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EF67F1-C944-425C-9ED1-917A0C9E8006}">
  <a:tblStyle styleId="{2CEF67F1-C944-425C-9ED1-917A0C9E800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9b0738347e_0_4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9b0738347e_0_4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b0738347e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9b0738347e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9b0738347e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9b0738347e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9b0738347e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9b0738347e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9b0738347e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9b0738347e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9b0738347e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9b0738347e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460950" y="910747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Comunicaciones Tarea 1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187146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Cálculo de enlace alámbrico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98100" y="3463375"/>
            <a:ext cx="6317100" cy="12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Alumnos: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Olmedo Paco, Jhon Daniel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Verón, Pablo Hernán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</a:pPr>
            <a:r>
              <a:rPr lang="es"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Fraga, Juan Manuel</a:t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Amplificador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 rotWithShape="1">
          <a:blip r:embed="rId3">
            <a:alphaModFix/>
          </a:blip>
          <a:srcRect b="22895" l="23363" r="14218" t="25721"/>
          <a:stretch/>
        </p:blipFill>
        <p:spPr>
          <a:xfrm>
            <a:off x="311700" y="1121075"/>
            <a:ext cx="8312002" cy="384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Para el sistema de comunicaciones se tendrán en cuenta los siguientes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s"/>
              <a:t>parámetros: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a. PTx = - 3 dBm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b. SRx = 1 mW =&gt; -4dB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c. L1=500m, L2=1000m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d. Atenuación Conector At=0.25 dB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Cálculo de Samp y Pamp</a:t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9675" y="1423813"/>
            <a:ext cx="4327975" cy="1914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447475"/>
            <a:ext cx="4327975" cy="18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Cálculo de GAmp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0375" y="1222075"/>
            <a:ext cx="3413051" cy="146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5075" y="2886402"/>
            <a:ext cx="6554101" cy="15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Tabla de resultados</a:t>
            </a:r>
            <a:endParaRPr/>
          </a:p>
        </p:txBody>
      </p:sp>
      <p:graphicFrame>
        <p:nvGraphicFramePr>
          <p:cNvPr id="120" name="Google Shape;120;p18"/>
          <p:cNvGraphicFramePr/>
          <p:nvPr/>
        </p:nvGraphicFramePr>
        <p:xfrm>
          <a:off x="2956900" y="136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{2CEF67F1-C944-425C-9ED1-917A0C9E8006}</a:tableStyleId>
              </a:tblPr>
              <a:tblGrid>
                <a:gridCol w="1291975"/>
                <a:gridCol w="1291975"/>
                <a:gridCol w="1291975"/>
                <a:gridCol w="1291975"/>
              </a:tblGrid>
              <a:tr h="721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F.O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Longitud A</a:t>
                      </a:r>
                      <a:endParaRPr b="1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F.O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Longitud B</a:t>
                      </a:r>
                      <a:endParaRPr b="1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Coaxil</a:t>
                      </a:r>
                      <a:endParaRPr b="1"/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Longitud A</a:t>
                      </a:r>
                      <a:endParaRPr b="1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97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Samp [dB]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-4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-3,6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-7,5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Pamp [dB]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1,5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2,5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8,5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70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Gamp [dB]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5,5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6,11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600"/>
                        <a:t>16</a:t>
                      </a:r>
                      <a:endParaRPr sz="1600"/>
                    </a:p>
                  </a:txBody>
                  <a:tcPr marT="19050" marB="19050" marR="28575" marL="28575" anchor="b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1" name="Google Shape;121;p18"/>
          <p:cNvSpPr txBox="1"/>
          <p:nvPr/>
        </p:nvSpPr>
        <p:spPr>
          <a:xfrm>
            <a:off x="31170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Longitud A: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L1 = 500m y L2 = 1000m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Longitud B: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L1 = 100m y L2 = 2000m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/>
              <a:t>c)</a:t>
            </a:r>
            <a:r>
              <a:rPr lang="es" sz="1800"/>
              <a:t>Si se consiguen en el mercado local amplificadores de 3, 6 y 9dB, ¿Cuál elegiría? ¿Qué consecuencias trae para el circuito la elección que acaba de realizar ?</a:t>
            </a:r>
            <a:r>
              <a:rPr lang="e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	 	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311700" y="1887900"/>
            <a:ext cx="8520600" cy="25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s" sz="2300"/>
              <a:t>Si cuento con amplificador de 3dB,6dB y 9dB, elegiría el de 6dB, es el que más cercano está al valor necesario. Descarto el de 3dB ya que se encuentra debajo del umbral de detección, y el de 9dB ya que demasiada amplificación introduciría ruido al sistema.</a:t>
            </a:r>
            <a:endParaRPr sz="2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