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BC4251-6E87-49EA-9740-101D442FA378}">
  <a:tblStyle styleId="{A6BC4251-6E87-49EA-9740-101D442FA37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b0738347e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b0738347e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b0738347e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b0738347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b0738347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b0738347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b0738347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b0738347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b0738347e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b0738347e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b0738347e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b0738347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910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Comunicaciones Tarea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18714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 enlace alámbrico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463375"/>
            <a:ext cx="63171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Alumnos: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Olmedo Paco, Jhon Daniel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Verón, Pablo Hernán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Fraga, Juan Manuel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Amplificador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22895" l="23363" r="14218" t="25721"/>
          <a:stretch/>
        </p:blipFill>
        <p:spPr>
          <a:xfrm>
            <a:off x="311700" y="1121075"/>
            <a:ext cx="8312002" cy="38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el sistema de comunicaciones se tendrán en cuenta los siguientes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parámetros: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a. PTx = - 3 dBm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b. SRx = 1 mW =&gt; -4dB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c. L1=500m, L2=1000m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d. Atenuación Conector At=0.25 dB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 Samp y Pamp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675" y="1423813"/>
            <a:ext cx="4327975" cy="191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47475"/>
            <a:ext cx="4327975" cy="18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 GAmp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75" y="1222075"/>
            <a:ext cx="3413051" cy="14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075" y="2886402"/>
            <a:ext cx="6554101" cy="15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resultados</a:t>
            </a:r>
            <a:endParaRPr/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2956900" y="136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{A6BC4251-6E87-49EA-9740-101D442FA378}</a:tableStyleId>
              </a:tblPr>
              <a:tblGrid>
                <a:gridCol w="1291975"/>
                <a:gridCol w="1291975"/>
                <a:gridCol w="1291975"/>
                <a:gridCol w="1291975"/>
              </a:tblGrid>
              <a:tr h="7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F.O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Longitud A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F.O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Longitud B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Coaxil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Longitud A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97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Samp [dB]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-4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-3,6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-7,5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Pamp [dB]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1,5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2,5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8,5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Gamp [dB]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5,5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6,11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16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18"/>
          <p:cNvSpPr txBox="1"/>
          <p:nvPr/>
        </p:nvSpPr>
        <p:spPr>
          <a:xfrm>
            <a:off x="3117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Longitud 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L1 = 500m y L2 = 1000m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Longitud B: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L1 = 100m y L2 = 2000m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c)</a:t>
            </a:r>
            <a:r>
              <a:rPr lang="es" sz="1800"/>
              <a:t>Si se consiguen en el mercado local amplificadores de 3, 6 y 9dB, ¿Cuál elegiría? ¿Qué consecuencias trae para el circuito la elección que acaba de realizar ?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887900"/>
            <a:ext cx="8520600" cy="25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300"/>
              <a:t>Si cuento con amplificador de 3dB,6dB y 9dB, elegiría el de 6dB, es el que más cercano está al valor necesario. Descarto el de 3dB ya que se encuentra debajo del umbral de detección, y el de 9dB ya que demasiada amplificación introduciría ruido al sistema.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