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Override7.xml" ContentType="application/vnd.openxmlformats-officedocument.themeOverride+xml"/>
  <Override PartName="/ppt/theme/themeOverride12.xml" ContentType="application/vnd.openxmlformats-officedocument.themeOverr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heme/themeOverride15.xml" ContentType="application/vnd.openxmlformats-officedocument.themeOverr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9.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heme/themeOverride4.xml" ContentType="application/vnd.openxmlformats-officedocument.themeOverride+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Default Extension="wav" ContentType="audio/wav"/>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theme/themeOverride16.xml" ContentType="application/vnd.openxmlformats-officedocument.themeOverr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8" r:id="rId3"/>
    <p:sldId id="261" r:id="rId4"/>
    <p:sldId id="263"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Lst>
  <p:sldSz cx="9144000" cy="6858000" type="screen4x3"/>
  <p:notesSz cx="6858000" cy="9144000"/>
  <p:embeddedFontLst>
    <p:embeddedFont>
      <p:font typeface="Trebuchet MS" pitchFamily="34" charset="0"/>
      <p:regular r:id="rId23"/>
      <p:bold r:id="rId24"/>
      <p:italic r:id="rId25"/>
      <p:boldItalic r:id="rId26"/>
    </p:embeddedFont>
    <p:embeddedFont>
      <p:font typeface="Gill Sans" charset="0"/>
      <p:regular r:id="rId27"/>
      <p:bold r:id="rId28"/>
    </p:embeddedFont>
    <p:embeddedFont>
      <p:font typeface="Century Gothic" pitchFamily="34" charset="0"/>
      <p:regular r:id="rId29"/>
      <p:bold r:id="rId30"/>
      <p:italic r:id="rId31"/>
      <p:boldItalic r:id="rId32"/>
    </p:embeddedFont>
    <p:embeddedFont>
      <p:font typeface="Microsoft YaHei" pitchFamily="34" charset="-122"/>
      <p:regular r:id="rId33"/>
      <p:bold r:id="rId34"/>
    </p:embeddedFont>
    <p:embeddedFont>
      <p:font typeface="Calibri"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2D200454-40CA-4A62-9FC3-DE9A4176ACB9}">
      <p15:notes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SfMFgftszXzzcCDSDjpJcSGo8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None/>
              </a:pPr>
              <a:t>‹Nº›</a:t>
            </a:fld>
            <a:endParaRPr/>
          </a:p>
        </p:txBody>
      </p:sp>
      <p:sp>
        <p:nvSpPr>
          <p:cNvPr id="4" name="Google Shape;4;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 name="Google Shape;5;n"/>
          <p:cNvSpPr/>
          <p:nvPr/>
        </p:nvSpPr>
        <p:spPr>
          <a:xfrm>
            <a:off x="0" y="0"/>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6" name="Google Shape;6;n"/>
          <p:cNvSpPr txBox="1">
            <a:spLocks noGrp="1"/>
          </p:cNvSpPr>
          <p:nvPr>
            <p:ph type="dt" idx="10"/>
          </p:nvPr>
        </p:nvSpPr>
        <p:spPr>
          <a:xfrm>
            <a:off x="3884612" y="0"/>
            <a:ext cx="2970212" cy="455612"/>
          </a:xfrm>
          <a:prstGeom prst="rect">
            <a:avLst/>
          </a:prstGeom>
          <a:noFill/>
          <a:ln>
            <a:noFill/>
          </a:ln>
        </p:spPr>
        <p:txBody>
          <a:bodyPr spcFirstLastPara="1" wrap="square" lIns="90000" tIns="46800" rIns="90000" bIns="46800" anchor="t" anchorCtr="0">
            <a:noAutofit/>
          </a:bodyPr>
          <a:lstStyle>
            <a:lvl1pPr marR="0" lvl="0" algn="r" rtl="0">
              <a:lnSpc>
                <a:spcPct val="100000"/>
              </a:lnSpc>
              <a:spcBef>
                <a:spcPts val="0"/>
              </a:spcBef>
              <a:spcAft>
                <a:spcPts val="0"/>
              </a:spcAft>
              <a:buSzPts val="1400"/>
              <a:buNone/>
              <a:defRPr sz="12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a:noFill/>
          <a:ln w="12600" cap="flat" cmpd="sng">
            <a:solidFill>
              <a:srgbClr val="000000"/>
            </a:solidFill>
            <a:prstDash val="solid"/>
            <a:miter lim="800000"/>
            <a:headEnd type="none" w="sm" len="sm"/>
            <a:tailEnd type="none" w="sm" len="sm"/>
          </a:ln>
        </p:spPr>
      </p:sp>
      <p:sp>
        <p:nvSpPr>
          <p:cNvPr id="8" name="Google Shape;8;n"/>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 name="Google Shape;9;n"/>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 name="Google Shape;10;n"/>
          <p:cNvSpPr txBox="1">
            <a:spLocks noGrp="1"/>
          </p:cNvSpPr>
          <p:nvPr>
            <p:ph type="sldNum" idx="3"/>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86F47E4-52D4-474A-A422-E36C5850E573}" type="slidenum">
              <a:rPr lang="es-AR"/>
              <a:pPr/>
              <a:t>10</a:t>
            </a:fld>
            <a:endParaRPr lang="es-AR"/>
          </a:p>
        </p:txBody>
      </p:sp>
      <p:sp>
        <p:nvSpPr>
          <p:cNvPr id="501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1B20B91-BBC1-4EF1-BAAF-12FD26187B87}" type="slidenum">
              <a:rPr lang="es-AR"/>
              <a:pPr/>
              <a:t>11</a:t>
            </a:fld>
            <a:endParaRPr lang="es-AR"/>
          </a:p>
        </p:txBody>
      </p:sp>
      <p:sp>
        <p:nvSpPr>
          <p:cNvPr id="512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9CF5A5E-4543-4570-AA41-B555E71B13EA}" type="slidenum">
              <a:rPr lang="es-AR"/>
              <a:pPr/>
              <a:t>12</a:t>
            </a:fld>
            <a:endParaRPr lang="es-AR"/>
          </a:p>
        </p:txBody>
      </p:sp>
      <p:sp>
        <p:nvSpPr>
          <p:cNvPr id="522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34C9711-9DA6-4B87-994B-BB7339CA7006}" type="slidenum">
              <a:rPr lang="es-AR"/>
              <a:pPr/>
              <a:t>13</a:t>
            </a:fld>
            <a:endParaRPr lang="es-AR"/>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9909766-BE72-4D29-9184-B342821AC2F7}" type="slidenum">
              <a:rPr lang="es-AR"/>
              <a:pPr/>
              <a:t>14</a:t>
            </a:fld>
            <a:endParaRPr lang="es-AR"/>
          </a:p>
        </p:txBody>
      </p:sp>
      <p:sp>
        <p:nvSpPr>
          <p:cNvPr id="542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E3C6440-80B9-4F9B-9CBC-7D0EB477A135}" type="slidenum">
              <a:rPr lang="es-AR"/>
              <a:pPr/>
              <a:t>15</a:t>
            </a:fld>
            <a:endParaRPr lang="es-AR"/>
          </a:p>
        </p:txBody>
      </p:sp>
      <p:sp>
        <p:nvSpPr>
          <p:cNvPr id="552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D607FB8-0F87-4E62-B2B8-F509CAF9B357}" type="slidenum">
              <a:rPr lang="es-AR"/>
              <a:pPr/>
              <a:t>16</a:t>
            </a:fld>
            <a:endParaRPr lang="es-AR"/>
          </a:p>
        </p:txBody>
      </p:sp>
      <p:sp>
        <p:nvSpPr>
          <p:cNvPr id="563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4C4225F-E84F-4D52-91CB-81BF60F0A80E}" type="slidenum">
              <a:rPr lang="es-AR"/>
              <a:pPr/>
              <a:t>17</a:t>
            </a:fld>
            <a:endParaRPr lang="es-AR"/>
          </a:p>
        </p:txBody>
      </p:sp>
      <p:sp>
        <p:nvSpPr>
          <p:cNvPr id="573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E4F91E6-2C35-4379-8B59-5601C429B24E}" type="slidenum">
              <a:rPr lang="es-AR"/>
              <a:pPr/>
              <a:t>18</a:t>
            </a:fld>
            <a:endParaRPr lang="es-AR"/>
          </a:p>
        </p:txBody>
      </p:sp>
      <p:sp>
        <p:nvSpPr>
          <p:cNvPr id="583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83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FD69BD9-3705-48A7-AA0F-892F3DEA9B04}" type="slidenum">
              <a:rPr lang="es-AR"/>
              <a:pPr/>
              <a:t>19</a:t>
            </a:fld>
            <a:endParaRPr lang="es-AR"/>
          </a:p>
        </p:txBody>
      </p:sp>
      <p:sp>
        <p:nvSpPr>
          <p:cNvPr id="593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F656705-368B-407D-BE58-511A2B5C11CA}" type="slidenum">
              <a:rPr lang="es-AR"/>
              <a:pPr/>
              <a:t>20</a:t>
            </a:fld>
            <a:endParaRPr lang="es-AR"/>
          </a:p>
        </p:txBody>
      </p:sp>
      <p:sp>
        <p:nvSpPr>
          <p:cNvPr id="604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 name="Google Shape;104;p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 name="Google Shape;104;p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DF91B75-5E14-4272-A039-A76175E04032}" type="slidenum">
              <a:rPr lang="es-AR"/>
              <a:pPr/>
              <a:t>5</a:t>
            </a:fld>
            <a:endParaRPr lang="es-AR"/>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35E24CD-142D-462A-9095-A8E82D95652D}" type="slidenum">
              <a:rPr lang="es-AR"/>
              <a:pPr/>
              <a:t>6</a:t>
            </a:fld>
            <a:endParaRPr lang="es-AR"/>
          </a:p>
        </p:txBody>
      </p:sp>
      <p:sp>
        <p:nvSpPr>
          <p:cNvPr id="460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FDC4E18-3275-43FD-A546-C49D7FA78A85}" type="slidenum">
              <a:rPr lang="es-AR"/>
              <a:pPr/>
              <a:t>7</a:t>
            </a:fld>
            <a:endParaRPr lang="es-AR"/>
          </a:p>
        </p:txBody>
      </p:sp>
      <p:sp>
        <p:nvSpPr>
          <p:cNvPr id="471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B311952-3304-4704-9A5B-12E3717DFA6B}" type="slidenum">
              <a:rPr lang="es-AR"/>
              <a:pPr/>
              <a:t>8</a:t>
            </a:fld>
            <a:endParaRPr lang="es-AR"/>
          </a:p>
        </p:txBody>
      </p:sp>
      <p:sp>
        <p:nvSpPr>
          <p:cNvPr id="481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170DEBF-9846-48C0-81CE-C0EDC1DF09C6}" type="slidenum">
              <a:rPr lang="es-AR"/>
              <a:pPr/>
              <a:t>9</a:t>
            </a:fld>
            <a:endParaRPr lang="es-AR"/>
          </a:p>
        </p:txBody>
      </p:sp>
      <p:sp>
        <p:nvSpPr>
          <p:cNvPr id="491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a:latin typeface="Calibri" pitchFamily="32" charset="0"/>
              <a:ea typeface="Microsoft YaHei"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g7707e2710e_0_319"/>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g7707e2710e_0_319"/>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g7707e2710e_0_3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g7707e2710e_0_354"/>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g7707e2710e_0_354"/>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g7707e2710e_0_35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g7707e2710e_0_3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g7707e2710e_0_32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g7707e2710e_0_3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g7707e2710e_0_3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g7707e2710e_0_32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5" name="Google Shape;25;g7707e2710e_0_32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g7707e2710e_0_3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g7707e2710e_0_330"/>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g7707e2710e_0_330"/>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g7707e2710e_0_33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g7707e2710e_0_33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g7707e2710e_0_3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7707e2710e_0_338"/>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g7707e2710e_0_338"/>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g7707e2710e_0_3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g7707e2710e_0_342"/>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g7707e2710e_0_34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g7707e2710e_0_345"/>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g7707e2710e_0_345"/>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g7707e2710e_0_34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g7707e2710e_0_345"/>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g7707e2710e_0_34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g7707e2710e_0_351"/>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g7707e2710e_0_3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1"/>
        <p:cNvGrpSpPr/>
        <p:nvPr/>
      </p:nvGrpSpPr>
      <p:grpSpPr>
        <a:xfrm>
          <a:off x="0" y="0"/>
          <a:ext cx="0" cy="0"/>
          <a:chOff x="0" y="0"/>
          <a:chExt cx="0" cy="0"/>
        </a:xfrm>
      </p:grpSpPr>
      <p:sp>
        <p:nvSpPr>
          <p:cNvPr id="12" name="Google Shape;12;g7707e2710e_0_3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3" name="Google Shape;13;g7707e2710e_0_315"/>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4" name="Google Shape;14;g7707e2710e_0_3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hemeOverride" Target="../theme/themeOverride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hemeOverride" Target="../theme/themeOverride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themeOverride" Target="../theme/themeOverride8.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themeOverride" Target="../theme/themeOverride9.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themeOverride" Target="../theme/themeOverride10.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themeOverride" Target="../theme/themeOverride1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hemeOverride" Target="../theme/themeOverride1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mlDrawing" Target="../drawings/vmlDrawing1.vml"/><Relationship Id="rId1" Type="http://schemas.openxmlformats.org/officeDocument/2006/relationships/themeOverride" Target="../theme/themeOverride13.xml"/><Relationship Id="rId6" Type="http://schemas.openxmlformats.org/officeDocument/2006/relationships/oleObject" Target="../embeddings/oleObject1.bin"/><Relationship Id="rId5" Type="http://schemas.openxmlformats.org/officeDocument/2006/relationships/image" Target="../media/image1.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themeOverride" Target="../theme/themeOverride1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themeOverride" Target="../theme/themeOverride15.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audio" Target="../media/audio2.wav"/><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mlDrawing" Target="../drawings/vmlDrawing2.vml"/><Relationship Id="rId1" Type="http://schemas.openxmlformats.org/officeDocument/2006/relationships/themeOverride" Target="../theme/themeOverride16.xml"/><Relationship Id="rId6" Type="http://schemas.openxmlformats.org/officeDocument/2006/relationships/oleObject" Target="../embeddings/oleObject2.bin"/><Relationship Id="rId5" Type="http://schemas.openxmlformats.org/officeDocument/2006/relationships/image" Target="../media/image1.png"/><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audio" Target="../media/audio3.wav"/><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audio" Target="../media/audio4.wav"/><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audio" Target="../media/audio5.wav"/><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audio" Target="../media/audio6.wav"/><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themeOverride" Target="../theme/themeOverride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59"/>
        <p:cNvGrpSpPr/>
        <p:nvPr/>
      </p:nvGrpSpPr>
      <p:grpSpPr>
        <a:xfrm>
          <a:off x="0" y="0"/>
          <a:ext cx="0" cy="0"/>
          <a:chOff x="0" y="0"/>
          <a:chExt cx="0" cy="0"/>
        </a:xfrm>
      </p:grpSpPr>
      <p:sp>
        <p:nvSpPr>
          <p:cNvPr id="60" name="Google Shape;60;p1"/>
          <p:cNvSpPr txBox="1"/>
          <p:nvPr/>
        </p:nvSpPr>
        <p:spPr>
          <a:xfrm>
            <a:off x="7937" y="1989137"/>
            <a:ext cx="6916800" cy="33114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E84C22"/>
              </a:buClr>
              <a:buSzPts val="5400"/>
              <a:buFont typeface="Trebuchet MS"/>
              <a:buNone/>
            </a:pPr>
            <a:r>
              <a:rPr lang="en-US" sz="5400">
                <a:solidFill>
                  <a:srgbClr val="E84C22"/>
                </a:solidFill>
                <a:latin typeface="Trebuchet MS"/>
                <a:ea typeface="Trebuchet MS"/>
                <a:cs typeface="Trebuchet MS"/>
                <a:sym typeface="Trebuchet MS"/>
              </a:rPr>
              <a:t>Gestión abastecimiento</a:t>
            </a:r>
            <a:endParaRPr sz="1400" b="0" i="0" u="none" strike="noStrike" cap="none">
              <a:solidFill>
                <a:srgbClr val="000000"/>
              </a:solidFill>
              <a:latin typeface="Arial"/>
              <a:ea typeface="Arial"/>
              <a:cs typeface="Arial"/>
              <a:sym typeface="Arial"/>
            </a:endParaRPr>
          </a:p>
        </p:txBody>
      </p:sp>
      <p:sp>
        <p:nvSpPr>
          <p:cNvPr id="61" name="Google Shape;61;p1"/>
          <p:cNvSpPr txBox="1"/>
          <p:nvPr/>
        </p:nvSpPr>
        <p:spPr>
          <a:xfrm>
            <a:off x="836601" y="5876925"/>
            <a:ext cx="6088200" cy="739800"/>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7F7F7F"/>
              </a:buClr>
              <a:buSzPts val="1800"/>
              <a:buFont typeface="Trebuchet MS"/>
              <a:buNone/>
            </a:pPr>
            <a:r>
              <a:rPr lang="en-US" sz="1800" b="0" i="0" u="none" strike="noStrike" cap="none">
                <a:solidFill>
                  <a:srgbClr val="7F7F7F"/>
                </a:solidFill>
                <a:latin typeface="Trebuchet MS"/>
                <a:ea typeface="Trebuchet MS"/>
                <a:cs typeface="Trebuchet MS"/>
                <a:sym typeface="Trebuchet MS"/>
              </a:rPr>
              <a:t>ADR – FRBA - UTN - 2020</a:t>
            </a:r>
            <a:endParaRPr sz="1400" b="0" i="0" u="none" strike="noStrike" cap="none">
              <a:solidFill>
                <a:srgbClr val="000000"/>
              </a:solidFill>
              <a:latin typeface="Arial"/>
              <a:ea typeface="Arial"/>
              <a:cs typeface="Arial"/>
              <a:sym typeface="Arial"/>
            </a:endParaRPr>
          </a:p>
        </p:txBody>
      </p:sp>
      <p:pic>
        <p:nvPicPr>
          <p:cNvPr id="6" name="~PP1472.WAV">
            <a:hlinkClick r:id="" action="ppaction://media"/>
          </p:cNvPr>
          <p:cNvPicPr>
            <a:picLocks noRot="1" noChangeAspect="1"/>
          </p:cNvPicPr>
          <p:nvPr>
            <a:wavAudioFile r:embed="rId1" name="~PP1472.WAV"/>
          </p:nvPr>
        </p:nvPicPr>
        <p:blipFill>
          <a:blip r:embed="rId5"/>
          <a:stretch>
            <a:fillRect/>
          </a:stretch>
        </p:blipFill>
        <p:spPr>
          <a:xfrm>
            <a:off x="8632825" y="6346825"/>
            <a:ext cx="304800" cy="304800"/>
          </a:xfrm>
          <a:prstGeom prst="rect">
            <a:avLst/>
          </a:prstGeom>
        </p:spPr>
      </p:pic>
    </p:spTree>
  </p:cSld>
  <p:clrMapOvr>
    <a:masterClrMapping/>
  </p:clrMapOvr>
  <p:transition advTm="2947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23554" name="Line 2"/>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23555" name="Text Box 3"/>
          <p:cNvSpPr txBox="1">
            <a:spLocks noChangeArrowheads="1"/>
          </p:cNvSpPr>
          <p:nvPr/>
        </p:nvSpPr>
        <p:spPr bwMode="auto">
          <a:xfrm>
            <a:off x="1042988" y="1474788"/>
            <a:ext cx="4321175" cy="368300"/>
          </a:xfrm>
          <a:prstGeom prst="rect">
            <a:avLst/>
          </a:prstGeom>
          <a:noFill/>
          <a:ln w="9525">
            <a:noFill/>
            <a:round/>
            <a:headEnd/>
            <a:tailEnd/>
          </a:ln>
          <a:effectLst/>
        </p:spPr>
        <p:txBody>
          <a:bodyPr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a:solidFill>
                  <a:srgbClr val="5F688B"/>
                </a:solidFill>
                <a:effectLst>
                  <a:outerShdw blurRad="38100" dist="38100" dir="2700000" algn="tl">
                    <a:srgbClr val="C0C0C0"/>
                  </a:outerShdw>
                </a:effectLst>
                <a:latin typeface="Gill Sans MT" pitchFamily="32" charset="0"/>
              </a:rPr>
              <a:t>1. REQUERIMIENTOS</a:t>
            </a:r>
          </a:p>
        </p:txBody>
      </p:sp>
      <p:sp>
        <p:nvSpPr>
          <p:cNvPr id="23556" name="Text Box 4"/>
          <p:cNvSpPr txBox="1">
            <a:spLocks noChangeArrowheads="1"/>
          </p:cNvSpPr>
          <p:nvPr/>
        </p:nvSpPr>
        <p:spPr bwMode="auto">
          <a:xfrm>
            <a:off x="1089025" y="1016000"/>
            <a:ext cx="5040313" cy="368300"/>
          </a:xfrm>
          <a:prstGeom prst="rect">
            <a:avLst/>
          </a:prstGeom>
          <a:noFill/>
          <a:ln w="9525">
            <a:noFill/>
            <a:round/>
            <a:headEnd/>
            <a:tailEnd/>
          </a:ln>
          <a:effectLst/>
        </p:spPr>
        <p:txBody>
          <a:bodyPr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a:solidFill>
                  <a:srgbClr val="5F688B"/>
                </a:solidFill>
                <a:effectLst>
                  <a:outerShdw blurRad="38100" dist="38100" dir="2700000" algn="tl">
                    <a:srgbClr val="C0C0C0"/>
                  </a:outerShdw>
                </a:effectLst>
                <a:latin typeface="Gill Sans MT" pitchFamily="32" charset="0"/>
              </a:rPr>
              <a:t>3.  TABLA DE VALORACIÓN DE ATRIBUTOS</a:t>
            </a:r>
          </a:p>
        </p:txBody>
      </p:sp>
      <p:grpSp>
        <p:nvGrpSpPr>
          <p:cNvPr id="2" name="Group 5"/>
          <p:cNvGrpSpPr>
            <a:grpSpLocks noRot="1"/>
          </p:cNvGrpSpPr>
          <p:nvPr/>
        </p:nvGrpSpPr>
        <p:grpSpPr bwMode="auto">
          <a:xfrm>
            <a:off x="1979613" y="2152650"/>
            <a:ext cx="5815012" cy="4371975"/>
            <a:chOff x="1247" y="1356"/>
            <a:chExt cx="3662" cy="2753"/>
          </a:xfrm>
        </p:grpSpPr>
        <p:sp>
          <p:nvSpPr>
            <p:cNvPr id="3" name="Rectangle 6"/>
            <p:cNvSpPr>
              <a:spLocks noChangeArrowheads="1"/>
            </p:cNvSpPr>
            <p:nvPr/>
          </p:nvSpPr>
          <p:spPr bwMode="auto">
            <a:xfrm>
              <a:off x="1247" y="1356"/>
              <a:ext cx="1355" cy="145"/>
            </a:xfrm>
            <a:prstGeom prst="rect">
              <a:avLst/>
            </a:prstGeom>
            <a:solidFill>
              <a:srgbClr val="31869B"/>
            </a:solid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FFFFFF"/>
                  </a:solidFill>
                  <a:latin typeface="Calibri" pitchFamily="32" charset="0"/>
                </a:rPr>
                <a:t>Item</a:t>
              </a:r>
            </a:p>
          </p:txBody>
        </p:sp>
        <p:sp>
          <p:nvSpPr>
            <p:cNvPr id="4" name="Rectangle 7"/>
            <p:cNvSpPr>
              <a:spLocks noChangeArrowheads="1"/>
            </p:cNvSpPr>
            <p:nvPr/>
          </p:nvSpPr>
          <p:spPr bwMode="auto">
            <a:xfrm>
              <a:off x="2602" y="1356"/>
              <a:ext cx="1195" cy="145"/>
            </a:xfrm>
            <a:prstGeom prst="rect">
              <a:avLst/>
            </a:prstGeom>
            <a:solidFill>
              <a:srgbClr val="31869B"/>
            </a:solid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FFFFFF"/>
                  </a:solidFill>
                  <a:latin typeface="Calibri" pitchFamily="32" charset="0"/>
                </a:rPr>
                <a:t>Atributo</a:t>
              </a:r>
            </a:p>
          </p:txBody>
        </p:sp>
        <p:sp>
          <p:nvSpPr>
            <p:cNvPr id="5" name="Rectangle 8"/>
            <p:cNvSpPr>
              <a:spLocks noChangeArrowheads="1"/>
            </p:cNvSpPr>
            <p:nvPr/>
          </p:nvSpPr>
          <p:spPr bwMode="auto">
            <a:xfrm>
              <a:off x="3797" y="1356"/>
              <a:ext cx="1113" cy="145"/>
            </a:xfrm>
            <a:prstGeom prst="rect">
              <a:avLst/>
            </a:prstGeom>
            <a:solidFill>
              <a:srgbClr val="31869B"/>
            </a:solid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FFFFFF"/>
                  </a:solidFill>
                  <a:latin typeface="Calibri" pitchFamily="32" charset="0"/>
                </a:rPr>
                <a:t>Valor</a:t>
              </a:r>
            </a:p>
          </p:txBody>
        </p:sp>
        <p:sp>
          <p:nvSpPr>
            <p:cNvPr id="6" name="Rectangle 9"/>
            <p:cNvSpPr>
              <a:spLocks noChangeArrowheads="1"/>
            </p:cNvSpPr>
            <p:nvPr/>
          </p:nvSpPr>
          <p:spPr bwMode="auto">
            <a:xfrm>
              <a:off x="1247" y="1501"/>
              <a:ext cx="3663"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i="1">
                  <a:solidFill>
                    <a:srgbClr val="000000"/>
                  </a:solidFill>
                  <a:latin typeface="Calibri" pitchFamily="32" charset="0"/>
                </a:rPr>
                <a:t>1. Técnico</a:t>
              </a:r>
            </a:p>
          </p:txBody>
        </p:sp>
        <p:sp>
          <p:nvSpPr>
            <p:cNvPr id="7" name="Rectangle 10"/>
            <p:cNvSpPr>
              <a:spLocks noChangeArrowheads="1"/>
            </p:cNvSpPr>
            <p:nvPr/>
          </p:nvSpPr>
          <p:spPr bwMode="auto">
            <a:xfrm>
              <a:off x="1247" y="1638"/>
              <a:ext cx="1355" cy="2471"/>
            </a:xfrm>
            <a:prstGeom prst="rect">
              <a:avLst/>
            </a:prstGeom>
            <a:noFill/>
            <a:ln w="9525">
              <a:noFill/>
              <a:miter lim="800000"/>
              <a:headEnd/>
              <a:tailEnd/>
            </a:ln>
          </p:spPr>
          <p:txBody>
            <a:bodyPr lIns="9360" tIns="9360" rIns="9360" bIns="0"/>
            <a:lstStyle/>
            <a:p>
              <a:pPr algn="ct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1.1 Tamaño de pantalla</a:t>
              </a:r>
            </a:p>
          </p:txBody>
        </p:sp>
        <p:sp>
          <p:nvSpPr>
            <p:cNvPr id="8" name="Rectangle 11"/>
            <p:cNvSpPr>
              <a:spLocks noChangeArrowheads="1"/>
            </p:cNvSpPr>
            <p:nvPr/>
          </p:nvSpPr>
          <p:spPr bwMode="auto">
            <a:xfrm>
              <a:off x="2602" y="1638"/>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i="1">
                  <a:solidFill>
                    <a:srgbClr val="000000"/>
                  </a:solidFill>
                  <a:latin typeface="Calibri" pitchFamily="32" charset="0"/>
                </a:rPr>
                <a:t>7"</a:t>
              </a:r>
            </a:p>
          </p:txBody>
        </p:sp>
        <p:sp>
          <p:nvSpPr>
            <p:cNvPr id="9" name="Rectangle 12"/>
            <p:cNvSpPr>
              <a:spLocks noChangeArrowheads="1"/>
            </p:cNvSpPr>
            <p:nvPr/>
          </p:nvSpPr>
          <p:spPr bwMode="auto">
            <a:xfrm>
              <a:off x="3797" y="1638"/>
              <a:ext cx="1113" cy="137"/>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i="1">
                  <a:solidFill>
                    <a:srgbClr val="000000"/>
                  </a:solidFill>
                  <a:latin typeface="Calibri" pitchFamily="32" charset="0"/>
                </a:rPr>
                <a:t>0</a:t>
              </a:r>
            </a:p>
          </p:txBody>
        </p:sp>
        <p:sp>
          <p:nvSpPr>
            <p:cNvPr id="10" name="Rectangle 13"/>
            <p:cNvSpPr>
              <a:spLocks noChangeArrowheads="1"/>
            </p:cNvSpPr>
            <p:nvPr/>
          </p:nvSpPr>
          <p:spPr bwMode="auto">
            <a:xfrm>
              <a:off x="2602" y="1775"/>
              <a:ext cx="1195" cy="138"/>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(7"; 8.5"]</a:t>
              </a:r>
            </a:p>
          </p:txBody>
        </p:sp>
        <p:sp>
          <p:nvSpPr>
            <p:cNvPr id="11" name="Rectangle 14"/>
            <p:cNvSpPr>
              <a:spLocks noChangeArrowheads="1"/>
            </p:cNvSpPr>
            <p:nvPr/>
          </p:nvSpPr>
          <p:spPr bwMode="auto">
            <a:xfrm>
              <a:off x="3797" y="1775"/>
              <a:ext cx="1113" cy="138"/>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10</a:t>
              </a:r>
            </a:p>
          </p:txBody>
        </p:sp>
        <p:sp>
          <p:nvSpPr>
            <p:cNvPr id="12" name="Rectangle 15"/>
            <p:cNvSpPr>
              <a:spLocks noChangeArrowheads="1"/>
            </p:cNvSpPr>
            <p:nvPr/>
          </p:nvSpPr>
          <p:spPr bwMode="auto">
            <a:xfrm>
              <a:off x="2602" y="1913"/>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(8.5"; 11"]</a:t>
              </a:r>
            </a:p>
          </p:txBody>
        </p:sp>
        <p:sp>
          <p:nvSpPr>
            <p:cNvPr id="13" name="Rectangle 16"/>
            <p:cNvSpPr>
              <a:spLocks noChangeArrowheads="1"/>
            </p:cNvSpPr>
            <p:nvPr/>
          </p:nvSpPr>
          <p:spPr bwMode="auto">
            <a:xfrm>
              <a:off x="3797" y="1913"/>
              <a:ext cx="1113" cy="137"/>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60</a:t>
              </a:r>
            </a:p>
          </p:txBody>
        </p:sp>
        <p:sp>
          <p:nvSpPr>
            <p:cNvPr id="14" name="Rectangle 17"/>
            <p:cNvSpPr>
              <a:spLocks noChangeArrowheads="1"/>
            </p:cNvSpPr>
            <p:nvPr/>
          </p:nvSpPr>
          <p:spPr bwMode="auto">
            <a:xfrm>
              <a:off x="2602" y="2050"/>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&gt; 11"</a:t>
              </a:r>
            </a:p>
          </p:txBody>
        </p:sp>
        <p:sp>
          <p:nvSpPr>
            <p:cNvPr id="15" name="Rectangle 18"/>
            <p:cNvSpPr>
              <a:spLocks noChangeArrowheads="1"/>
            </p:cNvSpPr>
            <p:nvPr/>
          </p:nvSpPr>
          <p:spPr bwMode="auto">
            <a:xfrm>
              <a:off x="3797" y="2050"/>
              <a:ext cx="1113" cy="137"/>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100</a:t>
              </a:r>
            </a:p>
          </p:txBody>
        </p:sp>
        <p:sp>
          <p:nvSpPr>
            <p:cNvPr id="16" name="Rectangle 19"/>
            <p:cNvSpPr>
              <a:spLocks noChangeArrowheads="1"/>
            </p:cNvSpPr>
            <p:nvPr/>
          </p:nvSpPr>
          <p:spPr bwMode="auto">
            <a:xfrm>
              <a:off x="1247" y="2187"/>
              <a:ext cx="1355" cy="1922"/>
            </a:xfrm>
            <a:prstGeom prst="rect">
              <a:avLst/>
            </a:prstGeom>
            <a:noFill/>
            <a:ln w="9525">
              <a:noFill/>
              <a:miter lim="800000"/>
              <a:headEnd/>
              <a:tailEnd/>
            </a:ln>
          </p:spPr>
          <p:txBody>
            <a:bodyPr lIns="85680" tIns="9360" rIns="9360" bIns="0"/>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1.2 Disco sólido</a:t>
              </a:r>
            </a:p>
          </p:txBody>
        </p:sp>
        <p:sp>
          <p:nvSpPr>
            <p:cNvPr id="17" name="Rectangle 20"/>
            <p:cNvSpPr>
              <a:spLocks noChangeArrowheads="1"/>
            </p:cNvSpPr>
            <p:nvPr/>
          </p:nvSpPr>
          <p:spPr bwMode="auto">
            <a:xfrm>
              <a:off x="2602" y="2187"/>
              <a:ext cx="1195" cy="138"/>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Si</a:t>
              </a:r>
            </a:p>
          </p:txBody>
        </p:sp>
        <p:sp>
          <p:nvSpPr>
            <p:cNvPr id="18" name="Rectangle 21"/>
            <p:cNvSpPr>
              <a:spLocks noChangeArrowheads="1"/>
            </p:cNvSpPr>
            <p:nvPr/>
          </p:nvSpPr>
          <p:spPr bwMode="auto">
            <a:xfrm>
              <a:off x="3797" y="2187"/>
              <a:ext cx="1113" cy="138"/>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100</a:t>
              </a:r>
            </a:p>
          </p:txBody>
        </p:sp>
        <p:sp>
          <p:nvSpPr>
            <p:cNvPr id="19" name="Rectangle 22"/>
            <p:cNvSpPr>
              <a:spLocks noChangeArrowheads="1"/>
            </p:cNvSpPr>
            <p:nvPr/>
          </p:nvSpPr>
          <p:spPr bwMode="auto">
            <a:xfrm>
              <a:off x="2602" y="2325"/>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No</a:t>
              </a:r>
            </a:p>
          </p:txBody>
        </p:sp>
        <p:sp>
          <p:nvSpPr>
            <p:cNvPr id="20" name="Rectangle 23"/>
            <p:cNvSpPr>
              <a:spLocks noChangeArrowheads="1"/>
            </p:cNvSpPr>
            <p:nvPr/>
          </p:nvSpPr>
          <p:spPr bwMode="auto">
            <a:xfrm>
              <a:off x="3797" y="2325"/>
              <a:ext cx="1113" cy="137"/>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0</a:t>
              </a:r>
            </a:p>
          </p:txBody>
        </p:sp>
        <p:sp>
          <p:nvSpPr>
            <p:cNvPr id="21" name="Rectangle 24"/>
            <p:cNvSpPr>
              <a:spLocks noChangeArrowheads="1"/>
            </p:cNvSpPr>
            <p:nvPr/>
          </p:nvSpPr>
          <p:spPr bwMode="auto">
            <a:xfrm>
              <a:off x="1247" y="2462"/>
              <a:ext cx="1355" cy="1647"/>
            </a:xfrm>
            <a:prstGeom prst="rect">
              <a:avLst/>
            </a:prstGeom>
            <a:noFill/>
            <a:ln w="9525">
              <a:noFill/>
              <a:miter lim="800000"/>
              <a:headEnd/>
              <a:tailEnd/>
            </a:ln>
          </p:spPr>
          <p:txBody>
            <a:bodyPr lIns="85680" tIns="9360" rIns="9360" bIns="0"/>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1.3 Velocidad de procesador</a:t>
              </a:r>
            </a:p>
          </p:txBody>
        </p:sp>
        <p:sp>
          <p:nvSpPr>
            <p:cNvPr id="22" name="Rectangle 25"/>
            <p:cNvSpPr>
              <a:spLocks noChangeArrowheads="1"/>
            </p:cNvSpPr>
            <p:nvPr/>
          </p:nvSpPr>
          <p:spPr bwMode="auto">
            <a:xfrm>
              <a:off x="2602" y="2462"/>
              <a:ext cx="1195" cy="138"/>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1Ghz</a:t>
              </a:r>
            </a:p>
          </p:txBody>
        </p:sp>
        <p:sp>
          <p:nvSpPr>
            <p:cNvPr id="23" name="Rectangle 26"/>
            <p:cNvSpPr>
              <a:spLocks noChangeArrowheads="1"/>
            </p:cNvSpPr>
            <p:nvPr/>
          </p:nvSpPr>
          <p:spPr bwMode="auto">
            <a:xfrm>
              <a:off x="3797" y="2462"/>
              <a:ext cx="1113" cy="138"/>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0</a:t>
              </a:r>
            </a:p>
          </p:txBody>
        </p:sp>
        <p:sp>
          <p:nvSpPr>
            <p:cNvPr id="24" name="Rectangle 27"/>
            <p:cNvSpPr>
              <a:spLocks noChangeArrowheads="1"/>
            </p:cNvSpPr>
            <p:nvPr/>
          </p:nvSpPr>
          <p:spPr bwMode="auto">
            <a:xfrm>
              <a:off x="2602" y="2600"/>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(1Ghz; 1.5Ghz]</a:t>
              </a:r>
            </a:p>
          </p:txBody>
        </p:sp>
        <p:sp>
          <p:nvSpPr>
            <p:cNvPr id="25" name="Rectangle 28"/>
            <p:cNvSpPr>
              <a:spLocks noChangeArrowheads="1"/>
            </p:cNvSpPr>
            <p:nvPr/>
          </p:nvSpPr>
          <p:spPr bwMode="auto">
            <a:xfrm>
              <a:off x="3797" y="2600"/>
              <a:ext cx="1113" cy="137"/>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10</a:t>
              </a:r>
            </a:p>
          </p:txBody>
        </p:sp>
        <p:sp>
          <p:nvSpPr>
            <p:cNvPr id="26" name="Rectangle 29"/>
            <p:cNvSpPr>
              <a:spLocks noChangeArrowheads="1"/>
            </p:cNvSpPr>
            <p:nvPr/>
          </p:nvSpPr>
          <p:spPr bwMode="auto">
            <a:xfrm>
              <a:off x="2602" y="2737"/>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(1.5Ghz; 2Ghz]</a:t>
              </a:r>
            </a:p>
          </p:txBody>
        </p:sp>
        <p:sp>
          <p:nvSpPr>
            <p:cNvPr id="27" name="Rectangle 30"/>
            <p:cNvSpPr>
              <a:spLocks noChangeArrowheads="1"/>
            </p:cNvSpPr>
            <p:nvPr/>
          </p:nvSpPr>
          <p:spPr bwMode="auto">
            <a:xfrm>
              <a:off x="3797" y="2737"/>
              <a:ext cx="1113" cy="137"/>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60</a:t>
              </a:r>
            </a:p>
          </p:txBody>
        </p:sp>
        <p:sp>
          <p:nvSpPr>
            <p:cNvPr id="28" name="Rectangle 31"/>
            <p:cNvSpPr>
              <a:spLocks noChangeArrowheads="1"/>
            </p:cNvSpPr>
            <p:nvPr/>
          </p:nvSpPr>
          <p:spPr bwMode="auto">
            <a:xfrm>
              <a:off x="2602" y="2874"/>
              <a:ext cx="1195" cy="138"/>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&gt; 2Ghz</a:t>
              </a:r>
            </a:p>
          </p:txBody>
        </p:sp>
        <p:sp>
          <p:nvSpPr>
            <p:cNvPr id="29" name="Rectangle 32"/>
            <p:cNvSpPr>
              <a:spLocks noChangeArrowheads="1"/>
            </p:cNvSpPr>
            <p:nvPr/>
          </p:nvSpPr>
          <p:spPr bwMode="auto">
            <a:xfrm>
              <a:off x="3797" y="2874"/>
              <a:ext cx="1113" cy="138"/>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100</a:t>
              </a:r>
            </a:p>
          </p:txBody>
        </p:sp>
        <p:sp>
          <p:nvSpPr>
            <p:cNvPr id="30" name="Rectangle 33"/>
            <p:cNvSpPr>
              <a:spLocks noChangeArrowheads="1"/>
            </p:cNvSpPr>
            <p:nvPr/>
          </p:nvSpPr>
          <p:spPr bwMode="auto">
            <a:xfrm>
              <a:off x="1247" y="3012"/>
              <a:ext cx="1355" cy="1097"/>
            </a:xfrm>
            <a:prstGeom prst="rect">
              <a:avLst/>
            </a:prstGeom>
            <a:noFill/>
            <a:ln w="9525">
              <a:noFill/>
              <a:miter lim="800000"/>
              <a:headEnd/>
              <a:tailEnd/>
            </a:ln>
          </p:spPr>
          <p:txBody>
            <a:bodyPr lIns="85680" tIns="9360" rIns="9360" bIns="0"/>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1.4 Capacidad de almacenamiento</a:t>
              </a:r>
            </a:p>
          </p:txBody>
        </p:sp>
        <p:sp>
          <p:nvSpPr>
            <p:cNvPr id="31" name="Rectangle 34"/>
            <p:cNvSpPr>
              <a:spLocks noChangeArrowheads="1"/>
            </p:cNvSpPr>
            <p:nvPr/>
          </p:nvSpPr>
          <p:spPr bwMode="auto">
            <a:xfrm>
              <a:off x="2602" y="3012"/>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8G</a:t>
              </a:r>
            </a:p>
          </p:txBody>
        </p:sp>
        <p:sp>
          <p:nvSpPr>
            <p:cNvPr id="23552" name="Rectangle 35"/>
            <p:cNvSpPr>
              <a:spLocks noChangeArrowheads="1"/>
            </p:cNvSpPr>
            <p:nvPr/>
          </p:nvSpPr>
          <p:spPr bwMode="auto">
            <a:xfrm>
              <a:off x="3797" y="3012"/>
              <a:ext cx="1113"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 </a:t>
              </a:r>
            </a:p>
          </p:txBody>
        </p:sp>
        <p:sp>
          <p:nvSpPr>
            <p:cNvPr id="23703" name="Rectangle 36"/>
            <p:cNvSpPr>
              <a:spLocks noChangeArrowheads="1"/>
            </p:cNvSpPr>
            <p:nvPr/>
          </p:nvSpPr>
          <p:spPr bwMode="auto">
            <a:xfrm>
              <a:off x="2602" y="3149"/>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(8G- 32G]</a:t>
              </a:r>
            </a:p>
          </p:txBody>
        </p:sp>
        <p:sp>
          <p:nvSpPr>
            <p:cNvPr id="23704" name="Rectangle 37"/>
            <p:cNvSpPr>
              <a:spLocks noChangeArrowheads="1"/>
            </p:cNvSpPr>
            <p:nvPr/>
          </p:nvSpPr>
          <p:spPr bwMode="auto">
            <a:xfrm>
              <a:off x="3797" y="3149"/>
              <a:ext cx="1113" cy="137"/>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20</a:t>
              </a:r>
            </a:p>
          </p:txBody>
        </p:sp>
        <p:sp>
          <p:nvSpPr>
            <p:cNvPr id="23705" name="Rectangle 38"/>
            <p:cNvSpPr>
              <a:spLocks noChangeArrowheads="1"/>
            </p:cNvSpPr>
            <p:nvPr/>
          </p:nvSpPr>
          <p:spPr bwMode="auto">
            <a:xfrm>
              <a:off x="2602" y="3286"/>
              <a:ext cx="1195" cy="138"/>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(32G-128G]</a:t>
              </a:r>
            </a:p>
          </p:txBody>
        </p:sp>
        <p:sp>
          <p:nvSpPr>
            <p:cNvPr id="23706" name="Rectangle 39"/>
            <p:cNvSpPr>
              <a:spLocks noChangeArrowheads="1"/>
            </p:cNvSpPr>
            <p:nvPr/>
          </p:nvSpPr>
          <p:spPr bwMode="auto">
            <a:xfrm>
              <a:off x="3797" y="3286"/>
              <a:ext cx="1113" cy="138"/>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50</a:t>
              </a:r>
            </a:p>
          </p:txBody>
        </p:sp>
        <p:sp>
          <p:nvSpPr>
            <p:cNvPr id="23707" name="Rectangle 40"/>
            <p:cNvSpPr>
              <a:spLocks noChangeArrowheads="1"/>
            </p:cNvSpPr>
            <p:nvPr/>
          </p:nvSpPr>
          <p:spPr bwMode="auto">
            <a:xfrm>
              <a:off x="2602" y="3424"/>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&gt;128G</a:t>
              </a:r>
            </a:p>
          </p:txBody>
        </p:sp>
        <p:sp>
          <p:nvSpPr>
            <p:cNvPr id="23708" name="Rectangle 41"/>
            <p:cNvSpPr>
              <a:spLocks noChangeArrowheads="1"/>
            </p:cNvSpPr>
            <p:nvPr/>
          </p:nvSpPr>
          <p:spPr bwMode="auto">
            <a:xfrm>
              <a:off x="3797" y="3424"/>
              <a:ext cx="1113" cy="137"/>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100</a:t>
              </a:r>
            </a:p>
          </p:txBody>
        </p:sp>
        <p:sp>
          <p:nvSpPr>
            <p:cNvPr id="23709" name="Rectangle 42"/>
            <p:cNvSpPr>
              <a:spLocks noChangeArrowheads="1"/>
            </p:cNvSpPr>
            <p:nvPr/>
          </p:nvSpPr>
          <p:spPr bwMode="auto">
            <a:xfrm>
              <a:off x="1247" y="3561"/>
              <a:ext cx="1355" cy="548"/>
            </a:xfrm>
            <a:prstGeom prst="rect">
              <a:avLst/>
            </a:prstGeom>
            <a:noFill/>
            <a:ln w="9525">
              <a:noFill/>
              <a:miter lim="800000"/>
              <a:headEnd/>
              <a:tailEnd/>
            </a:ln>
          </p:spPr>
          <p:txBody>
            <a:bodyPr lIns="85680" tIns="9360" rIns="9360" bIns="0"/>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1.5 Duración de bateria</a:t>
              </a:r>
            </a:p>
          </p:txBody>
        </p:sp>
        <p:sp>
          <p:nvSpPr>
            <p:cNvPr id="23710" name="Rectangle 43"/>
            <p:cNvSpPr>
              <a:spLocks noChangeArrowheads="1"/>
            </p:cNvSpPr>
            <p:nvPr/>
          </p:nvSpPr>
          <p:spPr bwMode="auto">
            <a:xfrm>
              <a:off x="2602" y="3561"/>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4h</a:t>
              </a:r>
            </a:p>
          </p:txBody>
        </p:sp>
        <p:sp>
          <p:nvSpPr>
            <p:cNvPr id="23711" name="Rectangle 44"/>
            <p:cNvSpPr>
              <a:spLocks noChangeArrowheads="1"/>
            </p:cNvSpPr>
            <p:nvPr/>
          </p:nvSpPr>
          <p:spPr bwMode="auto">
            <a:xfrm>
              <a:off x="3797" y="3561"/>
              <a:ext cx="1113" cy="137"/>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0</a:t>
              </a:r>
            </a:p>
          </p:txBody>
        </p:sp>
        <p:sp>
          <p:nvSpPr>
            <p:cNvPr id="23712" name="Rectangle 45"/>
            <p:cNvSpPr>
              <a:spLocks noChangeArrowheads="1"/>
            </p:cNvSpPr>
            <p:nvPr/>
          </p:nvSpPr>
          <p:spPr bwMode="auto">
            <a:xfrm>
              <a:off x="2602" y="3698"/>
              <a:ext cx="1195" cy="138"/>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(4h- 5]</a:t>
              </a:r>
            </a:p>
          </p:txBody>
        </p:sp>
        <p:sp>
          <p:nvSpPr>
            <p:cNvPr id="23713" name="Rectangle 46"/>
            <p:cNvSpPr>
              <a:spLocks noChangeArrowheads="1"/>
            </p:cNvSpPr>
            <p:nvPr/>
          </p:nvSpPr>
          <p:spPr bwMode="auto">
            <a:xfrm>
              <a:off x="3797" y="3698"/>
              <a:ext cx="1113" cy="138"/>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10</a:t>
              </a:r>
            </a:p>
          </p:txBody>
        </p:sp>
        <p:sp>
          <p:nvSpPr>
            <p:cNvPr id="23714" name="Rectangle 47"/>
            <p:cNvSpPr>
              <a:spLocks noChangeArrowheads="1"/>
            </p:cNvSpPr>
            <p:nvPr/>
          </p:nvSpPr>
          <p:spPr bwMode="auto">
            <a:xfrm>
              <a:off x="2602" y="3836"/>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(5; 6]</a:t>
              </a:r>
            </a:p>
          </p:txBody>
        </p:sp>
        <p:sp>
          <p:nvSpPr>
            <p:cNvPr id="23715" name="Rectangle 48"/>
            <p:cNvSpPr>
              <a:spLocks noChangeArrowheads="1"/>
            </p:cNvSpPr>
            <p:nvPr/>
          </p:nvSpPr>
          <p:spPr bwMode="auto">
            <a:xfrm>
              <a:off x="3797" y="3836"/>
              <a:ext cx="1113" cy="137"/>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40</a:t>
              </a:r>
            </a:p>
          </p:txBody>
        </p:sp>
        <p:sp>
          <p:nvSpPr>
            <p:cNvPr id="23716" name="Rectangle 49"/>
            <p:cNvSpPr>
              <a:spLocks noChangeArrowheads="1"/>
            </p:cNvSpPr>
            <p:nvPr/>
          </p:nvSpPr>
          <p:spPr bwMode="auto">
            <a:xfrm>
              <a:off x="2602" y="3973"/>
              <a:ext cx="1195" cy="137"/>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&gt; 6</a:t>
              </a:r>
            </a:p>
          </p:txBody>
        </p:sp>
        <p:sp>
          <p:nvSpPr>
            <p:cNvPr id="23717" name="Rectangle 50"/>
            <p:cNvSpPr>
              <a:spLocks noChangeArrowheads="1"/>
            </p:cNvSpPr>
            <p:nvPr/>
          </p:nvSpPr>
          <p:spPr bwMode="auto">
            <a:xfrm>
              <a:off x="3797" y="3973"/>
              <a:ext cx="1113" cy="137"/>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100</a:t>
              </a:r>
            </a:p>
          </p:txBody>
        </p:sp>
        <p:sp>
          <p:nvSpPr>
            <p:cNvPr id="23718" name="Line 51"/>
            <p:cNvSpPr>
              <a:spLocks noChangeShapeType="1"/>
            </p:cNvSpPr>
            <p:nvPr/>
          </p:nvSpPr>
          <p:spPr bwMode="auto">
            <a:xfrm>
              <a:off x="1247" y="1356"/>
              <a:ext cx="1355" cy="0"/>
            </a:xfrm>
            <a:prstGeom prst="line">
              <a:avLst/>
            </a:prstGeom>
            <a:noFill/>
            <a:ln w="2880">
              <a:solidFill>
                <a:srgbClr val="000000"/>
              </a:solidFill>
              <a:round/>
              <a:headEnd/>
              <a:tailEnd/>
            </a:ln>
            <a:effectLst/>
          </p:spPr>
          <p:txBody>
            <a:bodyPr/>
            <a:lstStyle/>
            <a:p>
              <a:endParaRPr lang="en-US"/>
            </a:p>
          </p:txBody>
        </p:sp>
        <p:sp>
          <p:nvSpPr>
            <p:cNvPr id="23719" name="Line 52"/>
            <p:cNvSpPr>
              <a:spLocks noChangeShapeType="1"/>
            </p:cNvSpPr>
            <p:nvPr/>
          </p:nvSpPr>
          <p:spPr bwMode="auto">
            <a:xfrm>
              <a:off x="2602" y="1356"/>
              <a:ext cx="1195" cy="0"/>
            </a:xfrm>
            <a:prstGeom prst="line">
              <a:avLst/>
            </a:prstGeom>
            <a:noFill/>
            <a:ln w="2880">
              <a:solidFill>
                <a:srgbClr val="000000"/>
              </a:solidFill>
              <a:round/>
              <a:headEnd/>
              <a:tailEnd/>
            </a:ln>
            <a:effectLst/>
          </p:spPr>
          <p:txBody>
            <a:bodyPr/>
            <a:lstStyle/>
            <a:p>
              <a:endParaRPr lang="en-US"/>
            </a:p>
          </p:txBody>
        </p:sp>
        <p:sp>
          <p:nvSpPr>
            <p:cNvPr id="23720" name="Line 53"/>
            <p:cNvSpPr>
              <a:spLocks noChangeShapeType="1"/>
            </p:cNvSpPr>
            <p:nvPr/>
          </p:nvSpPr>
          <p:spPr bwMode="auto">
            <a:xfrm>
              <a:off x="3797" y="1356"/>
              <a:ext cx="1113" cy="0"/>
            </a:xfrm>
            <a:prstGeom prst="line">
              <a:avLst/>
            </a:prstGeom>
            <a:noFill/>
            <a:ln w="2880">
              <a:solidFill>
                <a:srgbClr val="000000"/>
              </a:solidFill>
              <a:round/>
              <a:headEnd/>
              <a:tailEnd/>
            </a:ln>
            <a:effectLst/>
          </p:spPr>
          <p:txBody>
            <a:bodyPr/>
            <a:lstStyle/>
            <a:p>
              <a:endParaRPr lang="en-US"/>
            </a:p>
          </p:txBody>
        </p:sp>
        <p:sp>
          <p:nvSpPr>
            <p:cNvPr id="23721" name="Line 54"/>
            <p:cNvSpPr>
              <a:spLocks noChangeShapeType="1"/>
            </p:cNvSpPr>
            <p:nvPr/>
          </p:nvSpPr>
          <p:spPr bwMode="auto">
            <a:xfrm>
              <a:off x="1247" y="1501"/>
              <a:ext cx="1355" cy="0"/>
            </a:xfrm>
            <a:prstGeom prst="line">
              <a:avLst/>
            </a:prstGeom>
            <a:noFill/>
            <a:ln w="2880">
              <a:solidFill>
                <a:srgbClr val="000000"/>
              </a:solidFill>
              <a:round/>
              <a:headEnd/>
              <a:tailEnd/>
            </a:ln>
            <a:effectLst/>
          </p:spPr>
          <p:txBody>
            <a:bodyPr/>
            <a:lstStyle/>
            <a:p>
              <a:endParaRPr lang="en-US"/>
            </a:p>
          </p:txBody>
        </p:sp>
        <p:sp>
          <p:nvSpPr>
            <p:cNvPr id="23722" name="Line 55"/>
            <p:cNvSpPr>
              <a:spLocks noChangeShapeType="1"/>
            </p:cNvSpPr>
            <p:nvPr/>
          </p:nvSpPr>
          <p:spPr bwMode="auto">
            <a:xfrm>
              <a:off x="2602" y="1501"/>
              <a:ext cx="1195" cy="0"/>
            </a:xfrm>
            <a:prstGeom prst="line">
              <a:avLst/>
            </a:prstGeom>
            <a:noFill/>
            <a:ln w="2880">
              <a:solidFill>
                <a:srgbClr val="000000"/>
              </a:solidFill>
              <a:round/>
              <a:headEnd/>
              <a:tailEnd/>
            </a:ln>
            <a:effectLst/>
          </p:spPr>
          <p:txBody>
            <a:bodyPr/>
            <a:lstStyle/>
            <a:p>
              <a:endParaRPr lang="en-US"/>
            </a:p>
          </p:txBody>
        </p:sp>
        <p:sp>
          <p:nvSpPr>
            <p:cNvPr id="23723" name="Line 56"/>
            <p:cNvSpPr>
              <a:spLocks noChangeShapeType="1"/>
            </p:cNvSpPr>
            <p:nvPr/>
          </p:nvSpPr>
          <p:spPr bwMode="auto">
            <a:xfrm>
              <a:off x="3797" y="1501"/>
              <a:ext cx="1113" cy="0"/>
            </a:xfrm>
            <a:prstGeom prst="line">
              <a:avLst/>
            </a:prstGeom>
            <a:noFill/>
            <a:ln w="2880">
              <a:solidFill>
                <a:srgbClr val="000000"/>
              </a:solidFill>
              <a:round/>
              <a:headEnd/>
              <a:tailEnd/>
            </a:ln>
            <a:effectLst/>
          </p:spPr>
          <p:txBody>
            <a:bodyPr/>
            <a:lstStyle/>
            <a:p>
              <a:endParaRPr lang="en-US"/>
            </a:p>
          </p:txBody>
        </p:sp>
        <p:sp>
          <p:nvSpPr>
            <p:cNvPr id="23724" name="Line 57"/>
            <p:cNvSpPr>
              <a:spLocks noChangeShapeType="1"/>
            </p:cNvSpPr>
            <p:nvPr/>
          </p:nvSpPr>
          <p:spPr bwMode="auto">
            <a:xfrm>
              <a:off x="1247" y="1638"/>
              <a:ext cx="1355" cy="0"/>
            </a:xfrm>
            <a:prstGeom prst="line">
              <a:avLst/>
            </a:prstGeom>
            <a:noFill/>
            <a:ln w="2880">
              <a:solidFill>
                <a:srgbClr val="000000"/>
              </a:solidFill>
              <a:round/>
              <a:headEnd/>
              <a:tailEnd/>
            </a:ln>
            <a:effectLst/>
          </p:spPr>
          <p:txBody>
            <a:bodyPr/>
            <a:lstStyle/>
            <a:p>
              <a:endParaRPr lang="en-US"/>
            </a:p>
          </p:txBody>
        </p:sp>
        <p:sp>
          <p:nvSpPr>
            <p:cNvPr id="23725" name="Line 58"/>
            <p:cNvSpPr>
              <a:spLocks noChangeShapeType="1"/>
            </p:cNvSpPr>
            <p:nvPr/>
          </p:nvSpPr>
          <p:spPr bwMode="auto">
            <a:xfrm>
              <a:off x="1247" y="1775"/>
              <a:ext cx="1355" cy="0"/>
            </a:xfrm>
            <a:prstGeom prst="line">
              <a:avLst/>
            </a:prstGeom>
            <a:noFill/>
            <a:ln w="2880">
              <a:solidFill>
                <a:srgbClr val="000000"/>
              </a:solidFill>
              <a:round/>
              <a:headEnd/>
              <a:tailEnd/>
            </a:ln>
            <a:effectLst/>
          </p:spPr>
          <p:txBody>
            <a:bodyPr/>
            <a:lstStyle/>
            <a:p>
              <a:endParaRPr lang="en-US"/>
            </a:p>
          </p:txBody>
        </p:sp>
        <p:sp>
          <p:nvSpPr>
            <p:cNvPr id="23726" name="Line 59"/>
            <p:cNvSpPr>
              <a:spLocks noChangeShapeType="1"/>
            </p:cNvSpPr>
            <p:nvPr/>
          </p:nvSpPr>
          <p:spPr bwMode="auto">
            <a:xfrm>
              <a:off x="2602" y="1775"/>
              <a:ext cx="1195" cy="0"/>
            </a:xfrm>
            <a:prstGeom prst="line">
              <a:avLst/>
            </a:prstGeom>
            <a:noFill/>
            <a:ln w="2880">
              <a:solidFill>
                <a:srgbClr val="000000"/>
              </a:solidFill>
              <a:round/>
              <a:headEnd/>
              <a:tailEnd/>
            </a:ln>
            <a:effectLst/>
          </p:spPr>
          <p:txBody>
            <a:bodyPr/>
            <a:lstStyle/>
            <a:p>
              <a:endParaRPr lang="en-US"/>
            </a:p>
          </p:txBody>
        </p:sp>
        <p:sp>
          <p:nvSpPr>
            <p:cNvPr id="23727" name="Line 60"/>
            <p:cNvSpPr>
              <a:spLocks noChangeShapeType="1"/>
            </p:cNvSpPr>
            <p:nvPr/>
          </p:nvSpPr>
          <p:spPr bwMode="auto">
            <a:xfrm>
              <a:off x="3797" y="1775"/>
              <a:ext cx="1113" cy="0"/>
            </a:xfrm>
            <a:prstGeom prst="line">
              <a:avLst/>
            </a:prstGeom>
            <a:noFill/>
            <a:ln w="2880">
              <a:solidFill>
                <a:srgbClr val="000000"/>
              </a:solidFill>
              <a:round/>
              <a:headEnd/>
              <a:tailEnd/>
            </a:ln>
            <a:effectLst/>
          </p:spPr>
          <p:txBody>
            <a:bodyPr/>
            <a:lstStyle/>
            <a:p>
              <a:endParaRPr lang="en-US"/>
            </a:p>
          </p:txBody>
        </p:sp>
        <p:sp>
          <p:nvSpPr>
            <p:cNvPr id="23728" name="Line 61"/>
            <p:cNvSpPr>
              <a:spLocks noChangeShapeType="1"/>
            </p:cNvSpPr>
            <p:nvPr/>
          </p:nvSpPr>
          <p:spPr bwMode="auto">
            <a:xfrm>
              <a:off x="2602" y="1913"/>
              <a:ext cx="1195" cy="0"/>
            </a:xfrm>
            <a:prstGeom prst="line">
              <a:avLst/>
            </a:prstGeom>
            <a:noFill/>
            <a:ln w="2880">
              <a:solidFill>
                <a:srgbClr val="000000"/>
              </a:solidFill>
              <a:round/>
              <a:headEnd/>
              <a:tailEnd/>
            </a:ln>
            <a:effectLst/>
          </p:spPr>
          <p:txBody>
            <a:bodyPr/>
            <a:lstStyle/>
            <a:p>
              <a:endParaRPr lang="en-US"/>
            </a:p>
          </p:txBody>
        </p:sp>
        <p:sp>
          <p:nvSpPr>
            <p:cNvPr id="23729" name="Line 62"/>
            <p:cNvSpPr>
              <a:spLocks noChangeShapeType="1"/>
            </p:cNvSpPr>
            <p:nvPr/>
          </p:nvSpPr>
          <p:spPr bwMode="auto">
            <a:xfrm>
              <a:off x="3797" y="1913"/>
              <a:ext cx="1113" cy="0"/>
            </a:xfrm>
            <a:prstGeom prst="line">
              <a:avLst/>
            </a:prstGeom>
            <a:noFill/>
            <a:ln w="2880">
              <a:solidFill>
                <a:srgbClr val="000000"/>
              </a:solidFill>
              <a:round/>
              <a:headEnd/>
              <a:tailEnd/>
            </a:ln>
            <a:effectLst/>
          </p:spPr>
          <p:txBody>
            <a:bodyPr/>
            <a:lstStyle/>
            <a:p>
              <a:endParaRPr lang="en-US"/>
            </a:p>
          </p:txBody>
        </p:sp>
        <p:sp>
          <p:nvSpPr>
            <p:cNvPr id="23730" name="Line 63"/>
            <p:cNvSpPr>
              <a:spLocks noChangeShapeType="1"/>
            </p:cNvSpPr>
            <p:nvPr/>
          </p:nvSpPr>
          <p:spPr bwMode="auto">
            <a:xfrm>
              <a:off x="2602" y="2050"/>
              <a:ext cx="1195" cy="0"/>
            </a:xfrm>
            <a:prstGeom prst="line">
              <a:avLst/>
            </a:prstGeom>
            <a:noFill/>
            <a:ln w="2880">
              <a:solidFill>
                <a:srgbClr val="000000"/>
              </a:solidFill>
              <a:round/>
              <a:headEnd/>
              <a:tailEnd/>
            </a:ln>
            <a:effectLst/>
          </p:spPr>
          <p:txBody>
            <a:bodyPr/>
            <a:lstStyle/>
            <a:p>
              <a:endParaRPr lang="en-US"/>
            </a:p>
          </p:txBody>
        </p:sp>
        <p:sp>
          <p:nvSpPr>
            <p:cNvPr id="23731" name="Line 64"/>
            <p:cNvSpPr>
              <a:spLocks noChangeShapeType="1"/>
            </p:cNvSpPr>
            <p:nvPr/>
          </p:nvSpPr>
          <p:spPr bwMode="auto">
            <a:xfrm>
              <a:off x="3797" y="2050"/>
              <a:ext cx="1113" cy="0"/>
            </a:xfrm>
            <a:prstGeom prst="line">
              <a:avLst/>
            </a:prstGeom>
            <a:noFill/>
            <a:ln w="2880">
              <a:solidFill>
                <a:srgbClr val="000000"/>
              </a:solidFill>
              <a:round/>
              <a:headEnd/>
              <a:tailEnd/>
            </a:ln>
            <a:effectLst/>
          </p:spPr>
          <p:txBody>
            <a:bodyPr/>
            <a:lstStyle/>
            <a:p>
              <a:endParaRPr lang="en-US"/>
            </a:p>
          </p:txBody>
        </p:sp>
        <p:sp>
          <p:nvSpPr>
            <p:cNvPr id="23732" name="Line 65"/>
            <p:cNvSpPr>
              <a:spLocks noChangeShapeType="1"/>
            </p:cNvSpPr>
            <p:nvPr/>
          </p:nvSpPr>
          <p:spPr bwMode="auto">
            <a:xfrm>
              <a:off x="2602" y="2187"/>
              <a:ext cx="1195" cy="0"/>
            </a:xfrm>
            <a:prstGeom prst="line">
              <a:avLst/>
            </a:prstGeom>
            <a:noFill/>
            <a:ln w="2880">
              <a:solidFill>
                <a:srgbClr val="000000"/>
              </a:solidFill>
              <a:round/>
              <a:headEnd/>
              <a:tailEnd/>
            </a:ln>
            <a:effectLst/>
          </p:spPr>
          <p:txBody>
            <a:bodyPr/>
            <a:lstStyle/>
            <a:p>
              <a:endParaRPr lang="en-US"/>
            </a:p>
          </p:txBody>
        </p:sp>
        <p:sp>
          <p:nvSpPr>
            <p:cNvPr id="23733" name="Line 66"/>
            <p:cNvSpPr>
              <a:spLocks noChangeShapeType="1"/>
            </p:cNvSpPr>
            <p:nvPr/>
          </p:nvSpPr>
          <p:spPr bwMode="auto">
            <a:xfrm>
              <a:off x="3797" y="2187"/>
              <a:ext cx="1113" cy="0"/>
            </a:xfrm>
            <a:prstGeom prst="line">
              <a:avLst/>
            </a:prstGeom>
            <a:noFill/>
            <a:ln w="2880">
              <a:solidFill>
                <a:srgbClr val="000000"/>
              </a:solidFill>
              <a:round/>
              <a:headEnd/>
              <a:tailEnd/>
            </a:ln>
            <a:effectLst/>
          </p:spPr>
          <p:txBody>
            <a:bodyPr/>
            <a:lstStyle/>
            <a:p>
              <a:endParaRPr lang="en-US"/>
            </a:p>
          </p:txBody>
        </p:sp>
        <p:sp>
          <p:nvSpPr>
            <p:cNvPr id="23734" name="Line 67"/>
            <p:cNvSpPr>
              <a:spLocks noChangeShapeType="1"/>
            </p:cNvSpPr>
            <p:nvPr/>
          </p:nvSpPr>
          <p:spPr bwMode="auto">
            <a:xfrm>
              <a:off x="1247" y="2325"/>
              <a:ext cx="1355" cy="0"/>
            </a:xfrm>
            <a:prstGeom prst="line">
              <a:avLst/>
            </a:prstGeom>
            <a:noFill/>
            <a:ln w="2880">
              <a:solidFill>
                <a:srgbClr val="000000"/>
              </a:solidFill>
              <a:round/>
              <a:headEnd/>
              <a:tailEnd/>
            </a:ln>
            <a:effectLst/>
          </p:spPr>
          <p:txBody>
            <a:bodyPr/>
            <a:lstStyle/>
            <a:p>
              <a:endParaRPr lang="en-US"/>
            </a:p>
          </p:txBody>
        </p:sp>
        <p:sp>
          <p:nvSpPr>
            <p:cNvPr id="23735" name="Line 68"/>
            <p:cNvSpPr>
              <a:spLocks noChangeShapeType="1"/>
            </p:cNvSpPr>
            <p:nvPr/>
          </p:nvSpPr>
          <p:spPr bwMode="auto">
            <a:xfrm>
              <a:off x="2602" y="2325"/>
              <a:ext cx="1195" cy="0"/>
            </a:xfrm>
            <a:prstGeom prst="line">
              <a:avLst/>
            </a:prstGeom>
            <a:noFill/>
            <a:ln w="2880">
              <a:solidFill>
                <a:srgbClr val="000000"/>
              </a:solidFill>
              <a:round/>
              <a:headEnd/>
              <a:tailEnd/>
            </a:ln>
            <a:effectLst/>
          </p:spPr>
          <p:txBody>
            <a:bodyPr/>
            <a:lstStyle/>
            <a:p>
              <a:endParaRPr lang="en-US"/>
            </a:p>
          </p:txBody>
        </p:sp>
        <p:sp>
          <p:nvSpPr>
            <p:cNvPr id="23736" name="Line 69"/>
            <p:cNvSpPr>
              <a:spLocks noChangeShapeType="1"/>
            </p:cNvSpPr>
            <p:nvPr/>
          </p:nvSpPr>
          <p:spPr bwMode="auto">
            <a:xfrm>
              <a:off x="3797" y="2325"/>
              <a:ext cx="1113" cy="0"/>
            </a:xfrm>
            <a:prstGeom prst="line">
              <a:avLst/>
            </a:prstGeom>
            <a:noFill/>
            <a:ln w="2880">
              <a:solidFill>
                <a:srgbClr val="000000"/>
              </a:solidFill>
              <a:round/>
              <a:headEnd/>
              <a:tailEnd/>
            </a:ln>
            <a:effectLst/>
          </p:spPr>
          <p:txBody>
            <a:bodyPr/>
            <a:lstStyle/>
            <a:p>
              <a:endParaRPr lang="en-US"/>
            </a:p>
          </p:txBody>
        </p:sp>
        <p:sp>
          <p:nvSpPr>
            <p:cNvPr id="23737" name="Line 70"/>
            <p:cNvSpPr>
              <a:spLocks noChangeShapeType="1"/>
            </p:cNvSpPr>
            <p:nvPr/>
          </p:nvSpPr>
          <p:spPr bwMode="auto">
            <a:xfrm>
              <a:off x="2602" y="2462"/>
              <a:ext cx="1195" cy="0"/>
            </a:xfrm>
            <a:prstGeom prst="line">
              <a:avLst/>
            </a:prstGeom>
            <a:noFill/>
            <a:ln w="2880">
              <a:solidFill>
                <a:srgbClr val="000000"/>
              </a:solidFill>
              <a:round/>
              <a:headEnd/>
              <a:tailEnd/>
            </a:ln>
            <a:effectLst/>
          </p:spPr>
          <p:txBody>
            <a:bodyPr/>
            <a:lstStyle/>
            <a:p>
              <a:endParaRPr lang="en-US"/>
            </a:p>
          </p:txBody>
        </p:sp>
        <p:sp>
          <p:nvSpPr>
            <p:cNvPr id="23738" name="Line 71"/>
            <p:cNvSpPr>
              <a:spLocks noChangeShapeType="1"/>
            </p:cNvSpPr>
            <p:nvPr/>
          </p:nvSpPr>
          <p:spPr bwMode="auto">
            <a:xfrm>
              <a:off x="3797" y="2462"/>
              <a:ext cx="1113" cy="0"/>
            </a:xfrm>
            <a:prstGeom prst="line">
              <a:avLst/>
            </a:prstGeom>
            <a:noFill/>
            <a:ln w="2880">
              <a:solidFill>
                <a:srgbClr val="000000"/>
              </a:solidFill>
              <a:round/>
              <a:headEnd/>
              <a:tailEnd/>
            </a:ln>
            <a:effectLst/>
          </p:spPr>
          <p:txBody>
            <a:bodyPr/>
            <a:lstStyle/>
            <a:p>
              <a:endParaRPr lang="en-US"/>
            </a:p>
          </p:txBody>
        </p:sp>
        <p:sp>
          <p:nvSpPr>
            <p:cNvPr id="23739" name="Line 72"/>
            <p:cNvSpPr>
              <a:spLocks noChangeShapeType="1"/>
            </p:cNvSpPr>
            <p:nvPr/>
          </p:nvSpPr>
          <p:spPr bwMode="auto">
            <a:xfrm>
              <a:off x="1247" y="2600"/>
              <a:ext cx="1355" cy="0"/>
            </a:xfrm>
            <a:prstGeom prst="line">
              <a:avLst/>
            </a:prstGeom>
            <a:noFill/>
            <a:ln w="2880">
              <a:solidFill>
                <a:srgbClr val="000000"/>
              </a:solidFill>
              <a:round/>
              <a:headEnd/>
              <a:tailEnd/>
            </a:ln>
            <a:effectLst/>
          </p:spPr>
          <p:txBody>
            <a:bodyPr/>
            <a:lstStyle/>
            <a:p>
              <a:endParaRPr lang="en-US"/>
            </a:p>
          </p:txBody>
        </p:sp>
        <p:sp>
          <p:nvSpPr>
            <p:cNvPr id="23740" name="Line 73"/>
            <p:cNvSpPr>
              <a:spLocks noChangeShapeType="1"/>
            </p:cNvSpPr>
            <p:nvPr/>
          </p:nvSpPr>
          <p:spPr bwMode="auto">
            <a:xfrm>
              <a:off x="2602" y="2600"/>
              <a:ext cx="1195" cy="0"/>
            </a:xfrm>
            <a:prstGeom prst="line">
              <a:avLst/>
            </a:prstGeom>
            <a:noFill/>
            <a:ln w="2880">
              <a:solidFill>
                <a:srgbClr val="000000"/>
              </a:solidFill>
              <a:round/>
              <a:headEnd/>
              <a:tailEnd/>
            </a:ln>
            <a:effectLst/>
          </p:spPr>
          <p:txBody>
            <a:bodyPr/>
            <a:lstStyle/>
            <a:p>
              <a:endParaRPr lang="en-US"/>
            </a:p>
          </p:txBody>
        </p:sp>
        <p:sp>
          <p:nvSpPr>
            <p:cNvPr id="23741" name="Line 74"/>
            <p:cNvSpPr>
              <a:spLocks noChangeShapeType="1"/>
            </p:cNvSpPr>
            <p:nvPr/>
          </p:nvSpPr>
          <p:spPr bwMode="auto">
            <a:xfrm>
              <a:off x="3797" y="2600"/>
              <a:ext cx="1113" cy="0"/>
            </a:xfrm>
            <a:prstGeom prst="line">
              <a:avLst/>
            </a:prstGeom>
            <a:noFill/>
            <a:ln w="2880">
              <a:solidFill>
                <a:srgbClr val="000000"/>
              </a:solidFill>
              <a:round/>
              <a:headEnd/>
              <a:tailEnd/>
            </a:ln>
            <a:effectLst/>
          </p:spPr>
          <p:txBody>
            <a:bodyPr/>
            <a:lstStyle/>
            <a:p>
              <a:endParaRPr lang="en-US"/>
            </a:p>
          </p:txBody>
        </p:sp>
        <p:sp>
          <p:nvSpPr>
            <p:cNvPr id="23742" name="Line 75"/>
            <p:cNvSpPr>
              <a:spLocks noChangeShapeType="1"/>
            </p:cNvSpPr>
            <p:nvPr/>
          </p:nvSpPr>
          <p:spPr bwMode="auto">
            <a:xfrm>
              <a:off x="2602" y="2737"/>
              <a:ext cx="1195" cy="0"/>
            </a:xfrm>
            <a:prstGeom prst="line">
              <a:avLst/>
            </a:prstGeom>
            <a:noFill/>
            <a:ln w="2880">
              <a:solidFill>
                <a:srgbClr val="000000"/>
              </a:solidFill>
              <a:round/>
              <a:headEnd/>
              <a:tailEnd/>
            </a:ln>
            <a:effectLst/>
          </p:spPr>
          <p:txBody>
            <a:bodyPr/>
            <a:lstStyle/>
            <a:p>
              <a:endParaRPr lang="en-US"/>
            </a:p>
          </p:txBody>
        </p:sp>
        <p:sp>
          <p:nvSpPr>
            <p:cNvPr id="23743" name="Line 76"/>
            <p:cNvSpPr>
              <a:spLocks noChangeShapeType="1"/>
            </p:cNvSpPr>
            <p:nvPr/>
          </p:nvSpPr>
          <p:spPr bwMode="auto">
            <a:xfrm>
              <a:off x="3797" y="2737"/>
              <a:ext cx="1113" cy="0"/>
            </a:xfrm>
            <a:prstGeom prst="line">
              <a:avLst/>
            </a:prstGeom>
            <a:noFill/>
            <a:ln w="2880">
              <a:solidFill>
                <a:srgbClr val="000000"/>
              </a:solidFill>
              <a:round/>
              <a:headEnd/>
              <a:tailEnd/>
            </a:ln>
            <a:effectLst/>
          </p:spPr>
          <p:txBody>
            <a:bodyPr/>
            <a:lstStyle/>
            <a:p>
              <a:endParaRPr lang="en-US"/>
            </a:p>
          </p:txBody>
        </p:sp>
        <p:sp>
          <p:nvSpPr>
            <p:cNvPr id="23744" name="Line 77"/>
            <p:cNvSpPr>
              <a:spLocks noChangeShapeType="1"/>
            </p:cNvSpPr>
            <p:nvPr/>
          </p:nvSpPr>
          <p:spPr bwMode="auto">
            <a:xfrm>
              <a:off x="2602" y="2874"/>
              <a:ext cx="1195" cy="0"/>
            </a:xfrm>
            <a:prstGeom prst="line">
              <a:avLst/>
            </a:prstGeom>
            <a:noFill/>
            <a:ln w="2880">
              <a:solidFill>
                <a:srgbClr val="000000"/>
              </a:solidFill>
              <a:round/>
              <a:headEnd/>
              <a:tailEnd/>
            </a:ln>
            <a:effectLst/>
          </p:spPr>
          <p:txBody>
            <a:bodyPr/>
            <a:lstStyle/>
            <a:p>
              <a:endParaRPr lang="en-US"/>
            </a:p>
          </p:txBody>
        </p:sp>
        <p:sp>
          <p:nvSpPr>
            <p:cNvPr id="23745" name="Line 78"/>
            <p:cNvSpPr>
              <a:spLocks noChangeShapeType="1"/>
            </p:cNvSpPr>
            <p:nvPr/>
          </p:nvSpPr>
          <p:spPr bwMode="auto">
            <a:xfrm>
              <a:off x="3797" y="2874"/>
              <a:ext cx="1113" cy="0"/>
            </a:xfrm>
            <a:prstGeom prst="line">
              <a:avLst/>
            </a:prstGeom>
            <a:noFill/>
            <a:ln w="2880">
              <a:solidFill>
                <a:srgbClr val="000000"/>
              </a:solidFill>
              <a:round/>
              <a:headEnd/>
              <a:tailEnd/>
            </a:ln>
            <a:effectLst/>
          </p:spPr>
          <p:txBody>
            <a:bodyPr/>
            <a:lstStyle/>
            <a:p>
              <a:endParaRPr lang="en-US"/>
            </a:p>
          </p:txBody>
        </p:sp>
        <p:sp>
          <p:nvSpPr>
            <p:cNvPr id="23746" name="Line 79"/>
            <p:cNvSpPr>
              <a:spLocks noChangeShapeType="1"/>
            </p:cNvSpPr>
            <p:nvPr/>
          </p:nvSpPr>
          <p:spPr bwMode="auto">
            <a:xfrm>
              <a:off x="2602" y="3012"/>
              <a:ext cx="1195" cy="0"/>
            </a:xfrm>
            <a:prstGeom prst="line">
              <a:avLst/>
            </a:prstGeom>
            <a:noFill/>
            <a:ln w="2880">
              <a:solidFill>
                <a:srgbClr val="000000"/>
              </a:solidFill>
              <a:round/>
              <a:headEnd/>
              <a:tailEnd/>
            </a:ln>
            <a:effectLst/>
          </p:spPr>
          <p:txBody>
            <a:bodyPr/>
            <a:lstStyle/>
            <a:p>
              <a:endParaRPr lang="en-US"/>
            </a:p>
          </p:txBody>
        </p:sp>
        <p:sp>
          <p:nvSpPr>
            <p:cNvPr id="23747" name="Line 80"/>
            <p:cNvSpPr>
              <a:spLocks noChangeShapeType="1"/>
            </p:cNvSpPr>
            <p:nvPr/>
          </p:nvSpPr>
          <p:spPr bwMode="auto">
            <a:xfrm>
              <a:off x="3797" y="3012"/>
              <a:ext cx="1113" cy="0"/>
            </a:xfrm>
            <a:prstGeom prst="line">
              <a:avLst/>
            </a:prstGeom>
            <a:noFill/>
            <a:ln w="2880">
              <a:solidFill>
                <a:srgbClr val="000000"/>
              </a:solidFill>
              <a:round/>
              <a:headEnd/>
              <a:tailEnd/>
            </a:ln>
            <a:effectLst/>
          </p:spPr>
          <p:txBody>
            <a:bodyPr/>
            <a:lstStyle/>
            <a:p>
              <a:endParaRPr lang="en-US"/>
            </a:p>
          </p:txBody>
        </p:sp>
        <p:sp>
          <p:nvSpPr>
            <p:cNvPr id="23748" name="Line 81"/>
            <p:cNvSpPr>
              <a:spLocks noChangeShapeType="1"/>
            </p:cNvSpPr>
            <p:nvPr/>
          </p:nvSpPr>
          <p:spPr bwMode="auto">
            <a:xfrm>
              <a:off x="1247" y="3149"/>
              <a:ext cx="1355" cy="0"/>
            </a:xfrm>
            <a:prstGeom prst="line">
              <a:avLst/>
            </a:prstGeom>
            <a:noFill/>
            <a:ln w="2880">
              <a:solidFill>
                <a:srgbClr val="000000"/>
              </a:solidFill>
              <a:round/>
              <a:headEnd/>
              <a:tailEnd/>
            </a:ln>
            <a:effectLst/>
          </p:spPr>
          <p:txBody>
            <a:bodyPr/>
            <a:lstStyle/>
            <a:p>
              <a:endParaRPr lang="en-US"/>
            </a:p>
          </p:txBody>
        </p:sp>
        <p:sp>
          <p:nvSpPr>
            <p:cNvPr id="23749" name="Line 82"/>
            <p:cNvSpPr>
              <a:spLocks noChangeShapeType="1"/>
            </p:cNvSpPr>
            <p:nvPr/>
          </p:nvSpPr>
          <p:spPr bwMode="auto">
            <a:xfrm>
              <a:off x="2602" y="3149"/>
              <a:ext cx="1195" cy="0"/>
            </a:xfrm>
            <a:prstGeom prst="line">
              <a:avLst/>
            </a:prstGeom>
            <a:noFill/>
            <a:ln w="2880">
              <a:solidFill>
                <a:srgbClr val="000000"/>
              </a:solidFill>
              <a:round/>
              <a:headEnd/>
              <a:tailEnd/>
            </a:ln>
            <a:effectLst/>
          </p:spPr>
          <p:txBody>
            <a:bodyPr/>
            <a:lstStyle/>
            <a:p>
              <a:endParaRPr lang="en-US"/>
            </a:p>
          </p:txBody>
        </p:sp>
        <p:sp>
          <p:nvSpPr>
            <p:cNvPr id="23750" name="Line 83"/>
            <p:cNvSpPr>
              <a:spLocks noChangeShapeType="1"/>
            </p:cNvSpPr>
            <p:nvPr/>
          </p:nvSpPr>
          <p:spPr bwMode="auto">
            <a:xfrm>
              <a:off x="3797" y="3149"/>
              <a:ext cx="1113" cy="0"/>
            </a:xfrm>
            <a:prstGeom prst="line">
              <a:avLst/>
            </a:prstGeom>
            <a:noFill/>
            <a:ln w="2880">
              <a:solidFill>
                <a:srgbClr val="000000"/>
              </a:solidFill>
              <a:round/>
              <a:headEnd/>
              <a:tailEnd/>
            </a:ln>
            <a:effectLst/>
          </p:spPr>
          <p:txBody>
            <a:bodyPr/>
            <a:lstStyle/>
            <a:p>
              <a:endParaRPr lang="en-US"/>
            </a:p>
          </p:txBody>
        </p:sp>
        <p:sp>
          <p:nvSpPr>
            <p:cNvPr id="23751" name="Line 84"/>
            <p:cNvSpPr>
              <a:spLocks noChangeShapeType="1"/>
            </p:cNvSpPr>
            <p:nvPr/>
          </p:nvSpPr>
          <p:spPr bwMode="auto">
            <a:xfrm>
              <a:off x="2602" y="3286"/>
              <a:ext cx="1195" cy="0"/>
            </a:xfrm>
            <a:prstGeom prst="line">
              <a:avLst/>
            </a:prstGeom>
            <a:noFill/>
            <a:ln w="2880">
              <a:solidFill>
                <a:srgbClr val="000000"/>
              </a:solidFill>
              <a:round/>
              <a:headEnd/>
              <a:tailEnd/>
            </a:ln>
            <a:effectLst/>
          </p:spPr>
          <p:txBody>
            <a:bodyPr/>
            <a:lstStyle/>
            <a:p>
              <a:endParaRPr lang="en-US"/>
            </a:p>
          </p:txBody>
        </p:sp>
        <p:sp>
          <p:nvSpPr>
            <p:cNvPr id="23752" name="Line 85"/>
            <p:cNvSpPr>
              <a:spLocks noChangeShapeType="1"/>
            </p:cNvSpPr>
            <p:nvPr/>
          </p:nvSpPr>
          <p:spPr bwMode="auto">
            <a:xfrm>
              <a:off x="3797" y="3286"/>
              <a:ext cx="1113" cy="0"/>
            </a:xfrm>
            <a:prstGeom prst="line">
              <a:avLst/>
            </a:prstGeom>
            <a:noFill/>
            <a:ln w="2880">
              <a:solidFill>
                <a:srgbClr val="000000"/>
              </a:solidFill>
              <a:round/>
              <a:headEnd/>
              <a:tailEnd/>
            </a:ln>
            <a:effectLst/>
          </p:spPr>
          <p:txBody>
            <a:bodyPr/>
            <a:lstStyle/>
            <a:p>
              <a:endParaRPr lang="en-US"/>
            </a:p>
          </p:txBody>
        </p:sp>
        <p:sp>
          <p:nvSpPr>
            <p:cNvPr id="23753" name="Line 86"/>
            <p:cNvSpPr>
              <a:spLocks noChangeShapeType="1"/>
            </p:cNvSpPr>
            <p:nvPr/>
          </p:nvSpPr>
          <p:spPr bwMode="auto">
            <a:xfrm>
              <a:off x="2602" y="3424"/>
              <a:ext cx="1195" cy="0"/>
            </a:xfrm>
            <a:prstGeom prst="line">
              <a:avLst/>
            </a:prstGeom>
            <a:noFill/>
            <a:ln w="2880">
              <a:solidFill>
                <a:srgbClr val="000000"/>
              </a:solidFill>
              <a:round/>
              <a:headEnd/>
              <a:tailEnd/>
            </a:ln>
            <a:effectLst/>
          </p:spPr>
          <p:txBody>
            <a:bodyPr/>
            <a:lstStyle/>
            <a:p>
              <a:endParaRPr lang="en-US"/>
            </a:p>
          </p:txBody>
        </p:sp>
        <p:sp>
          <p:nvSpPr>
            <p:cNvPr id="23754" name="Line 87"/>
            <p:cNvSpPr>
              <a:spLocks noChangeShapeType="1"/>
            </p:cNvSpPr>
            <p:nvPr/>
          </p:nvSpPr>
          <p:spPr bwMode="auto">
            <a:xfrm>
              <a:off x="3797" y="3424"/>
              <a:ext cx="1113" cy="0"/>
            </a:xfrm>
            <a:prstGeom prst="line">
              <a:avLst/>
            </a:prstGeom>
            <a:noFill/>
            <a:ln w="2880">
              <a:solidFill>
                <a:srgbClr val="000000"/>
              </a:solidFill>
              <a:round/>
              <a:headEnd/>
              <a:tailEnd/>
            </a:ln>
            <a:effectLst/>
          </p:spPr>
          <p:txBody>
            <a:bodyPr/>
            <a:lstStyle/>
            <a:p>
              <a:endParaRPr lang="en-US"/>
            </a:p>
          </p:txBody>
        </p:sp>
        <p:sp>
          <p:nvSpPr>
            <p:cNvPr id="23755" name="Line 88"/>
            <p:cNvSpPr>
              <a:spLocks noChangeShapeType="1"/>
            </p:cNvSpPr>
            <p:nvPr/>
          </p:nvSpPr>
          <p:spPr bwMode="auto">
            <a:xfrm>
              <a:off x="2602" y="3561"/>
              <a:ext cx="1195" cy="0"/>
            </a:xfrm>
            <a:prstGeom prst="line">
              <a:avLst/>
            </a:prstGeom>
            <a:noFill/>
            <a:ln w="2880">
              <a:solidFill>
                <a:srgbClr val="000000"/>
              </a:solidFill>
              <a:round/>
              <a:headEnd/>
              <a:tailEnd/>
            </a:ln>
            <a:effectLst/>
          </p:spPr>
          <p:txBody>
            <a:bodyPr/>
            <a:lstStyle/>
            <a:p>
              <a:endParaRPr lang="en-US"/>
            </a:p>
          </p:txBody>
        </p:sp>
        <p:sp>
          <p:nvSpPr>
            <p:cNvPr id="23756" name="Line 89"/>
            <p:cNvSpPr>
              <a:spLocks noChangeShapeType="1"/>
            </p:cNvSpPr>
            <p:nvPr/>
          </p:nvSpPr>
          <p:spPr bwMode="auto">
            <a:xfrm>
              <a:off x="3797" y="3561"/>
              <a:ext cx="1113" cy="0"/>
            </a:xfrm>
            <a:prstGeom prst="line">
              <a:avLst/>
            </a:prstGeom>
            <a:noFill/>
            <a:ln w="2880">
              <a:solidFill>
                <a:srgbClr val="000000"/>
              </a:solidFill>
              <a:round/>
              <a:headEnd/>
              <a:tailEnd/>
            </a:ln>
            <a:effectLst/>
          </p:spPr>
          <p:txBody>
            <a:bodyPr/>
            <a:lstStyle/>
            <a:p>
              <a:endParaRPr lang="en-US"/>
            </a:p>
          </p:txBody>
        </p:sp>
        <p:sp>
          <p:nvSpPr>
            <p:cNvPr id="23757" name="Line 90"/>
            <p:cNvSpPr>
              <a:spLocks noChangeShapeType="1"/>
            </p:cNvSpPr>
            <p:nvPr/>
          </p:nvSpPr>
          <p:spPr bwMode="auto">
            <a:xfrm>
              <a:off x="1247" y="3698"/>
              <a:ext cx="1355" cy="0"/>
            </a:xfrm>
            <a:prstGeom prst="line">
              <a:avLst/>
            </a:prstGeom>
            <a:noFill/>
            <a:ln w="2880">
              <a:solidFill>
                <a:srgbClr val="000000"/>
              </a:solidFill>
              <a:round/>
              <a:headEnd/>
              <a:tailEnd/>
            </a:ln>
            <a:effectLst/>
          </p:spPr>
          <p:txBody>
            <a:bodyPr/>
            <a:lstStyle/>
            <a:p>
              <a:endParaRPr lang="en-US"/>
            </a:p>
          </p:txBody>
        </p:sp>
        <p:sp>
          <p:nvSpPr>
            <p:cNvPr id="23758" name="Line 91"/>
            <p:cNvSpPr>
              <a:spLocks noChangeShapeType="1"/>
            </p:cNvSpPr>
            <p:nvPr/>
          </p:nvSpPr>
          <p:spPr bwMode="auto">
            <a:xfrm>
              <a:off x="2602" y="3698"/>
              <a:ext cx="1195" cy="0"/>
            </a:xfrm>
            <a:prstGeom prst="line">
              <a:avLst/>
            </a:prstGeom>
            <a:noFill/>
            <a:ln w="2880">
              <a:solidFill>
                <a:srgbClr val="000000"/>
              </a:solidFill>
              <a:round/>
              <a:headEnd/>
              <a:tailEnd/>
            </a:ln>
            <a:effectLst/>
          </p:spPr>
          <p:txBody>
            <a:bodyPr/>
            <a:lstStyle/>
            <a:p>
              <a:endParaRPr lang="en-US"/>
            </a:p>
          </p:txBody>
        </p:sp>
        <p:sp>
          <p:nvSpPr>
            <p:cNvPr id="23759" name="Line 92"/>
            <p:cNvSpPr>
              <a:spLocks noChangeShapeType="1"/>
            </p:cNvSpPr>
            <p:nvPr/>
          </p:nvSpPr>
          <p:spPr bwMode="auto">
            <a:xfrm>
              <a:off x="3797" y="3698"/>
              <a:ext cx="1113" cy="0"/>
            </a:xfrm>
            <a:prstGeom prst="line">
              <a:avLst/>
            </a:prstGeom>
            <a:noFill/>
            <a:ln w="2880">
              <a:solidFill>
                <a:srgbClr val="000000"/>
              </a:solidFill>
              <a:round/>
              <a:headEnd/>
              <a:tailEnd/>
            </a:ln>
            <a:effectLst/>
          </p:spPr>
          <p:txBody>
            <a:bodyPr/>
            <a:lstStyle/>
            <a:p>
              <a:endParaRPr lang="en-US"/>
            </a:p>
          </p:txBody>
        </p:sp>
        <p:sp>
          <p:nvSpPr>
            <p:cNvPr id="23760" name="Line 93"/>
            <p:cNvSpPr>
              <a:spLocks noChangeShapeType="1"/>
            </p:cNvSpPr>
            <p:nvPr/>
          </p:nvSpPr>
          <p:spPr bwMode="auto">
            <a:xfrm>
              <a:off x="2602" y="3836"/>
              <a:ext cx="1195" cy="0"/>
            </a:xfrm>
            <a:prstGeom prst="line">
              <a:avLst/>
            </a:prstGeom>
            <a:noFill/>
            <a:ln w="2880">
              <a:solidFill>
                <a:srgbClr val="000000"/>
              </a:solidFill>
              <a:round/>
              <a:headEnd/>
              <a:tailEnd/>
            </a:ln>
            <a:effectLst/>
          </p:spPr>
          <p:txBody>
            <a:bodyPr/>
            <a:lstStyle/>
            <a:p>
              <a:endParaRPr lang="en-US"/>
            </a:p>
          </p:txBody>
        </p:sp>
        <p:sp>
          <p:nvSpPr>
            <p:cNvPr id="23761" name="Line 94"/>
            <p:cNvSpPr>
              <a:spLocks noChangeShapeType="1"/>
            </p:cNvSpPr>
            <p:nvPr/>
          </p:nvSpPr>
          <p:spPr bwMode="auto">
            <a:xfrm>
              <a:off x="3797" y="3836"/>
              <a:ext cx="1113" cy="0"/>
            </a:xfrm>
            <a:prstGeom prst="line">
              <a:avLst/>
            </a:prstGeom>
            <a:noFill/>
            <a:ln w="2880">
              <a:solidFill>
                <a:srgbClr val="000000"/>
              </a:solidFill>
              <a:round/>
              <a:headEnd/>
              <a:tailEnd/>
            </a:ln>
            <a:effectLst/>
          </p:spPr>
          <p:txBody>
            <a:bodyPr/>
            <a:lstStyle/>
            <a:p>
              <a:endParaRPr lang="en-US"/>
            </a:p>
          </p:txBody>
        </p:sp>
        <p:sp>
          <p:nvSpPr>
            <p:cNvPr id="23762" name="Line 95"/>
            <p:cNvSpPr>
              <a:spLocks noChangeShapeType="1"/>
            </p:cNvSpPr>
            <p:nvPr/>
          </p:nvSpPr>
          <p:spPr bwMode="auto">
            <a:xfrm>
              <a:off x="2602" y="3973"/>
              <a:ext cx="1195" cy="0"/>
            </a:xfrm>
            <a:prstGeom prst="line">
              <a:avLst/>
            </a:prstGeom>
            <a:noFill/>
            <a:ln w="2880">
              <a:solidFill>
                <a:srgbClr val="000000"/>
              </a:solidFill>
              <a:round/>
              <a:headEnd/>
              <a:tailEnd/>
            </a:ln>
            <a:effectLst/>
          </p:spPr>
          <p:txBody>
            <a:bodyPr/>
            <a:lstStyle/>
            <a:p>
              <a:endParaRPr lang="en-US"/>
            </a:p>
          </p:txBody>
        </p:sp>
        <p:sp>
          <p:nvSpPr>
            <p:cNvPr id="23763" name="Line 96"/>
            <p:cNvSpPr>
              <a:spLocks noChangeShapeType="1"/>
            </p:cNvSpPr>
            <p:nvPr/>
          </p:nvSpPr>
          <p:spPr bwMode="auto">
            <a:xfrm>
              <a:off x="3797" y="3973"/>
              <a:ext cx="1113" cy="0"/>
            </a:xfrm>
            <a:prstGeom prst="line">
              <a:avLst/>
            </a:prstGeom>
            <a:noFill/>
            <a:ln w="2880">
              <a:solidFill>
                <a:srgbClr val="000000"/>
              </a:solidFill>
              <a:round/>
              <a:headEnd/>
              <a:tailEnd/>
            </a:ln>
            <a:effectLst/>
          </p:spPr>
          <p:txBody>
            <a:bodyPr/>
            <a:lstStyle/>
            <a:p>
              <a:endParaRPr lang="en-US"/>
            </a:p>
          </p:txBody>
        </p:sp>
        <p:sp>
          <p:nvSpPr>
            <p:cNvPr id="23764" name="Line 97"/>
            <p:cNvSpPr>
              <a:spLocks noChangeShapeType="1"/>
            </p:cNvSpPr>
            <p:nvPr/>
          </p:nvSpPr>
          <p:spPr bwMode="auto">
            <a:xfrm>
              <a:off x="2602" y="4110"/>
              <a:ext cx="1195" cy="0"/>
            </a:xfrm>
            <a:prstGeom prst="line">
              <a:avLst/>
            </a:prstGeom>
            <a:noFill/>
            <a:ln w="2880">
              <a:solidFill>
                <a:srgbClr val="000000"/>
              </a:solidFill>
              <a:round/>
              <a:headEnd/>
              <a:tailEnd/>
            </a:ln>
            <a:effectLst/>
          </p:spPr>
          <p:txBody>
            <a:bodyPr/>
            <a:lstStyle/>
            <a:p>
              <a:endParaRPr lang="en-US"/>
            </a:p>
          </p:txBody>
        </p:sp>
        <p:sp>
          <p:nvSpPr>
            <p:cNvPr id="23765" name="Line 98"/>
            <p:cNvSpPr>
              <a:spLocks noChangeShapeType="1"/>
            </p:cNvSpPr>
            <p:nvPr/>
          </p:nvSpPr>
          <p:spPr bwMode="auto">
            <a:xfrm>
              <a:off x="3797" y="4110"/>
              <a:ext cx="1113" cy="0"/>
            </a:xfrm>
            <a:prstGeom prst="line">
              <a:avLst/>
            </a:prstGeom>
            <a:noFill/>
            <a:ln w="2880">
              <a:solidFill>
                <a:srgbClr val="000000"/>
              </a:solidFill>
              <a:round/>
              <a:headEnd/>
              <a:tailEnd/>
            </a:ln>
            <a:effectLst/>
          </p:spPr>
          <p:txBody>
            <a:bodyPr/>
            <a:lstStyle/>
            <a:p>
              <a:endParaRPr lang="en-US"/>
            </a:p>
          </p:txBody>
        </p:sp>
        <p:sp>
          <p:nvSpPr>
            <p:cNvPr id="23766" name="Line 99"/>
            <p:cNvSpPr>
              <a:spLocks noChangeShapeType="1"/>
            </p:cNvSpPr>
            <p:nvPr/>
          </p:nvSpPr>
          <p:spPr bwMode="auto">
            <a:xfrm>
              <a:off x="1247" y="1356"/>
              <a:ext cx="0" cy="145"/>
            </a:xfrm>
            <a:prstGeom prst="line">
              <a:avLst/>
            </a:prstGeom>
            <a:noFill/>
            <a:ln w="2880">
              <a:solidFill>
                <a:srgbClr val="000000"/>
              </a:solidFill>
              <a:round/>
              <a:headEnd/>
              <a:tailEnd/>
            </a:ln>
            <a:effectLst/>
          </p:spPr>
          <p:txBody>
            <a:bodyPr/>
            <a:lstStyle/>
            <a:p>
              <a:endParaRPr lang="en-US"/>
            </a:p>
          </p:txBody>
        </p:sp>
        <p:sp>
          <p:nvSpPr>
            <p:cNvPr id="23767" name="Line 100"/>
            <p:cNvSpPr>
              <a:spLocks noChangeShapeType="1"/>
            </p:cNvSpPr>
            <p:nvPr/>
          </p:nvSpPr>
          <p:spPr bwMode="auto">
            <a:xfrm>
              <a:off x="1247" y="1501"/>
              <a:ext cx="0" cy="137"/>
            </a:xfrm>
            <a:prstGeom prst="line">
              <a:avLst/>
            </a:prstGeom>
            <a:noFill/>
            <a:ln w="2880">
              <a:solidFill>
                <a:srgbClr val="000000"/>
              </a:solidFill>
              <a:round/>
              <a:headEnd/>
              <a:tailEnd/>
            </a:ln>
            <a:effectLst/>
          </p:spPr>
          <p:txBody>
            <a:bodyPr/>
            <a:lstStyle/>
            <a:p>
              <a:endParaRPr lang="en-US"/>
            </a:p>
          </p:txBody>
        </p:sp>
        <p:sp>
          <p:nvSpPr>
            <p:cNvPr id="23768" name="Line 101"/>
            <p:cNvSpPr>
              <a:spLocks noChangeShapeType="1"/>
            </p:cNvSpPr>
            <p:nvPr/>
          </p:nvSpPr>
          <p:spPr bwMode="auto">
            <a:xfrm>
              <a:off x="1247" y="1638"/>
              <a:ext cx="0" cy="137"/>
            </a:xfrm>
            <a:prstGeom prst="line">
              <a:avLst/>
            </a:prstGeom>
            <a:noFill/>
            <a:ln w="2880">
              <a:solidFill>
                <a:srgbClr val="000000"/>
              </a:solidFill>
              <a:round/>
              <a:headEnd/>
              <a:tailEnd/>
            </a:ln>
            <a:effectLst/>
          </p:spPr>
          <p:txBody>
            <a:bodyPr/>
            <a:lstStyle/>
            <a:p>
              <a:endParaRPr lang="en-US"/>
            </a:p>
          </p:txBody>
        </p:sp>
        <p:sp>
          <p:nvSpPr>
            <p:cNvPr id="23769" name="Line 102"/>
            <p:cNvSpPr>
              <a:spLocks noChangeShapeType="1"/>
            </p:cNvSpPr>
            <p:nvPr/>
          </p:nvSpPr>
          <p:spPr bwMode="auto">
            <a:xfrm>
              <a:off x="1247" y="2187"/>
              <a:ext cx="0" cy="138"/>
            </a:xfrm>
            <a:prstGeom prst="line">
              <a:avLst/>
            </a:prstGeom>
            <a:noFill/>
            <a:ln w="2880">
              <a:solidFill>
                <a:srgbClr val="000000"/>
              </a:solidFill>
              <a:round/>
              <a:headEnd/>
              <a:tailEnd/>
            </a:ln>
            <a:effectLst/>
          </p:spPr>
          <p:txBody>
            <a:bodyPr/>
            <a:lstStyle/>
            <a:p>
              <a:endParaRPr lang="en-US"/>
            </a:p>
          </p:txBody>
        </p:sp>
        <p:sp>
          <p:nvSpPr>
            <p:cNvPr id="23770" name="Line 103"/>
            <p:cNvSpPr>
              <a:spLocks noChangeShapeType="1"/>
            </p:cNvSpPr>
            <p:nvPr/>
          </p:nvSpPr>
          <p:spPr bwMode="auto">
            <a:xfrm>
              <a:off x="1247" y="2462"/>
              <a:ext cx="0" cy="138"/>
            </a:xfrm>
            <a:prstGeom prst="line">
              <a:avLst/>
            </a:prstGeom>
            <a:noFill/>
            <a:ln w="2880">
              <a:solidFill>
                <a:srgbClr val="000000"/>
              </a:solidFill>
              <a:round/>
              <a:headEnd/>
              <a:tailEnd/>
            </a:ln>
            <a:effectLst/>
          </p:spPr>
          <p:txBody>
            <a:bodyPr/>
            <a:lstStyle/>
            <a:p>
              <a:endParaRPr lang="en-US"/>
            </a:p>
          </p:txBody>
        </p:sp>
        <p:sp>
          <p:nvSpPr>
            <p:cNvPr id="23771" name="Line 104"/>
            <p:cNvSpPr>
              <a:spLocks noChangeShapeType="1"/>
            </p:cNvSpPr>
            <p:nvPr/>
          </p:nvSpPr>
          <p:spPr bwMode="auto">
            <a:xfrm>
              <a:off x="1247" y="3012"/>
              <a:ext cx="0" cy="137"/>
            </a:xfrm>
            <a:prstGeom prst="line">
              <a:avLst/>
            </a:prstGeom>
            <a:noFill/>
            <a:ln w="2880">
              <a:solidFill>
                <a:srgbClr val="000000"/>
              </a:solidFill>
              <a:round/>
              <a:headEnd/>
              <a:tailEnd/>
            </a:ln>
            <a:effectLst/>
          </p:spPr>
          <p:txBody>
            <a:bodyPr/>
            <a:lstStyle/>
            <a:p>
              <a:endParaRPr lang="en-US"/>
            </a:p>
          </p:txBody>
        </p:sp>
        <p:sp>
          <p:nvSpPr>
            <p:cNvPr id="23772" name="Line 105"/>
            <p:cNvSpPr>
              <a:spLocks noChangeShapeType="1"/>
            </p:cNvSpPr>
            <p:nvPr/>
          </p:nvSpPr>
          <p:spPr bwMode="auto">
            <a:xfrm>
              <a:off x="1247" y="3561"/>
              <a:ext cx="0" cy="137"/>
            </a:xfrm>
            <a:prstGeom prst="line">
              <a:avLst/>
            </a:prstGeom>
            <a:noFill/>
            <a:ln w="2880">
              <a:solidFill>
                <a:srgbClr val="000000"/>
              </a:solidFill>
              <a:round/>
              <a:headEnd/>
              <a:tailEnd/>
            </a:ln>
            <a:effectLst/>
          </p:spPr>
          <p:txBody>
            <a:bodyPr/>
            <a:lstStyle/>
            <a:p>
              <a:endParaRPr lang="en-US"/>
            </a:p>
          </p:txBody>
        </p:sp>
        <p:sp>
          <p:nvSpPr>
            <p:cNvPr id="23773" name="Line 106"/>
            <p:cNvSpPr>
              <a:spLocks noChangeShapeType="1"/>
            </p:cNvSpPr>
            <p:nvPr/>
          </p:nvSpPr>
          <p:spPr bwMode="auto">
            <a:xfrm>
              <a:off x="2602" y="1356"/>
              <a:ext cx="0" cy="145"/>
            </a:xfrm>
            <a:prstGeom prst="line">
              <a:avLst/>
            </a:prstGeom>
            <a:noFill/>
            <a:ln w="2880">
              <a:solidFill>
                <a:srgbClr val="000000"/>
              </a:solidFill>
              <a:round/>
              <a:headEnd/>
              <a:tailEnd/>
            </a:ln>
            <a:effectLst/>
          </p:spPr>
          <p:txBody>
            <a:bodyPr/>
            <a:lstStyle/>
            <a:p>
              <a:endParaRPr lang="en-US"/>
            </a:p>
          </p:txBody>
        </p:sp>
        <p:sp>
          <p:nvSpPr>
            <p:cNvPr id="23774" name="Line 107"/>
            <p:cNvSpPr>
              <a:spLocks noChangeShapeType="1"/>
            </p:cNvSpPr>
            <p:nvPr/>
          </p:nvSpPr>
          <p:spPr bwMode="auto">
            <a:xfrm>
              <a:off x="2602" y="1501"/>
              <a:ext cx="0" cy="137"/>
            </a:xfrm>
            <a:prstGeom prst="line">
              <a:avLst/>
            </a:prstGeom>
            <a:noFill/>
            <a:ln w="2880">
              <a:solidFill>
                <a:srgbClr val="000000"/>
              </a:solidFill>
              <a:round/>
              <a:headEnd/>
              <a:tailEnd/>
            </a:ln>
            <a:effectLst/>
          </p:spPr>
          <p:txBody>
            <a:bodyPr/>
            <a:lstStyle/>
            <a:p>
              <a:endParaRPr lang="en-US"/>
            </a:p>
          </p:txBody>
        </p:sp>
        <p:sp>
          <p:nvSpPr>
            <p:cNvPr id="23775" name="Line 108"/>
            <p:cNvSpPr>
              <a:spLocks noChangeShapeType="1"/>
            </p:cNvSpPr>
            <p:nvPr/>
          </p:nvSpPr>
          <p:spPr bwMode="auto">
            <a:xfrm>
              <a:off x="2602" y="1638"/>
              <a:ext cx="0" cy="137"/>
            </a:xfrm>
            <a:prstGeom prst="line">
              <a:avLst/>
            </a:prstGeom>
            <a:noFill/>
            <a:ln w="2880">
              <a:solidFill>
                <a:srgbClr val="000000"/>
              </a:solidFill>
              <a:round/>
              <a:headEnd/>
              <a:tailEnd/>
            </a:ln>
            <a:effectLst/>
          </p:spPr>
          <p:txBody>
            <a:bodyPr/>
            <a:lstStyle/>
            <a:p>
              <a:endParaRPr lang="en-US"/>
            </a:p>
          </p:txBody>
        </p:sp>
        <p:sp>
          <p:nvSpPr>
            <p:cNvPr id="23776" name="Line 109"/>
            <p:cNvSpPr>
              <a:spLocks noChangeShapeType="1"/>
            </p:cNvSpPr>
            <p:nvPr/>
          </p:nvSpPr>
          <p:spPr bwMode="auto">
            <a:xfrm>
              <a:off x="2602" y="2187"/>
              <a:ext cx="0" cy="138"/>
            </a:xfrm>
            <a:prstGeom prst="line">
              <a:avLst/>
            </a:prstGeom>
            <a:noFill/>
            <a:ln w="2880">
              <a:solidFill>
                <a:srgbClr val="000000"/>
              </a:solidFill>
              <a:round/>
              <a:headEnd/>
              <a:tailEnd/>
            </a:ln>
            <a:effectLst/>
          </p:spPr>
          <p:txBody>
            <a:bodyPr/>
            <a:lstStyle/>
            <a:p>
              <a:endParaRPr lang="en-US"/>
            </a:p>
          </p:txBody>
        </p:sp>
        <p:sp>
          <p:nvSpPr>
            <p:cNvPr id="23777" name="Line 110"/>
            <p:cNvSpPr>
              <a:spLocks noChangeShapeType="1"/>
            </p:cNvSpPr>
            <p:nvPr/>
          </p:nvSpPr>
          <p:spPr bwMode="auto">
            <a:xfrm>
              <a:off x="2602" y="2462"/>
              <a:ext cx="0" cy="138"/>
            </a:xfrm>
            <a:prstGeom prst="line">
              <a:avLst/>
            </a:prstGeom>
            <a:noFill/>
            <a:ln w="2880">
              <a:solidFill>
                <a:srgbClr val="000000"/>
              </a:solidFill>
              <a:round/>
              <a:headEnd/>
              <a:tailEnd/>
            </a:ln>
            <a:effectLst/>
          </p:spPr>
          <p:txBody>
            <a:bodyPr/>
            <a:lstStyle/>
            <a:p>
              <a:endParaRPr lang="en-US"/>
            </a:p>
          </p:txBody>
        </p:sp>
        <p:sp>
          <p:nvSpPr>
            <p:cNvPr id="23778" name="Line 111"/>
            <p:cNvSpPr>
              <a:spLocks noChangeShapeType="1"/>
            </p:cNvSpPr>
            <p:nvPr/>
          </p:nvSpPr>
          <p:spPr bwMode="auto">
            <a:xfrm>
              <a:off x="2602" y="3012"/>
              <a:ext cx="0" cy="137"/>
            </a:xfrm>
            <a:prstGeom prst="line">
              <a:avLst/>
            </a:prstGeom>
            <a:noFill/>
            <a:ln w="2880">
              <a:solidFill>
                <a:srgbClr val="000000"/>
              </a:solidFill>
              <a:round/>
              <a:headEnd/>
              <a:tailEnd/>
            </a:ln>
            <a:effectLst/>
          </p:spPr>
          <p:txBody>
            <a:bodyPr/>
            <a:lstStyle/>
            <a:p>
              <a:endParaRPr lang="en-US"/>
            </a:p>
          </p:txBody>
        </p:sp>
        <p:sp>
          <p:nvSpPr>
            <p:cNvPr id="23779" name="Line 112"/>
            <p:cNvSpPr>
              <a:spLocks noChangeShapeType="1"/>
            </p:cNvSpPr>
            <p:nvPr/>
          </p:nvSpPr>
          <p:spPr bwMode="auto">
            <a:xfrm>
              <a:off x="2602" y="3561"/>
              <a:ext cx="0" cy="137"/>
            </a:xfrm>
            <a:prstGeom prst="line">
              <a:avLst/>
            </a:prstGeom>
            <a:noFill/>
            <a:ln w="2880">
              <a:solidFill>
                <a:srgbClr val="000000"/>
              </a:solidFill>
              <a:round/>
              <a:headEnd/>
              <a:tailEnd/>
            </a:ln>
            <a:effectLst/>
          </p:spPr>
          <p:txBody>
            <a:bodyPr/>
            <a:lstStyle/>
            <a:p>
              <a:endParaRPr lang="en-US"/>
            </a:p>
          </p:txBody>
        </p:sp>
        <p:sp>
          <p:nvSpPr>
            <p:cNvPr id="23780" name="Line 113"/>
            <p:cNvSpPr>
              <a:spLocks noChangeShapeType="1"/>
            </p:cNvSpPr>
            <p:nvPr/>
          </p:nvSpPr>
          <p:spPr bwMode="auto">
            <a:xfrm>
              <a:off x="3797" y="1356"/>
              <a:ext cx="0" cy="145"/>
            </a:xfrm>
            <a:prstGeom prst="line">
              <a:avLst/>
            </a:prstGeom>
            <a:noFill/>
            <a:ln w="2880">
              <a:solidFill>
                <a:srgbClr val="000000"/>
              </a:solidFill>
              <a:round/>
              <a:headEnd/>
              <a:tailEnd/>
            </a:ln>
            <a:effectLst/>
          </p:spPr>
          <p:txBody>
            <a:bodyPr/>
            <a:lstStyle/>
            <a:p>
              <a:endParaRPr lang="en-US"/>
            </a:p>
          </p:txBody>
        </p:sp>
        <p:sp>
          <p:nvSpPr>
            <p:cNvPr id="23781" name="Line 114"/>
            <p:cNvSpPr>
              <a:spLocks noChangeShapeType="1"/>
            </p:cNvSpPr>
            <p:nvPr/>
          </p:nvSpPr>
          <p:spPr bwMode="auto">
            <a:xfrm>
              <a:off x="3797" y="1638"/>
              <a:ext cx="0" cy="137"/>
            </a:xfrm>
            <a:prstGeom prst="line">
              <a:avLst/>
            </a:prstGeom>
            <a:noFill/>
            <a:ln w="2880">
              <a:solidFill>
                <a:srgbClr val="000000"/>
              </a:solidFill>
              <a:round/>
              <a:headEnd/>
              <a:tailEnd/>
            </a:ln>
            <a:effectLst/>
          </p:spPr>
          <p:txBody>
            <a:bodyPr/>
            <a:lstStyle/>
            <a:p>
              <a:endParaRPr lang="en-US"/>
            </a:p>
          </p:txBody>
        </p:sp>
        <p:sp>
          <p:nvSpPr>
            <p:cNvPr id="23782" name="Line 115"/>
            <p:cNvSpPr>
              <a:spLocks noChangeShapeType="1"/>
            </p:cNvSpPr>
            <p:nvPr/>
          </p:nvSpPr>
          <p:spPr bwMode="auto">
            <a:xfrm>
              <a:off x="3797" y="1775"/>
              <a:ext cx="0" cy="138"/>
            </a:xfrm>
            <a:prstGeom prst="line">
              <a:avLst/>
            </a:prstGeom>
            <a:noFill/>
            <a:ln w="2880">
              <a:solidFill>
                <a:srgbClr val="000000"/>
              </a:solidFill>
              <a:round/>
              <a:headEnd/>
              <a:tailEnd/>
            </a:ln>
            <a:effectLst/>
          </p:spPr>
          <p:txBody>
            <a:bodyPr/>
            <a:lstStyle/>
            <a:p>
              <a:endParaRPr lang="en-US"/>
            </a:p>
          </p:txBody>
        </p:sp>
        <p:sp>
          <p:nvSpPr>
            <p:cNvPr id="23783" name="Line 116"/>
            <p:cNvSpPr>
              <a:spLocks noChangeShapeType="1"/>
            </p:cNvSpPr>
            <p:nvPr/>
          </p:nvSpPr>
          <p:spPr bwMode="auto">
            <a:xfrm>
              <a:off x="3797" y="1913"/>
              <a:ext cx="0" cy="137"/>
            </a:xfrm>
            <a:prstGeom prst="line">
              <a:avLst/>
            </a:prstGeom>
            <a:noFill/>
            <a:ln w="2880">
              <a:solidFill>
                <a:srgbClr val="000000"/>
              </a:solidFill>
              <a:round/>
              <a:headEnd/>
              <a:tailEnd/>
            </a:ln>
            <a:effectLst/>
          </p:spPr>
          <p:txBody>
            <a:bodyPr/>
            <a:lstStyle/>
            <a:p>
              <a:endParaRPr lang="en-US"/>
            </a:p>
          </p:txBody>
        </p:sp>
        <p:sp>
          <p:nvSpPr>
            <p:cNvPr id="23784" name="Line 117"/>
            <p:cNvSpPr>
              <a:spLocks noChangeShapeType="1"/>
            </p:cNvSpPr>
            <p:nvPr/>
          </p:nvSpPr>
          <p:spPr bwMode="auto">
            <a:xfrm>
              <a:off x="3797" y="2050"/>
              <a:ext cx="0" cy="137"/>
            </a:xfrm>
            <a:prstGeom prst="line">
              <a:avLst/>
            </a:prstGeom>
            <a:noFill/>
            <a:ln w="2880">
              <a:solidFill>
                <a:srgbClr val="000000"/>
              </a:solidFill>
              <a:round/>
              <a:headEnd/>
              <a:tailEnd/>
            </a:ln>
            <a:effectLst/>
          </p:spPr>
          <p:txBody>
            <a:bodyPr/>
            <a:lstStyle/>
            <a:p>
              <a:endParaRPr lang="en-US"/>
            </a:p>
          </p:txBody>
        </p:sp>
        <p:sp>
          <p:nvSpPr>
            <p:cNvPr id="23785" name="Line 118"/>
            <p:cNvSpPr>
              <a:spLocks noChangeShapeType="1"/>
            </p:cNvSpPr>
            <p:nvPr/>
          </p:nvSpPr>
          <p:spPr bwMode="auto">
            <a:xfrm>
              <a:off x="3797" y="2187"/>
              <a:ext cx="0" cy="138"/>
            </a:xfrm>
            <a:prstGeom prst="line">
              <a:avLst/>
            </a:prstGeom>
            <a:noFill/>
            <a:ln w="2880">
              <a:solidFill>
                <a:srgbClr val="000000"/>
              </a:solidFill>
              <a:round/>
              <a:headEnd/>
              <a:tailEnd/>
            </a:ln>
            <a:effectLst/>
          </p:spPr>
          <p:txBody>
            <a:bodyPr/>
            <a:lstStyle/>
            <a:p>
              <a:endParaRPr lang="en-US"/>
            </a:p>
          </p:txBody>
        </p:sp>
        <p:sp>
          <p:nvSpPr>
            <p:cNvPr id="23786" name="Line 119"/>
            <p:cNvSpPr>
              <a:spLocks noChangeShapeType="1"/>
            </p:cNvSpPr>
            <p:nvPr/>
          </p:nvSpPr>
          <p:spPr bwMode="auto">
            <a:xfrm>
              <a:off x="3797" y="2325"/>
              <a:ext cx="0" cy="137"/>
            </a:xfrm>
            <a:prstGeom prst="line">
              <a:avLst/>
            </a:prstGeom>
            <a:noFill/>
            <a:ln w="2880">
              <a:solidFill>
                <a:srgbClr val="000000"/>
              </a:solidFill>
              <a:round/>
              <a:headEnd/>
              <a:tailEnd/>
            </a:ln>
            <a:effectLst/>
          </p:spPr>
          <p:txBody>
            <a:bodyPr/>
            <a:lstStyle/>
            <a:p>
              <a:endParaRPr lang="en-US"/>
            </a:p>
          </p:txBody>
        </p:sp>
        <p:sp>
          <p:nvSpPr>
            <p:cNvPr id="23787" name="Line 120"/>
            <p:cNvSpPr>
              <a:spLocks noChangeShapeType="1"/>
            </p:cNvSpPr>
            <p:nvPr/>
          </p:nvSpPr>
          <p:spPr bwMode="auto">
            <a:xfrm>
              <a:off x="3797" y="2462"/>
              <a:ext cx="0" cy="138"/>
            </a:xfrm>
            <a:prstGeom prst="line">
              <a:avLst/>
            </a:prstGeom>
            <a:noFill/>
            <a:ln w="2880">
              <a:solidFill>
                <a:srgbClr val="000000"/>
              </a:solidFill>
              <a:round/>
              <a:headEnd/>
              <a:tailEnd/>
            </a:ln>
            <a:effectLst/>
          </p:spPr>
          <p:txBody>
            <a:bodyPr/>
            <a:lstStyle/>
            <a:p>
              <a:endParaRPr lang="en-US"/>
            </a:p>
          </p:txBody>
        </p:sp>
        <p:sp>
          <p:nvSpPr>
            <p:cNvPr id="23788" name="Line 121"/>
            <p:cNvSpPr>
              <a:spLocks noChangeShapeType="1"/>
            </p:cNvSpPr>
            <p:nvPr/>
          </p:nvSpPr>
          <p:spPr bwMode="auto">
            <a:xfrm>
              <a:off x="3797" y="2600"/>
              <a:ext cx="0" cy="137"/>
            </a:xfrm>
            <a:prstGeom prst="line">
              <a:avLst/>
            </a:prstGeom>
            <a:noFill/>
            <a:ln w="2880">
              <a:solidFill>
                <a:srgbClr val="000000"/>
              </a:solidFill>
              <a:round/>
              <a:headEnd/>
              <a:tailEnd/>
            </a:ln>
            <a:effectLst/>
          </p:spPr>
          <p:txBody>
            <a:bodyPr/>
            <a:lstStyle/>
            <a:p>
              <a:endParaRPr lang="en-US"/>
            </a:p>
          </p:txBody>
        </p:sp>
        <p:sp>
          <p:nvSpPr>
            <p:cNvPr id="23789" name="Line 122"/>
            <p:cNvSpPr>
              <a:spLocks noChangeShapeType="1"/>
            </p:cNvSpPr>
            <p:nvPr/>
          </p:nvSpPr>
          <p:spPr bwMode="auto">
            <a:xfrm>
              <a:off x="3797" y="2737"/>
              <a:ext cx="0" cy="137"/>
            </a:xfrm>
            <a:prstGeom prst="line">
              <a:avLst/>
            </a:prstGeom>
            <a:noFill/>
            <a:ln w="2880">
              <a:solidFill>
                <a:srgbClr val="000000"/>
              </a:solidFill>
              <a:round/>
              <a:headEnd/>
              <a:tailEnd/>
            </a:ln>
            <a:effectLst/>
          </p:spPr>
          <p:txBody>
            <a:bodyPr/>
            <a:lstStyle/>
            <a:p>
              <a:endParaRPr lang="en-US"/>
            </a:p>
          </p:txBody>
        </p:sp>
        <p:sp>
          <p:nvSpPr>
            <p:cNvPr id="23790" name="Line 123"/>
            <p:cNvSpPr>
              <a:spLocks noChangeShapeType="1"/>
            </p:cNvSpPr>
            <p:nvPr/>
          </p:nvSpPr>
          <p:spPr bwMode="auto">
            <a:xfrm>
              <a:off x="3797" y="2874"/>
              <a:ext cx="0" cy="138"/>
            </a:xfrm>
            <a:prstGeom prst="line">
              <a:avLst/>
            </a:prstGeom>
            <a:noFill/>
            <a:ln w="2880">
              <a:solidFill>
                <a:srgbClr val="000000"/>
              </a:solidFill>
              <a:round/>
              <a:headEnd/>
              <a:tailEnd/>
            </a:ln>
            <a:effectLst/>
          </p:spPr>
          <p:txBody>
            <a:bodyPr/>
            <a:lstStyle/>
            <a:p>
              <a:endParaRPr lang="en-US"/>
            </a:p>
          </p:txBody>
        </p:sp>
        <p:sp>
          <p:nvSpPr>
            <p:cNvPr id="23791" name="Line 124"/>
            <p:cNvSpPr>
              <a:spLocks noChangeShapeType="1"/>
            </p:cNvSpPr>
            <p:nvPr/>
          </p:nvSpPr>
          <p:spPr bwMode="auto">
            <a:xfrm>
              <a:off x="3797" y="3012"/>
              <a:ext cx="0" cy="137"/>
            </a:xfrm>
            <a:prstGeom prst="line">
              <a:avLst/>
            </a:prstGeom>
            <a:noFill/>
            <a:ln w="2880">
              <a:solidFill>
                <a:srgbClr val="000000"/>
              </a:solidFill>
              <a:round/>
              <a:headEnd/>
              <a:tailEnd/>
            </a:ln>
            <a:effectLst/>
          </p:spPr>
          <p:txBody>
            <a:bodyPr/>
            <a:lstStyle/>
            <a:p>
              <a:endParaRPr lang="en-US"/>
            </a:p>
          </p:txBody>
        </p:sp>
        <p:sp>
          <p:nvSpPr>
            <p:cNvPr id="23792" name="Line 125"/>
            <p:cNvSpPr>
              <a:spLocks noChangeShapeType="1"/>
            </p:cNvSpPr>
            <p:nvPr/>
          </p:nvSpPr>
          <p:spPr bwMode="auto">
            <a:xfrm>
              <a:off x="3797" y="3149"/>
              <a:ext cx="0" cy="137"/>
            </a:xfrm>
            <a:prstGeom prst="line">
              <a:avLst/>
            </a:prstGeom>
            <a:noFill/>
            <a:ln w="2880">
              <a:solidFill>
                <a:srgbClr val="000000"/>
              </a:solidFill>
              <a:round/>
              <a:headEnd/>
              <a:tailEnd/>
            </a:ln>
            <a:effectLst/>
          </p:spPr>
          <p:txBody>
            <a:bodyPr/>
            <a:lstStyle/>
            <a:p>
              <a:endParaRPr lang="en-US"/>
            </a:p>
          </p:txBody>
        </p:sp>
        <p:sp>
          <p:nvSpPr>
            <p:cNvPr id="23793" name="Line 126"/>
            <p:cNvSpPr>
              <a:spLocks noChangeShapeType="1"/>
            </p:cNvSpPr>
            <p:nvPr/>
          </p:nvSpPr>
          <p:spPr bwMode="auto">
            <a:xfrm>
              <a:off x="3797" y="3286"/>
              <a:ext cx="0" cy="138"/>
            </a:xfrm>
            <a:prstGeom prst="line">
              <a:avLst/>
            </a:prstGeom>
            <a:noFill/>
            <a:ln w="2880">
              <a:solidFill>
                <a:srgbClr val="000000"/>
              </a:solidFill>
              <a:round/>
              <a:headEnd/>
              <a:tailEnd/>
            </a:ln>
            <a:effectLst/>
          </p:spPr>
          <p:txBody>
            <a:bodyPr/>
            <a:lstStyle/>
            <a:p>
              <a:endParaRPr lang="en-US"/>
            </a:p>
          </p:txBody>
        </p:sp>
        <p:sp>
          <p:nvSpPr>
            <p:cNvPr id="23794" name="Line 127"/>
            <p:cNvSpPr>
              <a:spLocks noChangeShapeType="1"/>
            </p:cNvSpPr>
            <p:nvPr/>
          </p:nvSpPr>
          <p:spPr bwMode="auto">
            <a:xfrm>
              <a:off x="3797" y="3424"/>
              <a:ext cx="0" cy="137"/>
            </a:xfrm>
            <a:prstGeom prst="line">
              <a:avLst/>
            </a:prstGeom>
            <a:noFill/>
            <a:ln w="2880">
              <a:solidFill>
                <a:srgbClr val="000000"/>
              </a:solidFill>
              <a:round/>
              <a:headEnd/>
              <a:tailEnd/>
            </a:ln>
            <a:effectLst/>
          </p:spPr>
          <p:txBody>
            <a:bodyPr/>
            <a:lstStyle/>
            <a:p>
              <a:endParaRPr lang="en-US"/>
            </a:p>
          </p:txBody>
        </p:sp>
        <p:sp>
          <p:nvSpPr>
            <p:cNvPr id="23795" name="Line 128"/>
            <p:cNvSpPr>
              <a:spLocks noChangeShapeType="1"/>
            </p:cNvSpPr>
            <p:nvPr/>
          </p:nvSpPr>
          <p:spPr bwMode="auto">
            <a:xfrm>
              <a:off x="3797" y="3561"/>
              <a:ext cx="0" cy="137"/>
            </a:xfrm>
            <a:prstGeom prst="line">
              <a:avLst/>
            </a:prstGeom>
            <a:noFill/>
            <a:ln w="2880">
              <a:solidFill>
                <a:srgbClr val="000000"/>
              </a:solidFill>
              <a:round/>
              <a:headEnd/>
              <a:tailEnd/>
            </a:ln>
            <a:effectLst/>
          </p:spPr>
          <p:txBody>
            <a:bodyPr/>
            <a:lstStyle/>
            <a:p>
              <a:endParaRPr lang="en-US"/>
            </a:p>
          </p:txBody>
        </p:sp>
        <p:sp>
          <p:nvSpPr>
            <p:cNvPr id="23796" name="Line 129"/>
            <p:cNvSpPr>
              <a:spLocks noChangeShapeType="1"/>
            </p:cNvSpPr>
            <p:nvPr/>
          </p:nvSpPr>
          <p:spPr bwMode="auto">
            <a:xfrm>
              <a:off x="3797" y="3698"/>
              <a:ext cx="0" cy="138"/>
            </a:xfrm>
            <a:prstGeom prst="line">
              <a:avLst/>
            </a:prstGeom>
            <a:noFill/>
            <a:ln w="2880">
              <a:solidFill>
                <a:srgbClr val="000000"/>
              </a:solidFill>
              <a:round/>
              <a:headEnd/>
              <a:tailEnd/>
            </a:ln>
            <a:effectLst/>
          </p:spPr>
          <p:txBody>
            <a:bodyPr/>
            <a:lstStyle/>
            <a:p>
              <a:endParaRPr lang="en-US"/>
            </a:p>
          </p:txBody>
        </p:sp>
        <p:sp>
          <p:nvSpPr>
            <p:cNvPr id="23797" name="Line 130"/>
            <p:cNvSpPr>
              <a:spLocks noChangeShapeType="1"/>
            </p:cNvSpPr>
            <p:nvPr/>
          </p:nvSpPr>
          <p:spPr bwMode="auto">
            <a:xfrm>
              <a:off x="3797" y="3836"/>
              <a:ext cx="0" cy="137"/>
            </a:xfrm>
            <a:prstGeom prst="line">
              <a:avLst/>
            </a:prstGeom>
            <a:noFill/>
            <a:ln w="2880">
              <a:solidFill>
                <a:srgbClr val="000000"/>
              </a:solidFill>
              <a:round/>
              <a:headEnd/>
              <a:tailEnd/>
            </a:ln>
            <a:effectLst/>
          </p:spPr>
          <p:txBody>
            <a:bodyPr/>
            <a:lstStyle/>
            <a:p>
              <a:endParaRPr lang="en-US"/>
            </a:p>
          </p:txBody>
        </p:sp>
        <p:sp>
          <p:nvSpPr>
            <p:cNvPr id="23798" name="Line 131"/>
            <p:cNvSpPr>
              <a:spLocks noChangeShapeType="1"/>
            </p:cNvSpPr>
            <p:nvPr/>
          </p:nvSpPr>
          <p:spPr bwMode="auto">
            <a:xfrm>
              <a:off x="3797" y="3973"/>
              <a:ext cx="0" cy="137"/>
            </a:xfrm>
            <a:prstGeom prst="line">
              <a:avLst/>
            </a:prstGeom>
            <a:noFill/>
            <a:ln w="2880">
              <a:solidFill>
                <a:srgbClr val="000000"/>
              </a:solidFill>
              <a:round/>
              <a:headEnd/>
              <a:tailEnd/>
            </a:ln>
            <a:effectLst/>
          </p:spPr>
          <p:txBody>
            <a:bodyPr/>
            <a:lstStyle/>
            <a:p>
              <a:endParaRPr lang="en-US"/>
            </a:p>
          </p:txBody>
        </p:sp>
        <p:sp>
          <p:nvSpPr>
            <p:cNvPr id="23799" name="Line 132"/>
            <p:cNvSpPr>
              <a:spLocks noChangeShapeType="1"/>
            </p:cNvSpPr>
            <p:nvPr/>
          </p:nvSpPr>
          <p:spPr bwMode="auto">
            <a:xfrm>
              <a:off x="4910" y="1356"/>
              <a:ext cx="0" cy="145"/>
            </a:xfrm>
            <a:prstGeom prst="line">
              <a:avLst/>
            </a:prstGeom>
            <a:noFill/>
            <a:ln w="2880">
              <a:solidFill>
                <a:srgbClr val="000000"/>
              </a:solidFill>
              <a:round/>
              <a:headEnd/>
              <a:tailEnd/>
            </a:ln>
            <a:effectLst/>
          </p:spPr>
          <p:txBody>
            <a:bodyPr/>
            <a:lstStyle/>
            <a:p>
              <a:endParaRPr lang="en-US"/>
            </a:p>
          </p:txBody>
        </p:sp>
        <p:sp>
          <p:nvSpPr>
            <p:cNvPr id="23800" name="Line 133"/>
            <p:cNvSpPr>
              <a:spLocks noChangeShapeType="1"/>
            </p:cNvSpPr>
            <p:nvPr/>
          </p:nvSpPr>
          <p:spPr bwMode="auto">
            <a:xfrm>
              <a:off x="4910" y="1638"/>
              <a:ext cx="0" cy="137"/>
            </a:xfrm>
            <a:prstGeom prst="line">
              <a:avLst/>
            </a:prstGeom>
            <a:noFill/>
            <a:ln w="2880">
              <a:solidFill>
                <a:srgbClr val="000000"/>
              </a:solidFill>
              <a:round/>
              <a:headEnd/>
              <a:tailEnd/>
            </a:ln>
            <a:effectLst/>
          </p:spPr>
          <p:txBody>
            <a:bodyPr/>
            <a:lstStyle/>
            <a:p>
              <a:endParaRPr lang="en-US"/>
            </a:p>
          </p:txBody>
        </p:sp>
        <p:sp>
          <p:nvSpPr>
            <p:cNvPr id="23801" name="Line 134"/>
            <p:cNvSpPr>
              <a:spLocks noChangeShapeType="1"/>
            </p:cNvSpPr>
            <p:nvPr/>
          </p:nvSpPr>
          <p:spPr bwMode="auto">
            <a:xfrm>
              <a:off x="4910" y="1775"/>
              <a:ext cx="0" cy="138"/>
            </a:xfrm>
            <a:prstGeom prst="line">
              <a:avLst/>
            </a:prstGeom>
            <a:noFill/>
            <a:ln w="2880">
              <a:solidFill>
                <a:srgbClr val="000000"/>
              </a:solidFill>
              <a:round/>
              <a:headEnd/>
              <a:tailEnd/>
            </a:ln>
            <a:effectLst/>
          </p:spPr>
          <p:txBody>
            <a:bodyPr/>
            <a:lstStyle/>
            <a:p>
              <a:endParaRPr lang="en-US"/>
            </a:p>
          </p:txBody>
        </p:sp>
        <p:sp>
          <p:nvSpPr>
            <p:cNvPr id="23802" name="Line 135"/>
            <p:cNvSpPr>
              <a:spLocks noChangeShapeType="1"/>
            </p:cNvSpPr>
            <p:nvPr/>
          </p:nvSpPr>
          <p:spPr bwMode="auto">
            <a:xfrm>
              <a:off x="4910" y="1913"/>
              <a:ext cx="0" cy="137"/>
            </a:xfrm>
            <a:prstGeom prst="line">
              <a:avLst/>
            </a:prstGeom>
            <a:noFill/>
            <a:ln w="2880">
              <a:solidFill>
                <a:srgbClr val="000000"/>
              </a:solidFill>
              <a:round/>
              <a:headEnd/>
              <a:tailEnd/>
            </a:ln>
            <a:effectLst/>
          </p:spPr>
          <p:txBody>
            <a:bodyPr/>
            <a:lstStyle/>
            <a:p>
              <a:endParaRPr lang="en-US"/>
            </a:p>
          </p:txBody>
        </p:sp>
        <p:sp>
          <p:nvSpPr>
            <p:cNvPr id="23803" name="Line 136"/>
            <p:cNvSpPr>
              <a:spLocks noChangeShapeType="1"/>
            </p:cNvSpPr>
            <p:nvPr/>
          </p:nvSpPr>
          <p:spPr bwMode="auto">
            <a:xfrm>
              <a:off x="4910" y="2050"/>
              <a:ext cx="0" cy="137"/>
            </a:xfrm>
            <a:prstGeom prst="line">
              <a:avLst/>
            </a:prstGeom>
            <a:noFill/>
            <a:ln w="2880">
              <a:solidFill>
                <a:srgbClr val="000000"/>
              </a:solidFill>
              <a:round/>
              <a:headEnd/>
              <a:tailEnd/>
            </a:ln>
            <a:effectLst/>
          </p:spPr>
          <p:txBody>
            <a:bodyPr/>
            <a:lstStyle/>
            <a:p>
              <a:endParaRPr lang="en-US"/>
            </a:p>
          </p:txBody>
        </p:sp>
        <p:sp>
          <p:nvSpPr>
            <p:cNvPr id="23804" name="Line 137"/>
            <p:cNvSpPr>
              <a:spLocks noChangeShapeType="1"/>
            </p:cNvSpPr>
            <p:nvPr/>
          </p:nvSpPr>
          <p:spPr bwMode="auto">
            <a:xfrm>
              <a:off x="4910" y="2187"/>
              <a:ext cx="0" cy="138"/>
            </a:xfrm>
            <a:prstGeom prst="line">
              <a:avLst/>
            </a:prstGeom>
            <a:noFill/>
            <a:ln w="2880">
              <a:solidFill>
                <a:srgbClr val="000000"/>
              </a:solidFill>
              <a:round/>
              <a:headEnd/>
              <a:tailEnd/>
            </a:ln>
            <a:effectLst/>
          </p:spPr>
          <p:txBody>
            <a:bodyPr/>
            <a:lstStyle/>
            <a:p>
              <a:endParaRPr lang="en-US"/>
            </a:p>
          </p:txBody>
        </p:sp>
        <p:sp>
          <p:nvSpPr>
            <p:cNvPr id="23805" name="Line 138"/>
            <p:cNvSpPr>
              <a:spLocks noChangeShapeType="1"/>
            </p:cNvSpPr>
            <p:nvPr/>
          </p:nvSpPr>
          <p:spPr bwMode="auto">
            <a:xfrm>
              <a:off x="4910" y="2325"/>
              <a:ext cx="0" cy="137"/>
            </a:xfrm>
            <a:prstGeom prst="line">
              <a:avLst/>
            </a:prstGeom>
            <a:noFill/>
            <a:ln w="2880">
              <a:solidFill>
                <a:srgbClr val="000000"/>
              </a:solidFill>
              <a:round/>
              <a:headEnd/>
              <a:tailEnd/>
            </a:ln>
            <a:effectLst/>
          </p:spPr>
          <p:txBody>
            <a:bodyPr/>
            <a:lstStyle/>
            <a:p>
              <a:endParaRPr lang="en-US"/>
            </a:p>
          </p:txBody>
        </p:sp>
        <p:sp>
          <p:nvSpPr>
            <p:cNvPr id="23806" name="Line 139"/>
            <p:cNvSpPr>
              <a:spLocks noChangeShapeType="1"/>
            </p:cNvSpPr>
            <p:nvPr/>
          </p:nvSpPr>
          <p:spPr bwMode="auto">
            <a:xfrm>
              <a:off x="4910" y="2462"/>
              <a:ext cx="0" cy="138"/>
            </a:xfrm>
            <a:prstGeom prst="line">
              <a:avLst/>
            </a:prstGeom>
            <a:noFill/>
            <a:ln w="2880">
              <a:solidFill>
                <a:srgbClr val="000000"/>
              </a:solidFill>
              <a:round/>
              <a:headEnd/>
              <a:tailEnd/>
            </a:ln>
            <a:effectLst/>
          </p:spPr>
          <p:txBody>
            <a:bodyPr/>
            <a:lstStyle/>
            <a:p>
              <a:endParaRPr lang="en-US"/>
            </a:p>
          </p:txBody>
        </p:sp>
        <p:sp>
          <p:nvSpPr>
            <p:cNvPr id="23807" name="Line 140"/>
            <p:cNvSpPr>
              <a:spLocks noChangeShapeType="1"/>
            </p:cNvSpPr>
            <p:nvPr/>
          </p:nvSpPr>
          <p:spPr bwMode="auto">
            <a:xfrm>
              <a:off x="4910" y="2600"/>
              <a:ext cx="0" cy="137"/>
            </a:xfrm>
            <a:prstGeom prst="line">
              <a:avLst/>
            </a:prstGeom>
            <a:noFill/>
            <a:ln w="2880">
              <a:solidFill>
                <a:srgbClr val="000000"/>
              </a:solidFill>
              <a:round/>
              <a:headEnd/>
              <a:tailEnd/>
            </a:ln>
            <a:effectLst/>
          </p:spPr>
          <p:txBody>
            <a:bodyPr/>
            <a:lstStyle/>
            <a:p>
              <a:endParaRPr lang="en-US"/>
            </a:p>
          </p:txBody>
        </p:sp>
        <p:sp>
          <p:nvSpPr>
            <p:cNvPr id="23808" name="Line 141"/>
            <p:cNvSpPr>
              <a:spLocks noChangeShapeType="1"/>
            </p:cNvSpPr>
            <p:nvPr/>
          </p:nvSpPr>
          <p:spPr bwMode="auto">
            <a:xfrm>
              <a:off x="4910" y="2737"/>
              <a:ext cx="0" cy="137"/>
            </a:xfrm>
            <a:prstGeom prst="line">
              <a:avLst/>
            </a:prstGeom>
            <a:noFill/>
            <a:ln w="2880">
              <a:solidFill>
                <a:srgbClr val="000000"/>
              </a:solidFill>
              <a:round/>
              <a:headEnd/>
              <a:tailEnd/>
            </a:ln>
            <a:effectLst/>
          </p:spPr>
          <p:txBody>
            <a:bodyPr/>
            <a:lstStyle/>
            <a:p>
              <a:endParaRPr lang="en-US"/>
            </a:p>
          </p:txBody>
        </p:sp>
        <p:sp>
          <p:nvSpPr>
            <p:cNvPr id="23809" name="Line 142"/>
            <p:cNvSpPr>
              <a:spLocks noChangeShapeType="1"/>
            </p:cNvSpPr>
            <p:nvPr/>
          </p:nvSpPr>
          <p:spPr bwMode="auto">
            <a:xfrm>
              <a:off x="4910" y="2874"/>
              <a:ext cx="0" cy="138"/>
            </a:xfrm>
            <a:prstGeom prst="line">
              <a:avLst/>
            </a:prstGeom>
            <a:noFill/>
            <a:ln w="2880">
              <a:solidFill>
                <a:srgbClr val="000000"/>
              </a:solidFill>
              <a:round/>
              <a:headEnd/>
              <a:tailEnd/>
            </a:ln>
            <a:effectLst/>
          </p:spPr>
          <p:txBody>
            <a:bodyPr/>
            <a:lstStyle/>
            <a:p>
              <a:endParaRPr lang="en-US"/>
            </a:p>
          </p:txBody>
        </p:sp>
        <p:sp>
          <p:nvSpPr>
            <p:cNvPr id="23810" name="Line 143"/>
            <p:cNvSpPr>
              <a:spLocks noChangeShapeType="1"/>
            </p:cNvSpPr>
            <p:nvPr/>
          </p:nvSpPr>
          <p:spPr bwMode="auto">
            <a:xfrm>
              <a:off x="4910" y="3012"/>
              <a:ext cx="0" cy="137"/>
            </a:xfrm>
            <a:prstGeom prst="line">
              <a:avLst/>
            </a:prstGeom>
            <a:noFill/>
            <a:ln w="2880">
              <a:solidFill>
                <a:srgbClr val="000000"/>
              </a:solidFill>
              <a:round/>
              <a:headEnd/>
              <a:tailEnd/>
            </a:ln>
            <a:effectLst/>
          </p:spPr>
          <p:txBody>
            <a:bodyPr/>
            <a:lstStyle/>
            <a:p>
              <a:endParaRPr lang="en-US"/>
            </a:p>
          </p:txBody>
        </p:sp>
        <p:sp>
          <p:nvSpPr>
            <p:cNvPr id="23811" name="Line 144"/>
            <p:cNvSpPr>
              <a:spLocks noChangeShapeType="1"/>
            </p:cNvSpPr>
            <p:nvPr/>
          </p:nvSpPr>
          <p:spPr bwMode="auto">
            <a:xfrm>
              <a:off x="4910" y="3149"/>
              <a:ext cx="0" cy="137"/>
            </a:xfrm>
            <a:prstGeom prst="line">
              <a:avLst/>
            </a:prstGeom>
            <a:noFill/>
            <a:ln w="2880">
              <a:solidFill>
                <a:srgbClr val="000000"/>
              </a:solidFill>
              <a:round/>
              <a:headEnd/>
              <a:tailEnd/>
            </a:ln>
            <a:effectLst/>
          </p:spPr>
          <p:txBody>
            <a:bodyPr/>
            <a:lstStyle/>
            <a:p>
              <a:endParaRPr lang="en-US"/>
            </a:p>
          </p:txBody>
        </p:sp>
        <p:sp>
          <p:nvSpPr>
            <p:cNvPr id="23812" name="Line 145"/>
            <p:cNvSpPr>
              <a:spLocks noChangeShapeType="1"/>
            </p:cNvSpPr>
            <p:nvPr/>
          </p:nvSpPr>
          <p:spPr bwMode="auto">
            <a:xfrm>
              <a:off x="4910" y="3286"/>
              <a:ext cx="0" cy="138"/>
            </a:xfrm>
            <a:prstGeom prst="line">
              <a:avLst/>
            </a:prstGeom>
            <a:noFill/>
            <a:ln w="2880">
              <a:solidFill>
                <a:srgbClr val="000000"/>
              </a:solidFill>
              <a:round/>
              <a:headEnd/>
              <a:tailEnd/>
            </a:ln>
            <a:effectLst/>
          </p:spPr>
          <p:txBody>
            <a:bodyPr/>
            <a:lstStyle/>
            <a:p>
              <a:endParaRPr lang="en-US"/>
            </a:p>
          </p:txBody>
        </p:sp>
        <p:sp>
          <p:nvSpPr>
            <p:cNvPr id="23813" name="Line 146"/>
            <p:cNvSpPr>
              <a:spLocks noChangeShapeType="1"/>
            </p:cNvSpPr>
            <p:nvPr/>
          </p:nvSpPr>
          <p:spPr bwMode="auto">
            <a:xfrm>
              <a:off x="4910" y="3424"/>
              <a:ext cx="0" cy="137"/>
            </a:xfrm>
            <a:prstGeom prst="line">
              <a:avLst/>
            </a:prstGeom>
            <a:noFill/>
            <a:ln w="2880">
              <a:solidFill>
                <a:srgbClr val="000000"/>
              </a:solidFill>
              <a:round/>
              <a:headEnd/>
              <a:tailEnd/>
            </a:ln>
            <a:effectLst/>
          </p:spPr>
          <p:txBody>
            <a:bodyPr/>
            <a:lstStyle/>
            <a:p>
              <a:endParaRPr lang="en-US"/>
            </a:p>
          </p:txBody>
        </p:sp>
        <p:sp>
          <p:nvSpPr>
            <p:cNvPr id="23814" name="Line 147"/>
            <p:cNvSpPr>
              <a:spLocks noChangeShapeType="1"/>
            </p:cNvSpPr>
            <p:nvPr/>
          </p:nvSpPr>
          <p:spPr bwMode="auto">
            <a:xfrm>
              <a:off x="4910" y="3561"/>
              <a:ext cx="0" cy="137"/>
            </a:xfrm>
            <a:prstGeom prst="line">
              <a:avLst/>
            </a:prstGeom>
            <a:noFill/>
            <a:ln w="2880">
              <a:solidFill>
                <a:srgbClr val="000000"/>
              </a:solidFill>
              <a:round/>
              <a:headEnd/>
              <a:tailEnd/>
            </a:ln>
            <a:effectLst/>
          </p:spPr>
          <p:txBody>
            <a:bodyPr/>
            <a:lstStyle/>
            <a:p>
              <a:endParaRPr lang="en-US"/>
            </a:p>
          </p:txBody>
        </p:sp>
        <p:sp>
          <p:nvSpPr>
            <p:cNvPr id="23815" name="Line 148"/>
            <p:cNvSpPr>
              <a:spLocks noChangeShapeType="1"/>
            </p:cNvSpPr>
            <p:nvPr/>
          </p:nvSpPr>
          <p:spPr bwMode="auto">
            <a:xfrm>
              <a:off x="4910" y="3698"/>
              <a:ext cx="0" cy="138"/>
            </a:xfrm>
            <a:prstGeom prst="line">
              <a:avLst/>
            </a:prstGeom>
            <a:noFill/>
            <a:ln w="2880">
              <a:solidFill>
                <a:srgbClr val="000000"/>
              </a:solidFill>
              <a:round/>
              <a:headEnd/>
              <a:tailEnd/>
            </a:ln>
            <a:effectLst/>
          </p:spPr>
          <p:txBody>
            <a:bodyPr/>
            <a:lstStyle/>
            <a:p>
              <a:endParaRPr lang="en-US"/>
            </a:p>
          </p:txBody>
        </p:sp>
        <p:sp>
          <p:nvSpPr>
            <p:cNvPr id="23816" name="Line 149"/>
            <p:cNvSpPr>
              <a:spLocks noChangeShapeType="1"/>
            </p:cNvSpPr>
            <p:nvPr/>
          </p:nvSpPr>
          <p:spPr bwMode="auto">
            <a:xfrm>
              <a:off x="4910" y="3836"/>
              <a:ext cx="0" cy="137"/>
            </a:xfrm>
            <a:prstGeom prst="line">
              <a:avLst/>
            </a:prstGeom>
            <a:noFill/>
            <a:ln w="2880">
              <a:solidFill>
                <a:srgbClr val="000000"/>
              </a:solidFill>
              <a:round/>
              <a:headEnd/>
              <a:tailEnd/>
            </a:ln>
            <a:effectLst/>
          </p:spPr>
          <p:txBody>
            <a:bodyPr/>
            <a:lstStyle/>
            <a:p>
              <a:endParaRPr lang="en-US"/>
            </a:p>
          </p:txBody>
        </p:sp>
        <p:sp>
          <p:nvSpPr>
            <p:cNvPr id="23817" name="Line 150"/>
            <p:cNvSpPr>
              <a:spLocks noChangeShapeType="1"/>
            </p:cNvSpPr>
            <p:nvPr/>
          </p:nvSpPr>
          <p:spPr bwMode="auto">
            <a:xfrm>
              <a:off x="4910" y="3973"/>
              <a:ext cx="0" cy="137"/>
            </a:xfrm>
            <a:prstGeom prst="line">
              <a:avLst/>
            </a:prstGeom>
            <a:noFill/>
            <a:ln w="2880">
              <a:solidFill>
                <a:srgbClr val="000000"/>
              </a:solidFill>
              <a:round/>
              <a:headEnd/>
              <a:tailEnd/>
            </a:ln>
            <a:effectLst/>
          </p:spPr>
          <p:txBody>
            <a:bodyPr/>
            <a:lstStyle/>
            <a:p>
              <a:endParaRPr lang="en-US"/>
            </a:p>
          </p:txBody>
        </p:sp>
      </p:grpSp>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24578" name="Line 2"/>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24579" name="Text Box 3"/>
          <p:cNvSpPr txBox="1">
            <a:spLocks noChangeArrowheads="1"/>
          </p:cNvSpPr>
          <p:nvPr/>
        </p:nvSpPr>
        <p:spPr bwMode="auto">
          <a:xfrm>
            <a:off x="1042988" y="1474788"/>
            <a:ext cx="4321175" cy="368300"/>
          </a:xfrm>
          <a:prstGeom prst="rect">
            <a:avLst/>
          </a:prstGeom>
          <a:noFill/>
          <a:ln w="9525">
            <a:noFill/>
            <a:round/>
            <a:headEnd/>
            <a:tailEnd/>
          </a:ln>
          <a:effectLst/>
        </p:spPr>
        <p:txBody>
          <a:bodyPr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a:solidFill>
                  <a:srgbClr val="5F688B"/>
                </a:solidFill>
                <a:effectLst>
                  <a:outerShdw blurRad="38100" dist="38100" dir="2700000" algn="tl">
                    <a:srgbClr val="C0C0C0"/>
                  </a:outerShdw>
                </a:effectLst>
                <a:latin typeface="Gill Sans MT" pitchFamily="32" charset="0"/>
              </a:rPr>
              <a:t>1. REQUERIMIENTOS</a:t>
            </a:r>
          </a:p>
        </p:txBody>
      </p:sp>
      <p:sp>
        <p:nvSpPr>
          <p:cNvPr id="24580" name="Text Box 4"/>
          <p:cNvSpPr txBox="1">
            <a:spLocks noChangeArrowheads="1"/>
          </p:cNvSpPr>
          <p:nvPr/>
        </p:nvSpPr>
        <p:spPr bwMode="auto">
          <a:xfrm>
            <a:off x="1089025" y="1016000"/>
            <a:ext cx="5040313" cy="368300"/>
          </a:xfrm>
          <a:prstGeom prst="rect">
            <a:avLst/>
          </a:prstGeom>
          <a:noFill/>
          <a:ln w="9525">
            <a:noFill/>
            <a:round/>
            <a:headEnd/>
            <a:tailEnd/>
          </a:ln>
          <a:effectLst/>
        </p:spPr>
        <p:txBody>
          <a:bodyPr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a:solidFill>
                  <a:srgbClr val="5F688B"/>
                </a:solidFill>
                <a:effectLst>
                  <a:outerShdw blurRad="38100" dist="38100" dir="2700000" algn="tl">
                    <a:srgbClr val="C0C0C0"/>
                  </a:outerShdw>
                </a:effectLst>
                <a:latin typeface="Gill Sans MT" pitchFamily="32" charset="0"/>
              </a:rPr>
              <a:t>3.  TABLA DE VALORACIÓN DE ATRIBUTOS</a:t>
            </a:r>
          </a:p>
        </p:txBody>
      </p:sp>
      <p:grpSp>
        <p:nvGrpSpPr>
          <p:cNvPr id="2" name="Group 5"/>
          <p:cNvGrpSpPr>
            <a:grpSpLocks noRot="1"/>
          </p:cNvGrpSpPr>
          <p:nvPr/>
        </p:nvGrpSpPr>
        <p:grpSpPr bwMode="auto">
          <a:xfrm>
            <a:off x="1835150" y="2517775"/>
            <a:ext cx="5959475" cy="3432175"/>
            <a:chOff x="1156" y="1586"/>
            <a:chExt cx="3753" cy="2161"/>
          </a:xfrm>
        </p:grpSpPr>
        <p:sp>
          <p:nvSpPr>
            <p:cNvPr id="3" name="Rectangle 6"/>
            <p:cNvSpPr>
              <a:spLocks noChangeArrowheads="1"/>
            </p:cNvSpPr>
            <p:nvPr/>
          </p:nvSpPr>
          <p:spPr bwMode="auto">
            <a:xfrm>
              <a:off x="1156" y="1586"/>
              <a:ext cx="1389" cy="174"/>
            </a:xfrm>
            <a:prstGeom prst="rect">
              <a:avLst/>
            </a:prstGeom>
            <a:solidFill>
              <a:srgbClr val="31869B"/>
            </a:solid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FFFFFF"/>
                  </a:solidFill>
                  <a:latin typeface="Calibri" pitchFamily="32" charset="0"/>
                </a:rPr>
                <a:t>Item</a:t>
              </a:r>
            </a:p>
          </p:txBody>
        </p:sp>
        <p:sp>
          <p:nvSpPr>
            <p:cNvPr id="4" name="Rectangle 7"/>
            <p:cNvSpPr>
              <a:spLocks noChangeArrowheads="1"/>
            </p:cNvSpPr>
            <p:nvPr/>
          </p:nvSpPr>
          <p:spPr bwMode="auto">
            <a:xfrm>
              <a:off x="2545" y="1586"/>
              <a:ext cx="1225" cy="174"/>
            </a:xfrm>
            <a:prstGeom prst="rect">
              <a:avLst/>
            </a:prstGeom>
            <a:solidFill>
              <a:srgbClr val="31869B"/>
            </a:solid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FFFFFF"/>
                  </a:solidFill>
                  <a:latin typeface="Calibri" pitchFamily="32" charset="0"/>
                </a:rPr>
                <a:t>Atributo</a:t>
              </a:r>
            </a:p>
          </p:txBody>
        </p:sp>
        <p:sp>
          <p:nvSpPr>
            <p:cNvPr id="5" name="Rectangle 8"/>
            <p:cNvSpPr>
              <a:spLocks noChangeArrowheads="1"/>
            </p:cNvSpPr>
            <p:nvPr/>
          </p:nvSpPr>
          <p:spPr bwMode="auto">
            <a:xfrm>
              <a:off x="3770" y="1586"/>
              <a:ext cx="1140" cy="174"/>
            </a:xfrm>
            <a:prstGeom prst="rect">
              <a:avLst/>
            </a:prstGeom>
            <a:solidFill>
              <a:srgbClr val="31869B"/>
            </a:solid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FFFFFF"/>
                  </a:solidFill>
                  <a:latin typeface="Calibri" pitchFamily="32" charset="0"/>
                </a:rPr>
                <a:t>Valor</a:t>
              </a:r>
            </a:p>
          </p:txBody>
        </p:sp>
        <p:sp>
          <p:nvSpPr>
            <p:cNvPr id="6" name="Rectangle 9"/>
            <p:cNvSpPr>
              <a:spLocks noChangeArrowheads="1"/>
            </p:cNvSpPr>
            <p:nvPr/>
          </p:nvSpPr>
          <p:spPr bwMode="auto">
            <a:xfrm>
              <a:off x="1156" y="1760"/>
              <a:ext cx="3754" cy="16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i="1">
                  <a:solidFill>
                    <a:srgbClr val="000000"/>
                  </a:solidFill>
                  <a:latin typeface="Calibri" pitchFamily="32" charset="0"/>
                </a:rPr>
                <a:t>2. Funcional</a:t>
              </a:r>
            </a:p>
          </p:txBody>
        </p:sp>
        <p:sp>
          <p:nvSpPr>
            <p:cNvPr id="7" name="Rectangle 10"/>
            <p:cNvSpPr>
              <a:spLocks noChangeArrowheads="1"/>
            </p:cNvSpPr>
            <p:nvPr/>
          </p:nvSpPr>
          <p:spPr bwMode="auto">
            <a:xfrm>
              <a:off x="1156" y="1926"/>
              <a:ext cx="1389" cy="1821"/>
            </a:xfrm>
            <a:prstGeom prst="rect">
              <a:avLst/>
            </a:prstGeom>
            <a:noFill/>
            <a:ln w="9525">
              <a:noFill/>
              <a:miter lim="800000"/>
              <a:headEnd/>
              <a:tailEnd/>
            </a:ln>
          </p:spPr>
          <p:txBody>
            <a:bodyPr lIns="85680" tIns="9360" rIns="9360" bIns="0"/>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2.1 Resolución de pantalla</a:t>
              </a:r>
            </a:p>
          </p:txBody>
        </p:sp>
        <p:sp>
          <p:nvSpPr>
            <p:cNvPr id="8" name="Rectangle 11"/>
            <p:cNvSpPr>
              <a:spLocks noChangeArrowheads="1"/>
            </p:cNvSpPr>
            <p:nvPr/>
          </p:nvSpPr>
          <p:spPr bwMode="auto">
            <a:xfrm>
              <a:off x="2545" y="1926"/>
              <a:ext cx="1225" cy="165"/>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1280 X 800</a:t>
              </a:r>
            </a:p>
          </p:txBody>
        </p:sp>
        <p:sp>
          <p:nvSpPr>
            <p:cNvPr id="9" name="Rectangle 12"/>
            <p:cNvSpPr>
              <a:spLocks noChangeArrowheads="1"/>
            </p:cNvSpPr>
            <p:nvPr/>
          </p:nvSpPr>
          <p:spPr bwMode="auto">
            <a:xfrm>
              <a:off x="3770" y="1926"/>
              <a:ext cx="1140" cy="165"/>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40</a:t>
              </a:r>
            </a:p>
          </p:txBody>
        </p:sp>
        <p:sp>
          <p:nvSpPr>
            <p:cNvPr id="10" name="Rectangle 13"/>
            <p:cNvSpPr>
              <a:spLocks noChangeArrowheads="1"/>
            </p:cNvSpPr>
            <p:nvPr/>
          </p:nvSpPr>
          <p:spPr bwMode="auto">
            <a:xfrm>
              <a:off x="2545" y="2091"/>
              <a:ext cx="1225" cy="16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1920x1080</a:t>
              </a:r>
            </a:p>
          </p:txBody>
        </p:sp>
        <p:sp>
          <p:nvSpPr>
            <p:cNvPr id="11" name="Rectangle 14"/>
            <p:cNvSpPr>
              <a:spLocks noChangeArrowheads="1"/>
            </p:cNvSpPr>
            <p:nvPr/>
          </p:nvSpPr>
          <p:spPr bwMode="auto">
            <a:xfrm>
              <a:off x="3770" y="2091"/>
              <a:ext cx="1140" cy="16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30</a:t>
              </a:r>
            </a:p>
          </p:txBody>
        </p:sp>
        <p:sp>
          <p:nvSpPr>
            <p:cNvPr id="12" name="Rectangle 15"/>
            <p:cNvSpPr>
              <a:spLocks noChangeArrowheads="1"/>
            </p:cNvSpPr>
            <p:nvPr/>
          </p:nvSpPr>
          <p:spPr bwMode="auto">
            <a:xfrm>
              <a:off x="2545" y="2257"/>
              <a:ext cx="1225" cy="16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2048×1536</a:t>
              </a:r>
            </a:p>
          </p:txBody>
        </p:sp>
        <p:sp>
          <p:nvSpPr>
            <p:cNvPr id="13" name="Rectangle 16"/>
            <p:cNvSpPr>
              <a:spLocks noChangeArrowheads="1"/>
            </p:cNvSpPr>
            <p:nvPr/>
          </p:nvSpPr>
          <p:spPr bwMode="auto">
            <a:xfrm>
              <a:off x="3770" y="2257"/>
              <a:ext cx="1140" cy="16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30</a:t>
              </a:r>
            </a:p>
          </p:txBody>
        </p:sp>
        <p:sp>
          <p:nvSpPr>
            <p:cNvPr id="14" name="Rectangle 17"/>
            <p:cNvSpPr>
              <a:spLocks noChangeArrowheads="1"/>
            </p:cNvSpPr>
            <p:nvPr/>
          </p:nvSpPr>
          <p:spPr bwMode="auto">
            <a:xfrm>
              <a:off x="1156" y="2423"/>
              <a:ext cx="1389" cy="1324"/>
            </a:xfrm>
            <a:prstGeom prst="rect">
              <a:avLst/>
            </a:prstGeom>
            <a:noFill/>
            <a:ln w="9525">
              <a:noFill/>
              <a:miter lim="800000"/>
              <a:headEnd/>
              <a:tailEnd/>
            </a:ln>
          </p:spPr>
          <p:txBody>
            <a:bodyPr lIns="85680" tIns="9360" rIns="9360" bIns="0"/>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2.2 Ranura tarjetas Sd</a:t>
              </a:r>
            </a:p>
          </p:txBody>
        </p:sp>
        <p:sp>
          <p:nvSpPr>
            <p:cNvPr id="15" name="Rectangle 18"/>
            <p:cNvSpPr>
              <a:spLocks noChangeArrowheads="1"/>
            </p:cNvSpPr>
            <p:nvPr/>
          </p:nvSpPr>
          <p:spPr bwMode="auto">
            <a:xfrm>
              <a:off x="2545" y="2423"/>
              <a:ext cx="1225" cy="165"/>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Si</a:t>
              </a:r>
            </a:p>
          </p:txBody>
        </p:sp>
        <p:sp>
          <p:nvSpPr>
            <p:cNvPr id="16" name="Rectangle 19"/>
            <p:cNvSpPr>
              <a:spLocks noChangeArrowheads="1"/>
            </p:cNvSpPr>
            <p:nvPr/>
          </p:nvSpPr>
          <p:spPr bwMode="auto">
            <a:xfrm>
              <a:off x="3770" y="2423"/>
              <a:ext cx="1140" cy="165"/>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100</a:t>
              </a:r>
            </a:p>
          </p:txBody>
        </p:sp>
        <p:sp>
          <p:nvSpPr>
            <p:cNvPr id="17" name="Rectangle 20"/>
            <p:cNvSpPr>
              <a:spLocks noChangeArrowheads="1"/>
            </p:cNvSpPr>
            <p:nvPr/>
          </p:nvSpPr>
          <p:spPr bwMode="auto">
            <a:xfrm>
              <a:off x="2545" y="2588"/>
              <a:ext cx="1225" cy="16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No</a:t>
              </a:r>
            </a:p>
          </p:txBody>
        </p:sp>
        <p:sp>
          <p:nvSpPr>
            <p:cNvPr id="18" name="Rectangle 21"/>
            <p:cNvSpPr>
              <a:spLocks noChangeArrowheads="1"/>
            </p:cNvSpPr>
            <p:nvPr/>
          </p:nvSpPr>
          <p:spPr bwMode="auto">
            <a:xfrm>
              <a:off x="3770" y="2588"/>
              <a:ext cx="1140" cy="16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0</a:t>
              </a:r>
            </a:p>
          </p:txBody>
        </p:sp>
        <p:sp>
          <p:nvSpPr>
            <p:cNvPr id="19" name="Rectangle 22"/>
            <p:cNvSpPr>
              <a:spLocks noChangeArrowheads="1"/>
            </p:cNvSpPr>
            <p:nvPr/>
          </p:nvSpPr>
          <p:spPr bwMode="auto">
            <a:xfrm>
              <a:off x="1156" y="2754"/>
              <a:ext cx="1389" cy="993"/>
            </a:xfrm>
            <a:prstGeom prst="rect">
              <a:avLst/>
            </a:prstGeom>
            <a:noFill/>
            <a:ln w="9525">
              <a:noFill/>
              <a:miter lim="800000"/>
              <a:headEnd/>
              <a:tailEnd/>
            </a:ln>
          </p:spPr>
          <p:txBody>
            <a:bodyPr lIns="85680" tIns="9360" rIns="9360" bIns="0"/>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2.3 Opciones de conectividad</a:t>
              </a:r>
            </a:p>
          </p:txBody>
        </p:sp>
        <p:sp>
          <p:nvSpPr>
            <p:cNvPr id="20" name="Rectangle 23"/>
            <p:cNvSpPr>
              <a:spLocks noChangeArrowheads="1"/>
            </p:cNvSpPr>
            <p:nvPr/>
          </p:nvSpPr>
          <p:spPr bwMode="auto">
            <a:xfrm>
              <a:off x="2545" y="2754"/>
              <a:ext cx="1225" cy="165"/>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Wi Fi</a:t>
              </a:r>
            </a:p>
          </p:txBody>
        </p:sp>
        <p:sp>
          <p:nvSpPr>
            <p:cNvPr id="21" name="Rectangle 24"/>
            <p:cNvSpPr>
              <a:spLocks noChangeArrowheads="1"/>
            </p:cNvSpPr>
            <p:nvPr/>
          </p:nvSpPr>
          <p:spPr bwMode="auto">
            <a:xfrm>
              <a:off x="3770" y="2754"/>
              <a:ext cx="1140" cy="165"/>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50</a:t>
              </a:r>
            </a:p>
          </p:txBody>
        </p:sp>
        <p:sp>
          <p:nvSpPr>
            <p:cNvPr id="22" name="Rectangle 25"/>
            <p:cNvSpPr>
              <a:spLocks noChangeArrowheads="1"/>
            </p:cNvSpPr>
            <p:nvPr/>
          </p:nvSpPr>
          <p:spPr bwMode="auto">
            <a:xfrm>
              <a:off x="2545" y="2919"/>
              <a:ext cx="1225" cy="16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Bluetooth</a:t>
              </a:r>
            </a:p>
          </p:txBody>
        </p:sp>
        <p:sp>
          <p:nvSpPr>
            <p:cNvPr id="23" name="Rectangle 26"/>
            <p:cNvSpPr>
              <a:spLocks noChangeArrowheads="1"/>
            </p:cNvSpPr>
            <p:nvPr/>
          </p:nvSpPr>
          <p:spPr bwMode="auto">
            <a:xfrm>
              <a:off x="3770" y="2919"/>
              <a:ext cx="1140" cy="16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20</a:t>
              </a:r>
            </a:p>
          </p:txBody>
        </p:sp>
        <p:sp>
          <p:nvSpPr>
            <p:cNvPr id="24" name="Rectangle 27"/>
            <p:cNvSpPr>
              <a:spLocks noChangeArrowheads="1"/>
            </p:cNvSpPr>
            <p:nvPr/>
          </p:nvSpPr>
          <p:spPr bwMode="auto">
            <a:xfrm>
              <a:off x="2545" y="3085"/>
              <a:ext cx="1225" cy="16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3G</a:t>
              </a:r>
            </a:p>
          </p:txBody>
        </p:sp>
        <p:sp>
          <p:nvSpPr>
            <p:cNvPr id="25" name="Rectangle 28"/>
            <p:cNvSpPr>
              <a:spLocks noChangeArrowheads="1"/>
            </p:cNvSpPr>
            <p:nvPr/>
          </p:nvSpPr>
          <p:spPr bwMode="auto">
            <a:xfrm>
              <a:off x="3770" y="3085"/>
              <a:ext cx="1140" cy="16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30</a:t>
              </a:r>
            </a:p>
          </p:txBody>
        </p:sp>
        <p:sp>
          <p:nvSpPr>
            <p:cNvPr id="26" name="Rectangle 29"/>
            <p:cNvSpPr>
              <a:spLocks noChangeArrowheads="1"/>
            </p:cNvSpPr>
            <p:nvPr/>
          </p:nvSpPr>
          <p:spPr bwMode="auto">
            <a:xfrm>
              <a:off x="1156" y="3251"/>
              <a:ext cx="1389" cy="496"/>
            </a:xfrm>
            <a:prstGeom prst="rect">
              <a:avLst/>
            </a:prstGeom>
            <a:noFill/>
            <a:ln w="9525">
              <a:noFill/>
              <a:miter lim="800000"/>
              <a:headEnd/>
              <a:tailEnd/>
            </a:ln>
          </p:spPr>
          <p:txBody>
            <a:bodyPr lIns="85680" tIns="9360" rIns="9360" bIns="0"/>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2.4 Acelerómero</a:t>
              </a:r>
            </a:p>
          </p:txBody>
        </p:sp>
        <p:sp>
          <p:nvSpPr>
            <p:cNvPr id="27" name="Rectangle 30"/>
            <p:cNvSpPr>
              <a:spLocks noChangeArrowheads="1"/>
            </p:cNvSpPr>
            <p:nvPr/>
          </p:nvSpPr>
          <p:spPr bwMode="auto">
            <a:xfrm>
              <a:off x="2545" y="3251"/>
              <a:ext cx="1225" cy="165"/>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Si</a:t>
              </a:r>
            </a:p>
          </p:txBody>
        </p:sp>
        <p:sp>
          <p:nvSpPr>
            <p:cNvPr id="28" name="Rectangle 31"/>
            <p:cNvSpPr>
              <a:spLocks noChangeArrowheads="1"/>
            </p:cNvSpPr>
            <p:nvPr/>
          </p:nvSpPr>
          <p:spPr bwMode="auto">
            <a:xfrm>
              <a:off x="3770" y="3251"/>
              <a:ext cx="1140" cy="165"/>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100</a:t>
              </a:r>
            </a:p>
          </p:txBody>
        </p:sp>
        <p:sp>
          <p:nvSpPr>
            <p:cNvPr id="29" name="Rectangle 32"/>
            <p:cNvSpPr>
              <a:spLocks noChangeArrowheads="1"/>
            </p:cNvSpPr>
            <p:nvPr/>
          </p:nvSpPr>
          <p:spPr bwMode="auto">
            <a:xfrm>
              <a:off x="2545" y="3416"/>
              <a:ext cx="1225" cy="16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No</a:t>
              </a:r>
            </a:p>
          </p:txBody>
        </p:sp>
        <p:sp>
          <p:nvSpPr>
            <p:cNvPr id="30" name="Rectangle 33"/>
            <p:cNvSpPr>
              <a:spLocks noChangeArrowheads="1"/>
            </p:cNvSpPr>
            <p:nvPr/>
          </p:nvSpPr>
          <p:spPr bwMode="auto">
            <a:xfrm>
              <a:off x="3770" y="3416"/>
              <a:ext cx="1140" cy="16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0</a:t>
              </a:r>
            </a:p>
          </p:txBody>
        </p:sp>
        <p:sp>
          <p:nvSpPr>
            <p:cNvPr id="31" name="Rectangle 34"/>
            <p:cNvSpPr>
              <a:spLocks noChangeArrowheads="1"/>
            </p:cNvSpPr>
            <p:nvPr/>
          </p:nvSpPr>
          <p:spPr bwMode="auto">
            <a:xfrm>
              <a:off x="1156" y="3582"/>
              <a:ext cx="1389" cy="16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i="1">
                  <a:solidFill>
                    <a:srgbClr val="000000"/>
                  </a:solidFill>
                  <a:latin typeface="Calibri" pitchFamily="32" charset="0"/>
                </a:rPr>
                <a:t>3. Costo</a:t>
              </a:r>
            </a:p>
          </p:txBody>
        </p:sp>
        <p:sp>
          <p:nvSpPr>
            <p:cNvPr id="24685" name="Rectangle 35"/>
            <p:cNvSpPr>
              <a:spLocks noChangeArrowheads="1"/>
            </p:cNvSpPr>
            <p:nvPr/>
          </p:nvSpPr>
          <p:spPr bwMode="auto">
            <a:xfrm>
              <a:off x="2545" y="3582"/>
              <a:ext cx="1225" cy="16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[1044,05; 9817,5]</a:t>
              </a:r>
            </a:p>
          </p:txBody>
        </p:sp>
        <p:sp>
          <p:nvSpPr>
            <p:cNvPr id="24686" name="Rectangle 36"/>
            <p:cNvSpPr>
              <a:spLocks noChangeArrowheads="1"/>
            </p:cNvSpPr>
            <p:nvPr/>
          </p:nvSpPr>
          <p:spPr bwMode="auto">
            <a:xfrm>
              <a:off x="3770" y="3582"/>
              <a:ext cx="1140" cy="16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100">
                  <a:solidFill>
                    <a:srgbClr val="000000"/>
                  </a:solidFill>
                  <a:latin typeface="Calibri" pitchFamily="32" charset="0"/>
                </a:rPr>
                <a:t>f(costo)= -0,0114x + 111,9</a:t>
              </a:r>
            </a:p>
          </p:txBody>
        </p:sp>
        <p:sp>
          <p:nvSpPr>
            <p:cNvPr id="24687" name="Line 37"/>
            <p:cNvSpPr>
              <a:spLocks noChangeShapeType="1"/>
            </p:cNvSpPr>
            <p:nvPr/>
          </p:nvSpPr>
          <p:spPr bwMode="auto">
            <a:xfrm>
              <a:off x="1156" y="1586"/>
              <a:ext cx="1389" cy="0"/>
            </a:xfrm>
            <a:prstGeom prst="line">
              <a:avLst/>
            </a:prstGeom>
            <a:noFill/>
            <a:ln w="2880">
              <a:solidFill>
                <a:srgbClr val="000000"/>
              </a:solidFill>
              <a:round/>
              <a:headEnd/>
              <a:tailEnd/>
            </a:ln>
            <a:effectLst/>
          </p:spPr>
          <p:txBody>
            <a:bodyPr/>
            <a:lstStyle/>
            <a:p>
              <a:endParaRPr lang="en-US"/>
            </a:p>
          </p:txBody>
        </p:sp>
        <p:sp>
          <p:nvSpPr>
            <p:cNvPr id="24688" name="Line 38"/>
            <p:cNvSpPr>
              <a:spLocks noChangeShapeType="1"/>
            </p:cNvSpPr>
            <p:nvPr/>
          </p:nvSpPr>
          <p:spPr bwMode="auto">
            <a:xfrm>
              <a:off x="2545" y="1586"/>
              <a:ext cx="1225" cy="0"/>
            </a:xfrm>
            <a:prstGeom prst="line">
              <a:avLst/>
            </a:prstGeom>
            <a:noFill/>
            <a:ln w="2880">
              <a:solidFill>
                <a:srgbClr val="000000"/>
              </a:solidFill>
              <a:round/>
              <a:headEnd/>
              <a:tailEnd/>
            </a:ln>
            <a:effectLst/>
          </p:spPr>
          <p:txBody>
            <a:bodyPr/>
            <a:lstStyle/>
            <a:p>
              <a:endParaRPr lang="en-US"/>
            </a:p>
          </p:txBody>
        </p:sp>
        <p:sp>
          <p:nvSpPr>
            <p:cNvPr id="24689" name="Line 39"/>
            <p:cNvSpPr>
              <a:spLocks noChangeShapeType="1"/>
            </p:cNvSpPr>
            <p:nvPr/>
          </p:nvSpPr>
          <p:spPr bwMode="auto">
            <a:xfrm>
              <a:off x="3770" y="1586"/>
              <a:ext cx="1140" cy="0"/>
            </a:xfrm>
            <a:prstGeom prst="line">
              <a:avLst/>
            </a:prstGeom>
            <a:noFill/>
            <a:ln w="2880">
              <a:solidFill>
                <a:srgbClr val="000000"/>
              </a:solidFill>
              <a:round/>
              <a:headEnd/>
              <a:tailEnd/>
            </a:ln>
            <a:effectLst/>
          </p:spPr>
          <p:txBody>
            <a:bodyPr/>
            <a:lstStyle/>
            <a:p>
              <a:endParaRPr lang="en-US"/>
            </a:p>
          </p:txBody>
        </p:sp>
        <p:sp>
          <p:nvSpPr>
            <p:cNvPr id="24690" name="Line 40"/>
            <p:cNvSpPr>
              <a:spLocks noChangeShapeType="1"/>
            </p:cNvSpPr>
            <p:nvPr/>
          </p:nvSpPr>
          <p:spPr bwMode="auto">
            <a:xfrm>
              <a:off x="1156" y="1760"/>
              <a:ext cx="1389" cy="0"/>
            </a:xfrm>
            <a:prstGeom prst="line">
              <a:avLst/>
            </a:prstGeom>
            <a:noFill/>
            <a:ln w="2880">
              <a:solidFill>
                <a:srgbClr val="000000"/>
              </a:solidFill>
              <a:round/>
              <a:headEnd/>
              <a:tailEnd/>
            </a:ln>
            <a:effectLst/>
          </p:spPr>
          <p:txBody>
            <a:bodyPr/>
            <a:lstStyle/>
            <a:p>
              <a:endParaRPr lang="en-US"/>
            </a:p>
          </p:txBody>
        </p:sp>
        <p:sp>
          <p:nvSpPr>
            <p:cNvPr id="24691" name="Line 41"/>
            <p:cNvSpPr>
              <a:spLocks noChangeShapeType="1"/>
            </p:cNvSpPr>
            <p:nvPr/>
          </p:nvSpPr>
          <p:spPr bwMode="auto">
            <a:xfrm>
              <a:off x="2545" y="1760"/>
              <a:ext cx="1225" cy="0"/>
            </a:xfrm>
            <a:prstGeom prst="line">
              <a:avLst/>
            </a:prstGeom>
            <a:noFill/>
            <a:ln w="2880">
              <a:solidFill>
                <a:srgbClr val="000000"/>
              </a:solidFill>
              <a:round/>
              <a:headEnd/>
              <a:tailEnd/>
            </a:ln>
            <a:effectLst/>
          </p:spPr>
          <p:txBody>
            <a:bodyPr/>
            <a:lstStyle/>
            <a:p>
              <a:endParaRPr lang="en-US"/>
            </a:p>
          </p:txBody>
        </p:sp>
        <p:sp>
          <p:nvSpPr>
            <p:cNvPr id="24692" name="Line 42"/>
            <p:cNvSpPr>
              <a:spLocks noChangeShapeType="1"/>
            </p:cNvSpPr>
            <p:nvPr/>
          </p:nvSpPr>
          <p:spPr bwMode="auto">
            <a:xfrm>
              <a:off x="3770" y="1760"/>
              <a:ext cx="1140" cy="0"/>
            </a:xfrm>
            <a:prstGeom prst="line">
              <a:avLst/>
            </a:prstGeom>
            <a:noFill/>
            <a:ln w="2880">
              <a:solidFill>
                <a:srgbClr val="000000"/>
              </a:solidFill>
              <a:round/>
              <a:headEnd/>
              <a:tailEnd/>
            </a:ln>
            <a:effectLst/>
          </p:spPr>
          <p:txBody>
            <a:bodyPr/>
            <a:lstStyle/>
            <a:p>
              <a:endParaRPr lang="en-US"/>
            </a:p>
          </p:txBody>
        </p:sp>
        <p:sp>
          <p:nvSpPr>
            <p:cNvPr id="24693" name="Line 43"/>
            <p:cNvSpPr>
              <a:spLocks noChangeShapeType="1"/>
            </p:cNvSpPr>
            <p:nvPr/>
          </p:nvSpPr>
          <p:spPr bwMode="auto">
            <a:xfrm>
              <a:off x="1156" y="1926"/>
              <a:ext cx="1389" cy="0"/>
            </a:xfrm>
            <a:prstGeom prst="line">
              <a:avLst/>
            </a:prstGeom>
            <a:noFill/>
            <a:ln w="2880">
              <a:solidFill>
                <a:srgbClr val="000000"/>
              </a:solidFill>
              <a:round/>
              <a:headEnd/>
              <a:tailEnd/>
            </a:ln>
            <a:effectLst/>
          </p:spPr>
          <p:txBody>
            <a:bodyPr/>
            <a:lstStyle/>
            <a:p>
              <a:endParaRPr lang="en-US"/>
            </a:p>
          </p:txBody>
        </p:sp>
        <p:sp>
          <p:nvSpPr>
            <p:cNvPr id="24694" name="Line 44"/>
            <p:cNvSpPr>
              <a:spLocks noChangeShapeType="1"/>
            </p:cNvSpPr>
            <p:nvPr/>
          </p:nvSpPr>
          <p:spPr bwMode="auto">
            <a:xfrm>
              <a:off x="1156" y="2091"/>
              <a:ext cx="1389" cy="0"/>
            </a:xfrm>
            <a:prstGeom prst="line">
              <a:avLst/>
            </a:prstGeom>
            <a:noFill/>
            <a:ln w="2880">
              <a:solidFill>
                <a:srgbClr val="000000"/>
              </a:solidFill>
              <a:round/>
              <a:headEnd/>
              <a:tailEnd/>
            </a:ln>
            <a:effectLst/>
          </p:spPr>
          <p:txBody>
            <a:bodyPr/>
            <a:lstStyle/>
            <a:p>
              <a:endParaRPr lang="en-US"/>
            </a:p>
          </p:txBody>
        </p:sp>
        <p:sp>
          <p:nvSpPr>
            <p:cNvPr id="24695" name="Line 45"/>
            <p:cNvSpPr>
              <a:spLocks noChangeShapeType="1"/>
            </p:cNvSpPr>
            <p:nvPr/>
          </p:nvSpPr>
          <p:spPr bwMode="auto">
            <a:xfrm>
              <a:off x="2545" y="2091"/>
              <a:ext cx="1225" cy="0"/>
            </a:xfrm>
            <a:prstGeom prst="line">
              <a:avLst/>
            </a:prstGeom>
            <a:noFill/>
            <a:ln w="2880">
              <a:solidFill>
                <a:srgbClr val="000000"/>
              </a:solidFill>
              <a:round/>
              <a:headEnd/>
              <a:tailEnd/>
            </a:ln>
            <a:effectLst/>
          </p:spPr>
          <p:txBody>
            <a:bodyPr/>
            <a:lstStyle/>
            <a:p>
              <a:endParaRPr lang="en-US"/>
            </a:p>
          </p:txBody>
        </p:sp>
        <p:sp>
          <p:nvSpPr>
            <p:cNvPr id="24696" name="Line 46"/>
            <p:cNvSpPr>
              <a:spLocks noChangeShapeType="1"/>
            </p:cNvSpPr>
            <p:nvPr/>
          </p:nvSpPr>
          <p:spPr bwMode="auto">
            <a:xfrm>
              <a:off x="3770" y="2091"/>
              <a:ext cx="1140" cy="0"/>
            </a:xfrm>
            <a:prstGeom prst="line">
              <a:avLst/>
            </a:prstGeom>
            <a:noFill/>
            <a:ln w="2880">
              <a:solidFill>
                <a:srgbClr val="000000"/>
              </a:solidFill>
              <a:round/>
              <a:headEnd/>
              <a:tailEnd/>
            </a:ln>
            <a:effectLst/>
          </p:spPr>
          <p:txBody>
            <a:bodyPr/>
            <a:lstStyle/>
            <a:p>
              <a:endParaRPr lang="en-US"/>
            </a:p>
          </p:txBody>
        </p:sp>
        <p:sp>
          <p:nvSpPr>
            <p:cNvPr id="24697" name="Line 47"/>
            <p:cNvSpPr>
              <a:spLocks noChangeShapeType="1"/>
            </p:cNvSpPr>
            <p:nvPr/>
          </p:nvSpPr>
          <p:spPr bwMode="auto">
            <a:xfrm>
              <a:off x="2545" y="2257"/>
              <a:ext cx="1225" cy="0"/>
            </a:xfrm>
            <a:prstGeom prst="line">
              <a:avLst/>
            </a:prstGeom>
            <a:noFill/>
            <a:ln w="2880">
              <a:solidFill>
                <a:srgbClr val="000000"/>
              </a:solidFill>
              <a:round/>
              <a:headEnd/>
              <a:tailEnd/>
            </a:ln>
            <a:effectLst/>
          </p:spPr>
          <p:txBody>
            <a:bodyPr/>
            <a:lstStyle/>
            <a:p>
              <a:endParaRPr lang="en-US"/>
            </a:p>
          </p:txBody>
        </p:sp>
        <p:sp>
          <p:nvSpPr>
            <p:cNvPr id="24698" name="Line 48"/>
            <p:cNvSpPr>
              <a:spLocks noChangeShapeType="1"/>
            </p:cNvSpPr>
            <p:nvPr/>
          </p:nvSpPr>
          <p:spPr bwMode="auto">
            <a:xfrm>
              <a:off x="3770" y="2257"/>
              <a:ext cx="1140" cy="0"/>
            </a:xfrm>
            <a:prstGeom prst="line">
              <a:avLst/>
            </a:prstGeom>
            <a:noFill/>
            <a:ln w="2880">
              <a:solidFill>
                <a:srgbClr val="000000"/>
              </a:solidFill>
              <a:round/>
              <a:headEnd/>
              <a:tailEnd/>
            </a:ln>
            <a:effectLst/>
          </p:spPr>
          <p:txBody>
            <a:bodyPr/>
            <a:lstStyle/>
            <a:p>
              <a:endParaRPr lang="en-US"/>
            </a:p>
          </p:txBody>
        </p:sp>
        <p:sp>
          <p:nvSpPr>
            <p:cNvPr id="24699" name="Line 49"/>
            <p:cNvSpPr>
              <a:spLocks noChangeShapeType="1"/>
            </p:cNvSpPr>
            <p:nvPr/>
          </p:nvSpPr>
          <p:spPr bwMode="auto">
            <a:xfrm>
              <a:off x="2545" y="2423"/>
              <a:ext cx="1225" cy="0"/>
            </a:xfrm>
            <a:prstGeom prst="line">
              <a:avLst/>
            </a:prstGeom>
            <a:noFill/>
            <a:ln w="2880">
              <a:solidFill>
                <a:srgbClr val="000000"/>
              </a:solidFill>
              <a:round/>
              <a:headEnd/>
              <a:tailEnd/>
            </a:ln>
            <a:effectLst/>
          </p:spPr>
          <p:txBody>
            <a:bodyPr/>
            <a:lstStyle/>
            <a:p>
              <a:endParaRPr lang="en-US"/>
            </a:p>
          </p:txBody>
        </p:sp>
        <p:sp>
          <p:nvSpPr>
            <p:cNvPr id="24700" name="Line 50"/>
            <p:cNvSpPr>
              <a:spLocks noChangeShapeType="1"/>
            </p:cNvSpPr>
            <p:nvPr/>
          </p:nvSpPr>
          <p:spPr bwMode="auto">
            <a:xfrm>
              <a:off x="3770" y="2423"/>
              <a:ext cx="1140" cy="0"/>
            </a:xfrm>
            <a:prstGeom prst="line">
              <a:avLst/>
            </a:prstGeom>
            <a:noFill/>
            <a:ln w="2880">
              <a:solidFill>
                <a:srgbClr val="000000"/>
              </a:solidFill>
              <a:round/>
              <a:headEnd/>
              <a:tailEnd/>
            </a:ln>
            <a:effectLst/>
          </p:spPr>
          <p:txBody>
            <a:bodyPr/>
            <a:lstStyle/>
            <a:p>
              <a:endParaRPr lang="en-US"/>
            </a:p>
          </p:txBody>
        </p:sp>
        <p:sp>
          <p:nvSpPr>
            <p:cNvPr id="24701" name="Line 51"/>
            <p:cNvSpPr>
              <a:spLocks noChangeShapeType="1"/>
            </p:cNvSpPr>
            <p:nvPr/>
          </p:nvSpPr>
          <p:spPr bwMode="auto">
            <a:xfrm>
              <a:off x="1156" y="2588"/>
              <a:ext cx="1389" cy="0"/>
            </a:xfrm>
            <a:prstGeom prst="line">
              <a:avLst/>
            </a:prstGeom>
            <a:noFill/>
            <a:ln w="2880">
              <a:solidFill>
                <a:srgbClr val="000000"/>
              </a:solidFill>
              <a:round/>
              <a:headEnd/>
              <a:tailEnd/>
            </a:ln>
            <a:effectLst/>
          </p:spPr>
          <p:txBody>
            <a:bodyPr/>
            <a:lstStyle/>
            <a:p>
              <a:endParaRPr lang="en-US"/>
            </a:p>
          </p:txBody>
        </p:sp>
        <p:sp>
          <p:nvSpPr>
            <p:cNvPr id="24702" name="Line 52"/>
            <p:cNvSpPr>
              <a:spLocks noChangeShapeType="1"/>
            </p:cNvSpPr>
            <p:nvPr/>
          </p:nvSpPr>
          <p:spPr bwMode="auto">
            <a:xfrm>
              <a:off x="2545" y="2588"/>
              <a:ext cx="1225" cy="0"/>
            </a:xfrm>
            <a:prstGeom prst="line">
              <a:avLst/>
            </a:prstGeom>
            <a:noFill/>
            <a:ln w="2880">
              <a:solidFill>
                <a:srgbClr val="000000"/>
              </a:solidFill>
              <a:round/>
              <a:headEnd/>
              <a:tailEnd/>
            </a:ln>
            <a:effectLst/>
          </p:spPr>
          <p:txBody>
            <a:bodyPr/>
            <a:lstStyle/>
            <a:p>
              <a:endParaRPr lang="en-US"/>
            </a:p>
          </p:txBody>
        </p:sp>
        <p:sp>
          <p:nvSpPr>
            <p:cNvPr id="24703" name="Line 53"/>
            <p:cNvSpPr>
              <a:spLocks noChangeShapeType="1"/>
            </p:cNvSpPr>
            <p:nvPr/>
          </p:nvSpPr>
          <p:spPr bwMode="auto">
            <a:xfrm>
              <a:off x="3770" y="2588"/>
              <a:ext cx="1140" cy="0"/>
            </a:xfrm>
            <a:prstGeom prst="line">
              <a:avLst/>
            </a:prstGeom>
            <a:noFill/>
            <a:ln w="2880">
              <a:solidFill>
                <a:srgbClr val="000000"/>
              </a:solidFill>
              <a:round/>
              <a:headEnd/>
              <a:tailEnd/>
            </a:ln>
            <a:effectLst/>
          </p:spPr>
          <p:txBody>
            <a:bodyPr/>
            <a:lstStyle/>
            <a:p>
              <a:endParaRPr lang="en-US"/>
            </a:p>
          </p:txBody>
        </p:sp>
        <p:sp>
          <p:nvSpPr>
            <p:cNvPr id="24576" name="Line 54"/>
            <p:cNvSpPr>
              <a:spLocks noChangeShapeType="1"/>
            </p:cNvSpPr>
            <p:nvPr/>
          </p:nvSpPr>
          <p:spPr bwMode="auto">
            <a:xfrm>
              <a:off x="2545" y="2754"/>
              <a:ext cx="1225" cy="0"/>
            </a:xfrm>
            <a:prstGeom prst="line">
              <a:avLst/>
            </a:prstGeom>
            <a:noFill/>
            <a:ln w="2880">
              <a:solidFill>
                <a:srgbClr val="000000"/>
              </a:solidFill>
              <a:round/>
              <a:headEnd/>
              <a:tailEnd/>
            </a:ln>
            <a:effectLst/>
          </p:spPr>
          <p:txBody>
            <a:bodyPr/>
            <a:lstStyle/>
            <a:p>
              <a:endParaRPr lang="en-US"/>
            </a:p>
          </p:txBody>
        </p:sp>
        <p:sp>
          <p:nvSpPr>
            <p:cNvPr id="24704" name="Line 55"/>
            <p:cNvSpPr>
              <a:spLocks noChangeShapeType="1"/>
            </p:cNvSpPr>
            <p:nvPr/>
          </p:nvSpPr>
          <p:spPr bwMode="auto">
            <a:xfrm>
              <a:off x="3770" y="2754"/>
              <a:ext cx="1140" cy="0"/>
            </a:xfrm>
            <a:prstGeom prst="line">
              <a:avLst/>
            </a:prstGeom>
            <a:noFill/>
            <a:ln w="2880">
              <a:solidFill>
                <a:srgbClr val="000000"/>
              </a:solidFill>
              <a:round/>
              <a:headEnd/>
              <a:tailEnd/>
            </a:ln>
            <a:effectLst/>
          </p:spPr>
          <p:txBody>
            <a:bodyPr/>
            <a:lstStyle/>
            <a:p>
              <a:endParaRPr lang="en-US"/>
            </a:p>
          </p:txBody>
        </p:sp>
        <p:sp>
          <p:nvSpPr>
            <p:cNvPr id="24705" name="Line 56"/>
            <p:cNvSpPr>
              <a:spLocks noChangeShapeType="1"/>
            </p:cNvSpPr>
            <p:nvPr/>
          </p:nvSpPr>
          <p:spPr bwMode="auto">
            <a:xfrm>
              <a:off x="1156" y="2919"/>
              <a:ext cx="1389" cy="0"/>
            </a:xfrm>
            <a:prstGeom prst="line">
              <a:avLst/>
            </a:prstGeom>
            <a:noFill/>
            <a:ln w="2880">
              <a:solidFill>
                <a:srgbClr val="000000"/>
              </a:solidFill>
              <a:round/>
              <a:headEnd/>
              <a:tailEnd/>
            </a:ln>
            <a:effectLst/>
          </p:spPr>
          <p:txBody>
            <a:bodyPr/>
            <a:lstStyle/>
            <a:p>
              <a:endParaRPr lang="en-US"/>
            </a:p>
          </p:txBody>
        </p:sp>
        <p:sp>
          <p:nvSpPr>
            <p:cNvPr id="24706" name="Line 57"/>
            <p:cNvSpPr>
              <a:spLocks noChangeShapeType="1"/>
            </p:cNvSpPr>
            <p:nvPr/>
          </p:nvSpPr>
          <p:spPr bwMode="auto">
            <a:xfrm>
              <a:off x="2545" y="2919"/>
              <a:ext cx="1225" cy="0"/>
            </a:xfrm>
            <a:prstGeom prst="line">
              <a:avLst/>
            </a:prstGeom>
            <a:noFill/>
            <a:ln w="2880">
              <a:solidFill>
                <a:srgbClr val="000000"/>
              </a:solidFill>
              <a:round/>
              <a:headEnd/>
              <a:tailEnd/>
            </a:ln>
            <a:effectLst/>
          </p:spPr>
          <p:txBody>
            <a:bodyPr/>
            <a:lstStyle/>
            <a:p>
              <a:endParaRPr lang="en-US"/>
            </a:p>
          </p:txBody>
        </p:sp>
        <p:sp>
          <p:nvSpPr>
            <p:cNvPr id="24707" name="Line 58"/>
            <p:cNvSpPr>
              <a:spLocks noChangeShapeType="1"/>
            </p:cNvSpPr>
            <p:nvPr/>
          </p:nvSpPr>
          <p:spPr bwMode="auto">
            <a:xfrm>
              <a:off x="3770" y="2919"/>
              <a:ext cx="1140" cy="0"/>
            </a:xfrm>
            <a:prstGeom prst="line">
              <a:avLst/>
            </a:prstGeom>
            <a:noFill/>
            <a:ln w="2880">
              <a:solidFill>
                <a:srgbClr val="000000"/>
              </a:solidFill>
              <a:round/>
              <a:headEnd/>
              <a:tailEnd/>
            </a:ln>
            <a:effectLst/>
          </p:spPr>
          <p:txBody>
            <a:bodyPr/>
            <a:lstStyle/>
            <a:p>
              <a:endParaRPr lang="en-US"/>
            </a:p>
          </p:txBody>
        </p:sp>
        <p:sp>
          <p:nvSpPr>
            <p:cNvPr id="24708" name="Line 59"/>
            <p:cNvSpPr>
              <a:spLocks noChangeShapeType="1"/>
            </p:cNvSpPr>
            <p:nvPr/>
          </p:nvSpPr>
          <p:spPr bwMode="auto">
            <a:xfrm>
              <a:off x="2545" y="3085"/>
              <a:ext cx="1225" cy="0"/>
            </a:xfrm>
            <a:prstGeom prst="line">
              <a:avLst/>
            </a:prstGeom>
            <a:noFill/>
            <a:ln w="2880">
              <a:solidFill>
                <a:srgbClr val="000000"/>
              </a:solidFill>
              <a:round/>
              <a:headEnd/>
              <a:tailEnd/>
            </a:ln>
            <a:effectLst/>
          </p:spPr>
          <p:txBody>
            <a:bodyPr/>
            <a:lstStyle/>
            <a:p>
              <a:endParaRPr lang="en-US"/>
            </a:p>
          </p:txBody>
        </p:sp>
        <p:sp>
          <p:nvSpPr>
            <p:cNvPr id="24709" name="Line 60"/>
            <p:cNvSpPr>
              <a:spLocks noChangeShapeType="1"/>
            </p:cNvSpPr>
            <p:nvPr/>
          </p:nvSpPr>
          <p:spPr bwMode="auto">
            <a:xfrm>
              <a:off x="3770" y="3085"/>
              <a:ext cx="1140" cy="0"/>
            </a:xfrm>
            <a:prstGeom prst="line">
              <a:avLst/>
            </a:prstGeom>
            <a:noFill/>
            <a:ln w="2880">
              <a:solidFill>
                <a:srgbClr val="000000"/>
              </a:solidFill>
              <a:round/>
              <a:headEnd/>
              <a:tailEnd/>
            </a:ln>
            <a:effectLst/>
          </p:spPr>
          <p:txBody>
            <a:bodyPr/>
            <a:lstStyle/>
            <a:p>
              <a:endParaRPr lang="en-US"/>
            </a:p>
          </p:txBody>
        </p:sp>
        <p:sp>
          <p:nvSpPr>
            <p:cNvPr id="24710" name="Line 61"/>
            <p:cNvSpPr>
              <a:spLocks noChangeShapeType="1"/>
            </p:cNvSpPr>
            <p:nvPr/>
          </p:nvSpPr>
          <p:spPr bwMode="auto">
            <a:xfrm>
              <a:off x="2545" y="3251"/>
              <a:ext cx="1225" cy="0"/>
            </a:xfrm>
            <a:prstGeom prst="line">
              <a:avLst/>
            </a:prstGeom>
            <a:noFill/>
            <a:ln w="2880">
              <a:solidFill>
                <a:srgbClr val="000000"/>
              </a:solidFill>
              <a:round/>
              <a:headEnd/>
              <a:tailEnd/>
            </a:ln>
            <a:effectLst/>
          </p:spPr>
          <p:txBody>
            <a:bodyPr/>
            <a:lstStyle/>
            <a:p>
              <a:endParaRPr lang="en-US"/>
            </a:p>
          </p:txBody>
        </p:sp>
        <p:sp>
          <p:nvSpPr>
            <p:cNvPr id="24711" name="Line 62"/>
            <p:cNvSpPr>
              <a:spLocks noChangeShapeType="1"/>
            </p:cNvSpPr>
            <p:nvPr/>
          </p:nvSpPr>
          <p:spPr bwMode="auto">
            <a:xfrm>
              <a:off x="3770" y="3251"/>
              <a:ext cx="1140" cy="0"/>
            </a:xfrm>
            <a:prstGeom prst="line">
              <a:avLst/>
            </a:prstGeom>
            <a:noFill/>
            <a:ln w="2880">
              <a:solidFill>
                <a:srgbClr val="000000"/>
              </a:solidFill>
              <a:round/>
              <a:headEnd/>
              <a:tailEnd/>
            </a:ln>
            <a:effectLst/>
          </p:spPr>
          <p:txBody>
            <a:bodyPr/>
            <a:lstStyle/>
            <a:p>
              <a:endParaRPr lang="en-US"/>
            </a:p>
          </p:txBody>
        </p:sp>
        <p:sp>
          <p:nvSpPr>
            <p:cNvPr id="24712" name="Line 63"/>
            <p:cNvSpPr>
              <a:spLocks noChangeShapeType="1"/>
            </p:cNvSpPr>
            <p:nvPr/>
          </p:nvSpPr>
          <p:spPr bwMode="auto">
            <a:xfrm>
              <a:off x="1156" y="3416"/>
              <a:ext cx="1389" cy="0"/>
            </a:xfrm>
            <a:prstGeom prst="line">
              <a:avLst/>
            </a:prstGeom>
            <a:noFill/>
            <a:ln w="2880">
              <a:solidFill>
                <a:srgbClr val="000000"/>
              </a:solidFill>
              <a:round/>
              <a:headEnd/>
              <a:tailEnd/>
            </a:ln>
            <a:effectLst/>
          </p:spPr>
          <p:txBody>
            <a:bodyPr/>
            <a:lstStyle/>
            <a:p>
              <a:endParaRPr lang="en-US"/>
            </a:p>
          </p:txBody>
        </p:sp>
        <p:sp>
          <p:nvSpPr>
            <p:cNvPr id="24713" name="Line 64"/>
            <p:cNvSpPr>
              <a:spLocks noChangeShapeType="1"/>
            </p:cNvSpPr>
            <p:nvPr/>
          </p:nvSpPr>
          <p:spPr bwMode="auto">
            <a:xfrm>
              <a:off x="2545" y="3416"/>
              <a:ext cx="1225" cy="0"/>
            </a:xfrm>
            <a:prstGeom prst="line">
              <a:avLst/>
            </a:prstGeom>
            <a:noFill/>
            <a:ln w="2880">
              <a:solidFill>
                <a:srgbClr val="000000"/>
              </a:solidFill>
              <a:round/>
              <a:headEnd/>
              <a:tailEnd/>
            </a:ln>
            <a:effectLst/>
          </p:spPr>
          <p:txBody>
            <a:bodyPr/>
            <a:lstStyle/>
            <a:p>
              <a:endParaRPr lang="en-US"/>
            </a:p>
          </p:txBody>
        </p:sp>
        <p:sp>
          <p:nvSpPr>
            <p:cNvPr id="24714" name="Line 65"/>
            <p:cNvSpPr>
              <a:spLocks noChangeShapeType="1"/>
            </p:cNvSpPr>
            <p:nvPr/>
          </p:nvSpPr>
          <p:spPr bwMode="auto">
            <a:xfrm>
              <a:off x="3770" y="3416"/>
              <a:ext cx="1140" cy="0"/>
            </a:xfrm>
            <a:prstGeom prst="line">
              <a:avLst/>
            </a:prstGeom>
            <a:noFill/>
            <a:ln w="2880">
              <a:solidFill>
                <a:srgbClr val="000000"/>
              </a:solidFill>
              <a:round/>
              <a:headEnd/>
              <a:tailEnd/>
            </a:ln>
            <a:effectLst/>
          </p:spPr>
          <p:txBody>
            <a:bodyPr/>
            <a:lstStyle/>
            <a:p>
              <a:endParaRPr lang="en-US"/>
            </a:p>
          </p:txBody>
        </p:sp>
        <p:sp>
          <p:nvSpPr>
            <p:cNvPr id="24715" name="Line 66"/>
            <p:cNvSpPr>
              <a:spLocks noChangeShapeType="1"/>
            </p:cNvSpPr>
            <p:nvPr/>
          </p:nvSpPr>
          <p:spPr bwMode="auto">
            <a:xfrm>
              <a:off x="2545" y="3582"/>
              <a:ext cx="1225" cy="0"/>
            </a:xfrm>
            <a:prstGeom prst="line">
              <a:avLst/>
            </a:prstGeom>
            <a:noFill/>
            <a:ln w="2880">
              <a:solidFill>
                <a:srgbClr val="000000"/>
              </a:solidFill>
              <a:round/>
              <a:headEnd/>
              <a:tailEnd/>
            </a:ln>
            <a:effectLst/>
          </p:spPr>
          <p:txBody>
            <a:bodyPr/>
            <a:lstStyle/>
            <a:p>
              <a:endParaRPr lang="en-US"/>
            </a:p>
          </p:txBody>
        </p:sp>
        <p:sp>
          <p:nvSpPr>
            <p:cNvPr id="24716" name="Line 67"/>
            <p:cNvSpPr>
              <a:spLocks noChangeShapeType="1"/>
            </p:cNvSpPr>
            <p:nvPr/>
          </p:nvSpPr>
          <p:spPr bwMode="auto">
            <a:xfrm>
              <a:off x="3770" y="3582"/>
              <a:ext cx="1140" cy="0"/>
            </a:xfrm>
            <a:prstGeom prst="line">
              <a:avLst/>
            </a:prstGeom>
            <a:noFill/>
            <a:ln w="2880">
              <a:solidFill>
                <a:srgbClr val="000000"/>
              </a:solidFill>
              <a:round/>
              <a:headEnd/>
              <a:tailEnd/>
            </a:ln>
            <a:effectLst/>
          </p:spPr>
          <p:txBody>
            <a:bodyPr/>
            <a:lstStyle/>
            <a:p>
              <a:endParaRPr lang="en-US"/>
            </a:p>
          </p:txBody>
        </p:sp>
        <p:sp>
          <p:nvSpPr>
            <p:cNvPr id="24717" name="Line 68"/>
            <p:cNvSpPr>
              <a:spLocks noChangeShapeType="1"/>
            </p:cNvSpPr>
            <p:nvPr/>
          </p:nvSpPr>
          <p:spPr bwMode="auto">
            <a:xfrm>
              <a:off x="1156" y="3748"/>
              <a:ext cx="1389" cy="0"/>
            </a:xfrm>
            <a:prstGeom prst="line">
              <a:avLst/>
            </a:prstGeom>
            <a:noFill/>
            <a:ln w="2880">
              <a:solidFill>
                <a:srgbClr val="000000"/>
              </a:solidFill>
              <a:round/>
              <a:headEnd/>
              <a:tailEnd/>
            </a:ln>
            <a:effectLst/>
          </p:spPr>
          <p:txBody>
            <a:bodyPr/>
            <a:lstStyle/>
            <a:p>
              <a:endParaRPr lang="en-US"/>
            </a:p>
          </p:txBody>
        </p:sp>
        <p:sp>
          <p:nvSpPr>
            <p:cNvPr id="24718" name="Line 69"/>
            <p:cNvSpPr>
              <a:spLocks noChangeShapeType="1"/>
            </p:cNvSpPr>
            <p:nvPr/>
          </p:nvSpPr>
          <p:spPr bwMode="auto">
            <a:xfrm>
              <a:off x="2545" y="3748"/>
              <a:ext cx="1225" cy="0"/>
            </a:xfrm>
            <a:prstGeom prst="line">
              <a:avLst/>
            </a:prstGeom>
            <a:noFill/>
            <a:ln w="2880">
              <a:solidFill>
                <a:srgbClr val="000000"/>
              </a:solidFill>
              <a:round/>
              <a:headEnd/>
              <a:tailEnd/>
            </a:ln>
            <a:effectLst/>
          </p:spPr>
          <p:txBody>
            <a:bodyPr/>
            <a:lstStyle/>
            <a:p>
              <a:endParaRPr lang="en-US"/>
            </a:p>
          </p:txBody>
        </p:sp>
        <p:sp>
          <p:nvSpPr>
            <p:cNvPr id="24719" name="Line 70"/>
            <p:cNvSpPr>
              <a:spLocks noChangeShapeType="1"/>
            </p:cNvSpPr>
            <p:nvPr/>
          </p:nvSpPr>
          <p:spPr bwMode="auto">
            <a:xfrm>
              <a:off x="3770" y="3748"/>
              <a:ext cx="1140" cy="0"/>
            </a:xfrm>
            <a:prstGeom prst="line">
              <a:avLst/>
            </a:prstGeom>
            <a:noFill/>
            <a:ln w="2880">
              <a:solidFill>
                <a:srgbClr val="000000"/>
              </a:solidFill>
              <a:round/>
              <a:headEnd/>
              <a:tailEnd/>
            </a:ln>
            <a:effectLst/>
          </p:spPr>
          <p:txBody>
            <a:bodyPr/>
            <a:lstStyle/>
            <a:p>
              <a:endParaRPr lang="en-US"/>
            </a:p>
          </p:txBody>
        </p:sp>
        <p:sp>
          <p:nvSpPr>
            <p:cNvPr id="24720" name="Line 71"/>
            <p:cNvSpPr>
              <a:spLocks noChangeShapeType="1"/>
            </p:cNvSpPr>
            <p:nvPr/>
          </p:nvSpPr>
          <p:spPr bwMode="auto">
            <a:xfrm>
              <a:off x="1156" y="1586"/>
              <a:ext cx="0" cy="174"/>
            </a:xfrm>
            <a:prstGeom prst="line">
              <a:avLst/>
            </a:prstGeom>
            <a:noFill/>
            <a:ln w="2880">
              <a:solidFill>
                <a:srgbClr val="000000"/>
              </a:solidFill>
              <a:round/>
              <a:headEnd/>
              <a:tailEnd/>
            </a:ln>
            <a:effectLst/>
          </p:spPr>
          <p:txBody>
            <a:bodyPr/>
            <a:lstStyle/>
            <a:p>
              <a:endParaRPr lang="en-US"/>
            </a:p>
          </p:txBody>
        </p:sp>
        <p:sp>
          <p:nvSpPr>
            <p:cNvPr id="24721" name="Line 72"/>
            <p:cNvSpPr>
              <a:spLocks noChangeShapeType="1"/>
            </p:cNvSpPr>
            <p:nvPr/>
          </p:nvSpPr>
          <p:spPr bwMode="auto">
            <a:xfrm>
              <a:off x="1156" y="1760"/>
              <a:ext cx="0" cy="166"/>
            </a:xfrm>
            <a:prstGeom prst="line">
              <a:avLst/>
            </a:prstGeom>
            <a:noFill/>
            <a:ln w="2880">
              <a:solidFill>
                <a:srgbClr val="000000"/>
              </a:solidFill>
              <a:round/>
              <a:headEnd/>
              <a:tailEnd/>
            </a:ln>
            <a:effectLst/>
          </p:spPr>
          <p:txBody>
            <a:bodyPr/>
            <a:lstStyle/>
            <a:p>
              <a:endParaRPr lang="en-US"/>
            </a:p>
          </p:txBody>
        </p:sp>
        <p:sp>
          <p:nvSpPr>
            <p:cNvPr id="24722" name="Line 73"/>
            <p:cNvSpPr>
              <a:spLocks noChangeShapeType="1"/>
            </p:cNvSpPr>
            <p:nvPr/>
          </p:nvSpPr>
          <p:spPr bwMode="auto">
            <a:xfrm>
              <a:off x="1156" y="1926"/>
              <a:ext cx="0" cy="165"/>
            </a:xfrm>
            <a:prstGeom prst="line">
              <a:avLst/>
            </a:prstGeom>
            <a:noFill/>
            <a:ln w="2880">
              <a:solidFill>
                <a:srgbClr val="000000"/>
              </a:solidFill>
              <a:round/>
              <a:headEnd/>
              <a:tailEnd/>
            </a:ln>
            <a:effectLst/>
          </p:spPr>
          <p:txBody>
            <a:bodyPr/>
            <a:lstStyle/>
            <a:p>
              <a:endParaRPr lang="en-US"/>
            </a:p>
          </p:txBody>
        </p:sp>
        <p:sp>
          <p:nvSpPr>
            <p:cNvPr id="24723" name="Line 74"/>
            <p:cNvSpPr>
              <a:spLocks noChangeShapeType="1"/>
            </p:cNvSpPr>
            <p:nvPr/>
          </p:nvSpPr>
          <p:spPr bwMode="auto">
            <a:xfrm>
              <a:off x="1156" y="2423"/>
              <a:ext cx="0" cy="165"/>
            </a:xfrm>
            <a:prstGeom prst="line">
              <a:avLst/>
            </a:prstGeom>
            <a:noFill/>
            <a:ln w="2880">
              <a:solidFill>
                <a:srgbClr val="000000"/>
              </a:solidFill>
              <a:round/>
              <a:headEnd/>
              <a:tailEnd/>
            </a:ln>
            <a:effectLst/>
          </p:spPr>
          <p:txBody>
            <a:bodyPr/>
            <a:lstStyle/>
            <a:p>
              <a:endParaRPr lang="en-US"/>
            </a:p>
          </p:txBody>
        </p:sp>
        <p:sp>
          <p:nvSpPr>
            <p:cNvPr id="24724" name="Line 75"/>
            <p:cNvSpPr>
              <a:spLocks noChangeShapeType="1"/>
            </p:cNvSpPr>
            <p:nvPr/>
          </p:nvSpPr>
          <p:spPr bwMode="auto">
            <a:xfrm>
              <a:off x="1156" y="2754"/>
              <a:ext cx="0" cy="165"/>
            </a:xfrm>
            <a:prstGeom prst="line">
              <a:avLst/>
            </a:prstGeom>
            <a:noFill/>
            <a:ln w="2880">
              <a:solidFill>
                <a:srgbClr val="000000"/>
              </a:solidFill>
              <a:round/>
              <a:headEnd/>
              <a:tailEnd/>
            </a:ln>
            <a:effectLst/>
          </p:spPr>
          <p:txBody>
            <a:bodyPr/>
            <a:lstStyle/>
            <a:p>
              <a:endParaRPr lang="en-US"/>
            </a:p>
          </p:txBody>
        </p:sp>
        <p:sp>
          <p:nvSpPr>
            <p:cNvPr id="24725" name="Line 76"/>
            <p:cNvSpPr>
              <a:spLocks noChangeShapeType="1"/>
            </p:cNvSpPr>
            <p:nvPr/>
          </p:nvSpPr>
          <p:spPr bwMode="auto">
            <a:xfrm>
              <a:off x="1156" y="3251"/>
              <a:ext cx="0" cy="165"/>
            </a:xfrm>
            <a:prstGeom prst="line">
              <a:avLst/>
            </a:prstGeom>
            <a:noFill/>
            <a:ln w="2880">
              <a:solidFill>
                <a:srgbClr val="000000"/>
              </a:solidFill>
              <a:round/>
              <a:headEnd/>
              <a:tailEnd/>
            </a:ln>
            <a:effectLst/>
          </p:spPr>
          <p:txBody>
            <a:bodyPr/>
            <a:lstStyle/>
            <a:p>
              <a:endParaRPr lang="en-US"/>
            </a:p>
          </p:txBody>
        </p:sp>
        <p:sp>
          <p:nvSpPr>
            <p:cNvPr id="24726" name="Line 77"/>
            <p:cNvSpPr>
              <a:spLocks noChangeShapeType="1"/>
            </p:cNvSpPr>
            <p:nvPr/>
          </p:nvSpPr>
          <p:spPr bwMode="auto">
            <a:xfrm>
              <a:off x="1156" y="3582"/>
              <a:ext cx="0" cy="166"/>
            </a:xfrm>
            <a:prstGeom prst="line">
              <a:avLst/>
            </a:prstGeom>
            <a:noFill/>
            <a:ln w="2880">
              <a:solidFill>
                <a:srgbClr val="000000"/>
              </a:solidFill>
              <a:round/>
              <a:headEnd/>
              <a:tailEnd/>
            </a:ln>
            <a:effectLst/>
          </p:spPr>
          <p:txBody>
            <a:bodyPr/>
            <a:lstStyle/>
            <a:p>
              <a:endParaRPr lang="en-US"/>
            </a:p>
          </p:txBody>
        </p:sp>
        <p:sp>
          <p:nvSpPr>
            <p:cNvPr id="24727" name="Line 78"/>
            <p:cNvSpPr>
              <a:spLocks noChangeShapeType="1"/>
            </p:cNvSpPr>
            <p:nvPr/>
          </p:nvSpPr>
          <p:spPr bwMode="auto">
            <a:xfrm>
              <a:off x="2545" y="1586"/>
              <a:ext cx="0" cy="174"/>
            </a:xfrm>
            <a:prstGeom prst="line">
              <a:avLst/>
            </a:prstGeom>
            <a:noFill/>
            <a:ln w="2880">
              <a:solidFill>
                <a:srgbClr val="000000"/>
              </a:solidFill>
              <a:round/>
              <a:headEnd/>
              <a:tailEnd/>
            </a:ln>
            <a:effectLst/>
          </p:spPr>
          <p:txBody>
            <a:bodyPr/>
            <a:lstStyle/>
            <a:p>
              <a:endParaRPr lang="en-US"/>
            </a:p>
          </p:txBody>
        </p:sp>
        <p:sp>
          <p:nvSpPr>
            <p:cNvPr id="24728" name="Line 79"/>
            <p:cNvSpPr>
              <a:spLocks noChangeShapeType="1"/>
            </p:cNvSpPr>
            <p:nvPr/>
          </p:nvSpPr>
          <p:spPr bwMode="auto">
            <a:xfrm>
              <a:off x="2545" y="1760"/>
              <a:ext cx="0" cy="166"/>
            </a:xfrm>
            <a:prstGeom prst="line">
              <a:avLst/>
            </a:prstGeom>
            <a:noFill/>
            <a:ln w="2880">
              <a:solidFill>
                <a:srgbClr val="000000"/>
              </a:solidFill>
              <a:round/>
              <a:headEnd/>
              <a:tailEnd/>
            </a:ln>
            <a:effectLst/>
          </p:spPr>
          <p:txBody>
            <a:bodyPr/>
            <a:lstStyle/>
            <a:p>
              <a:endParaRPr lang="en-US"/>
            </a:p>
          </p:txBody>
        </p:sp>
        <p:sp>
          <p:nvSpPr>
            <p:cNvPr id="24729" name="Line 80"/>
            <p:cNvSpPr>
              <a:spLocks noChangeShapeType="1"/>
            </p:cNvSpPr>
            <p:nvPr/>
          </p:nvSpPr>
          <p:spPr bwMode="auto">
            <a:xfrm>
              <a:off x="2545" y="1926"/>
              <a:ext cx="0" cy="165"/>
            </a:xfrm>
            <a:prstGeom prst="line">
              <a:avLst/>
            </a:prstGeom>
            <a:noFill/>
            <a:ln w="2880">
              <a:solidFill>
                <a:srgbClr val="000000"/>
              </a:solidFill>
              <a:round/>
              <a:headEnd/>
              <a:tailEnd/>
            </a:ln>
            <a:effectLst/>
          </p:spPr>
          <p:txBody>
            <a:bodyPr/>
            <a:lstStyle/>
            <a:p>
              <a:endParaRPr lang="en-US"/>
            </a:p>
          </p:txBody>
        </p:sp>
        <p:sp>
          <p:nvSpPr>
            <p:cNvPr id="24730" name="Line 81"/>
            <p:cNvSpPr>
              <a:spLocks noChangeShapeType="1"/>
            </p:cNvSpPr>
            <p:nvPr/>
          </p:nvSpPr>
          <p:spPr bwMode="auto">
            <a:xfrm>
              <a:off x="2545" y="2423"/>
              <a:ext cx="0" cy="165"/>
            </a:xfrm>
            <a:prstGeom prst="line">
              <a:avLst/>
            </a:prstGeom>
            <a:noFill/>
            <a:ln w="2880">
              <a:solidFill>
                <a:srgbClr val="000000"/>
              </a:solidFill>
              <a:round/>
              <a:headEnd/>
              <a:tailEnd/>
            </a:ln>
            <a:effectLst/>
          </p:spPr>
          <p:txBody>
            <a:bodyPr/>
            <a:lstStyle/>
            <a:p>
              <a:endParaRPr lang="en-US"/>
            </a:p>
          </p:txBody>
        </p:sp>
        <p:sp>
          <p:nvSpPr>
            <p:cNvPr id="24731" name="Line 82"/>
            <p:cNvSpPr>
              <a:spLocks noChangeShapeType="1"/>
            </p:cNvSpPr>
            <p:nvPr/>
          </p:nvSpPr>
          <p:spPr bwMode="auto">
            <a:xfrm>
              <a:off x="2545" y="2754"/>
              <a:ext cx="0" cy="165"/>
            </a:xfrm>
            <a:prstGeom prst="line">
              <a:avLst/>
            </a:prstGeom>
            <a:noFill/>
            <a:ln w="2880">
              <a:solidFill>
                <a:srgbClr val="000000"/>
              </a:solidFill>
              <a:round/>
              <a:headEnd/>
              <a:tailEnd/>
            </a:ln>
            <a:effectLst/>
          </p:spPr>
          <p:txBody>
            <a:bodyPr/>
            <a:lstStyle/>
            <a:p>
              <a:endParaRPr lang="en-US"/>
            </a:p>
          </p:txBody>
        </p:sp>
        <p:sp>
          <p:nvSpPr>
            <p:cNvPr id="24732" name="Line 83"/>
            <p:cNvSpPr>
              <a:spLocks noChangeShapeType="1"/>
            </p:cNvSpPr>
            <p:nvPr/>
          </p:nvSpPr>
          <p:spPr bwMode="auto">
            <a:xfrm>
              <a:off x="2545" y="3251"/>
              <a:ext cx="0" cy="165"/>
            </a:xfrm>
            <a:prstGeom prst="line">
              <a:avLst/>
            </a:prstGeom>
            <a:noFill/>
            <a:ln w="2880">
              <a:solidFill>
                <a:srgbClr val="000000"/>
              </a:solidFill>
              <a:round/>
              <a:headEnd/>
              <a:tailEnd/>
            </a:ln>
            <a:effectLst/>
          </p:spPr>
          <p:txBody>
            <a:bodyPr/>
            <a:lstStyle/>
            <a:p>
              <a:endParaRPr lang="en-US"/>
            </a:p>
          </p:txBody>
        </p:sp>
        <p:sp>
          <p:nvSpPr>
            <p:cNvPr id="24733" name="Line 84"/>
            <p:cNvSpPr>
              <a:spLocks noChangeShapeType="1"/>
            </p:cNvSpPr>
            <p:nvPr/>
          </p:nvSpPr>
          <p:spPr bwMode="auto">
            <a:xfrm>
              <a:off x="2545" y="3582"/>
              <a:ext cx="0" cy="166"/>
            </a:xfrm>
            <a:prstGeom prst="line">
              <a:avLst/>
            </a:prstGeom>
            <a:noFill/>
            <a:ln w="2880">
              <a:solidFill>
                <a:srgbClr val="000000"/>
              </a:solidFill>
              <a:round/>
              <a:headEnd/>
              <a:tailEnd/>
            </a:ln>
            <a:effectLst/>
          </p:spPr>
          <p:txBody>
            <a:bodyPr/>
            <a:lstStyle/>
            <a:p>
              <a:endParaRPr lang="en-US"/>
            </a:p>
          </p:txBody>
        </p:sp>
        <p:sp>
          <p:nvSpPr>
            <p:cNvPr id="24734" name="Line 85"/>
            <p:cNvSpPr>
              <a:spLocks noChangeShapeType="1"/>
            </p:cNvSpPr>
            <p:nvPr/>
          </p:nvSpPr>
          <p:spPr bwMode="auto">
            <a:xfrm>
              <a:off x="3770" y="1586"/>
              <a:ext cx="0" cy="174"/>
            </a:xfrm>
            <a:prstGeom prst="line">
              <a:avLst/>
            </a:prstGeom>
            <a:noFill/>
            <a:ln w="2880">
              <a:solidFill>
                <a:srgbClr val="000000"/>
              </a:solidFill>
              <a:round/>
              <a:headEnd/>
              <a:tailEnd/>
            </a:ln>
            <a:effectLst/>
          </p:spPr>
          <p:txBody>
            <a:bodyPr/>
            <a:lstStyle/>
            <a:p>
              <a:endParaRPr lang="en-US"/>
            </a:p>
          </p:txBody>
        </p:sp>
        <p:sp>
          <p:nvSpPr>
            <p:cNvPr id="24735" name="Line 86"/>
            <p:cNvSpPr>
              <a:spLocks noChangeShapeType="1"/>
            </p:cNvSpPr>
            <p:nvPr/>
          </p:nvSpPr>
          <p:spPr bwMode="auto">
            <a:xfrm>
              <a:off x="3770" y="1926"/>
              <a:ext cx="0" cy="165"/>
            </a:xfrm>
            <a:prstGeom prst="line">
              <a:avLst/>
            </a:prstGeom>
            <a:noFill/>
            <a:ln w="2880">
              <a:solidFill>
                <a:srgbClr val="000000"/>
              </a:solidFill>
              <a:round/>
              <a:headEnd/>
              <a:tailEnd/>
            </a:ln>
            <a:effectLst/>
          </p:spPr>
          <p:txBody>
            <a:bodyPr/>
            <a:lstStyle/>
            <a:p>
              <a:endParaRPr lang="en-US"/>
            </a:p>
          </p:txBody>
        </p:sp>
        <p:sp>
          <p:nvSpPr>
            <p:cNvPr id="24736" name="Line 87"/>
            <p:cNvSpPr>
              <a:spLocks noChangeShapeType="1"/>
            </p:cNvSpPr>
            <p:nvPr/>
          </p:nvSpPr>
          <p:spPr bwMode="auto">
            <a:xfrm>
              <a:off x="3770" y="2091"/>
              <a:ext cx="0" cy="166"/>
            </a:xfrm>
            <a:prstGeom prst="line">
              <a:avLst/>
            </a:prstGeom>
            <a:noFill/>
            <a:ln w="2880">
              <a:solidFill>
                <a:srgbClr val="000000"/>
              </a:solidFill>
              <a:round/>
              <a:headEnd/>
              <a:tailEnd/>
            </a:ln>
            <a:effectLst/>
          </p:spPr>
          <p:txBody>
            <a:bodyPr/>
            <a:lstStyle/>
            <a:p>
              <a:endParaRPr lang="en-US"/>
            </a:p>
          </p:txBody>
        </p:sp>
        <p:sp>
          <p:nvSpPr>
            <p:cNvPr id="24737" name="Line 88"/>
            <p:cNvSpPr>
              <a:spLocks noChangeShapeType="1"/>
            </p:cNvSpPr>
            <p:nvPr/>
          </p:nvSpPr>
          <p:spPr bwMode="auto">
            <a:xfrm>
              <a:off x="3770" y="2257"/>
              <a:ext cx="0" cy="166"/>
            </a:xfrm>
            <a:prstGeom prst="line">
              <a:avLst/>
            </a:prstGeom>
            <a:noFill/>
            <a:ln w="2880">
              <a:solidFill>
                <a:srgbClr val="000000"/>
              </a:solidFill>
              <a:round/>
              <a:headEnd/>
              <a:tailEnd/>
            </a:ln>
            <a:effectLst/>
          </p:spPr>
          <p:txBody>
            <a:bodyPr/>
            <a:lstStyle/>
            <a:p>
              <a:endParaRPr lang="en-US"/>
            </a:p>
          </p:txBody>
        </p:sp>
        <p:sp>
          <p:nvSpPr>
            <p:cNvPr id="24738" name="Line 89"/>
            <p:cNvSpPr>
              <a:spLocks noChangeShapeType="1"/>
            </p:cNvSpPr>
            <p:nvPr/>
          </p:nvSpPr>
          <p:spPr bwMode="auto">
            <a:xfrm>
              <a:off x="3770" y="2423"/>
              <a:ext cx="0" cy="165"/>
            </a:xfrm>
            <a:prstGeom prst="line">
              <a:avLst/>
            </a:prstGeom>
            <a:noFill/>
            <a:ln w="2880">
              <a:solidFill>
                <a:srgbClr val="000000"/>
              </a:solidFill>
              <a:round/>
              <a:headEnd/>
              <a:tailEnd/>
            </a:ln>
            <a:effectLst/>
          </p:spPr>
          <p:txBody>
            <a:bodyPr/>
            <a:lstStyle/>
            <a:p>
              <a:endParaRPr lang="en-US"/>
            </a:p>
          </p:txBody>
        </p:sp>
        <p:sp>
          <p:nvSpPr>
            <p:cNvPr id="24739" name="Line 90"/>
            <p:cNvSpPr>
              <a:spLocks noChangeShapeType="1"/>
            </p:cNvSpPr>
            <p:nvPr/>
          </p:nvSpPr>
          <p:spPr bwMode="auto">
            <a:xfrm>
              <a:off x="3770" y="2588"/>
              <a:ext cx="0" cy="166"/>
            </a:xfrm>
            <a:prstGeom prst="line">
              <a:avLst/>
            </a:prstGeom>
            <a:noFill/>
            <a:ln w="2880">
              <a:solidFill>
                <a:srgbClr val="000000"/>
              </a:solidFill>
              <a:round/>
              <a:headEnd/>
              <a:tailEnd/>
            </a:ln>
            <a:effectLst/>
          </p:spPr>
          <p:txBody>
            <a:bodyPr/>
            <a:lstStyle/>
            <a:p>
              <a:endParaRPr lang="en-US"/>
            </a:p>
          </p:txBody>
        </p:sp>
        <p:sp>
          <p:nvSpPr>
            <p:cNvPr id="24740" name="Line 91"/>
            <p:cNvSpPr>
              <a:spLocks noChangeShapeType="1"/>
            </p:cNvSpPr>
            <p:nvPr/>
          </p:nvSpPr>
          <p:spPr bwMode="auto">
            <a:xfrm>
              <a:off x="3770" y="2754"/>
              <a:ext cx="0" cy="165"/>
            </a:xfrm>
            <a:prstGeom prst="line">
              <a:avLst/>
            </a:prstGeom>
            <a:noFill/>
            <a:ln w="2880">
              <a:solidFill>
                <a:srgbClr val="000000"/>
              </a:solidFill>
              <a:round/>
              <a:headEnd/>
              <a:tailEnd/>
            </a:ln>
            <a:effectLst/>
          </p:spPr>
          <p:txBody>
            <a:bodyPr/>
            <a:lstStyle/>
            <a:p>
              <a:endParaRPr lang="en-US"/>
            </a:p>
          </p:txBody>
        </p:sp>
        <p:sp>
          <p:nvSpPr>
            <p:cNvPr id="24741" name="Line 92"/>
            <p:cNvSpPr>
              <a:spLocks noChangeShapeType="1"/>
            </p:cNvSpPr>
            <p:nvPr/>
          </p:nvSpPr>
          <p:spPr bwMode="auto">
            <a:xfrm>
              <a:off x="3770" y="2919"/>
              <a:ext cx="0" cy="166"/>
            </a:xfrm>
            <a:prstGeom prst="line">
              <a:avLst/>
            </a:prstGeom>
            <a:noFill/>
            <a:ln w="2880">
              <a:solidFill>
                <a:srgbClr val="000000"/>
              </a:solidFill>
              <a:round/>
              <a:headEnd/>
              <a:tailEnd/>
            </a:ln>
            <a:effectLst/>
          </p:spPr>
          <p:txBody>
            <a:bodyPr/>
            <a:lstStyle/>
            <a:p>
              <a:endParaRPr lang="en-US"/>
            </a:p>
          </p:txBody>
        </p:sp>
        <p:sp>
          <p:nvSpPr>
            <p:cNvPr id="24742" name="Line 93"/>
            <p:cNvSpPr>
              <a:spLocks noChangeShapeType="1"/>
            </p:cNvSpPr>
            <p:nvPr/>
          </p:nvSpPr>
          <p:spPr bwMode="auto">
            <a:xfrm>
              <a:off x="3770" y="3085"/>
              <a:ext cx="0" cy="166"/>
            </a:xfrm>
            <a:prstGeom prst="line">
              <a:avLst/>
            </a:prstGeom>
            <a:noFill/>
            <a:ln w="2880">
              <a:solidFill>
                <a:srgbClr val="000000"/>
              </a:solidFill>
              <a:round/>
              <a:headEnd/>
              <a:tailEnd/>
            </a:ln>
            <a:effectLst/>
          </p:spPr>
          <p:txBody>
            <a:bodyPr/>
            <a:lstStyle/>
            <a:p>
              <a:endParaRPr lang="en-US"/>
            </a:p>
          </p:txBody>
        </p:sp>
        <p:sp>
          <p:nvSpPr>
            <p:cNvPr id="24743" name="Line 94"/>
            <p:cNvSpPr>
              <a:spLocks noChangeShapeType="1"/>
            </p:cNvSpPr>
            <p:nvPr/>
          </p:nvSpPr>
          <p:spPr bwMode="auto">
            <a:xfrm>
              <a:off x="3770" y="3251"/>
              <a:ext cx="0" cy="165"/>
            </a:xfrm>
            <a:prstGeom prst="line">
              <a:avLst/>
            </a:prstGeom>
            <a:noFill/>
            <a:ln w="2880">
              <a:solidFill>
                <a:srgbClr val="000000"/>
              </a:solidFill>
              <a:round/>
              <a:headEnd/>
              <a:tailEnd/>
            </a:ln>
            <a:effectLst/>
          </p:spPr>
          <p:txBody>
            <a:bodyPr/>
            <a:lstStyle/>
            <a:p>
              <a:endParaRPr lang="en-US"/>
            </a:p>
          </p:txBody>
        </p:sp>
        <p:sp>
          <p:nvSpPr>
            <p:cNvPr id="24744" name="Line 95"/>
            <p:cNvSpPr>
              <a:spLocks noChangeShapeType="1"/>
            </p:cNvSpPr>
            <p:nvPr/>
          </p:nvSpPr>
          <p:spPr bwMode="auto">
            <a:xfrm>
              <a:off x="3770" y="3416"/>
              <a:ext cx="0" cy="166"/>
            </a:xfrm>
            <a:prstGeom prst="line">
              <a:avLst/>
            </a:prstGeom>
            <a:noFill/>
            <a:ln w="2880">
              <a:solidFill>
                <a:srgbClr val="000000"/>
              </a:solidFill>
              <a:round/>
              <a:headEnd/>
              <a:tailEnd/>
            </a:ln>
            <a:effectLst/>
          </p:spPr>
          <p:txBody>
            <a:bodyPr/>
            <a:lstStyle/>
            <a:p>
              <a:endParaRPr lang="en-US"/>
            </a:p>
          </p:txBody>
        </p:sp>
        <p:sp>
          <p:nvSpPr>
            <p:cNvPr id="24745" name="Line 96"/>
            <p:cNvSpPr>
              <a:spLocks noChangeShapeType="1"/>
            </p:cNvSpPr>
            <p:nvPr/>
          </p:nvSpPr>
          <p:spPr bwMode="auto">
            <a:xfrm>
              <a:off x="3770" y="3582"/>
              <a:ext cx="0" cy="166"/>
            </a:xfrm>
            <a:prstGeom prst="line">
              <a:avLst/>
            </a:prstGeom>
            <a:noFill/>
            <a:ln w="2880">
              <a:solidFill>
                <a:srgbClr val="000000"/>
              </a:solidFill>
              <a:round/>
              <a:headEnd/>
              <a:tailEnd/>
            </a:ln>
            <a:effectLst/>
          </p:spPr>
          <p:txBody>
            <a:bodyPr/>
            <a:lstStyle/>
            <a:p>
              <a:endParaRPr lang="en-US"/>
            </a:p>
          </p:txBody>
        </p:sp>
        <p:sp>
          <p:nvSpPr>
            <p:cNvPr id="24746" name="Line 97"/>
            <p:cNvSpPr>
              <a:spLocks noChangeShapeType="1"/>
            </p:cNvSpPr>
            <p:nvPr/>
          </p:nvSpPr>
          <p:spPr bwMode="auto">
            <a:xfrm>
              <a:off x="4910" y="1586"/>
              <a:ext cx="0" cy="174"/>
            </a:xfrm>
            <a:prstGeom prst="line">
              <a:avLst/>
            </a:prstGeom>
            <a:noFill/>
            <a:ln w="2880">
              <a:solidFill>
                <a:srgbClr val="000000"/>
              </a:solidFill>
              <a:round/>
              <a:headEnd/>
              <a:tailEnd/>
            </a:ln>
            <a:effectLst/>
          </p:spPr>
          <p:txBody>
            <a:bodyPr/>
            <a:lstStyle/>
            <a:p>
              <a:endParaRPr lang="en-US"/>
            </a:p>
          </p:txBody>
        </p:sp>
        <p:sp>
          <p:nvSpPr>
            <p:cNvPr id="24747" name="Line 98"/>
            <p:cNvSpPr>
              <a:spLocks noChangeShapeType="1"/>
            </p:cNvSpPr>
            <p:nvPr/>
          </p:nvSpPr>
          <p:spPr bwMode="auto">
            <a:xfrm>
              <a:off x="4910" y="1926"/>
              <a:ext cx="0" cy="165"/>
            </a:xfrm>
            <a:prstGeom prst="line">
              <a:avLst/>
            </a:prstGeom>
            <a:noFill/>
            <a:ln w="2880">
              <a:solidFill>
                <a:srgbClr val="000000"/>
              </a:solidFill>
              <a:round/>
              <a:headEnd/>
              <a:tailEnd/>
            </a:ln>
            <a:effectLst/>
          </p:spPr>
          <p:txBody>
            <a:bodyPr/>
            <a:lstStyle/>
            <a:p>
              <a:endParaRPr lang="en-US"/>
            </a:p>
          </p:txBody>
        </p:sp>
        <p:sp>
          <p:nvSpPr>
            <p:cNvPr id="24748" name="Line 99"/>
            <p:cNvSpPr>
              <a:spLocks noChangeShapeType="1"/>
            </p:cNvSpPr>
            <p:nvPr/>
          </p:nvSpPr>
          <p:spPr bwMode="auto">
            <a:xfrm>
              <a:off x="4910" y="2091"/>
              <a:ext cx="0" cy="166"/>
            </a:xfrm>
            <a:prstGeom prst="line">
              <a:avLst/>
            </a:prstGeom>
            <a:noFill/>
            <a:ln w="2880">
              <a:solidFill>
                <a:srgbClr val="000000"/>
              </a:solidFill>
              <a:round/>
              <a:headEnd/>
              <a:tailEnd/>
            </a:ln>
            <a:effectLst/>
          </p:spPr>
          <p:txBody>
            <a:bodyPr/>
            <a:lstStyle/>
            <a:p>
              <a:endParaRPr lang="en-US"/>
            </a:p>
          </p:txBody>
        </p:sp>
        <p:sp>
          <p:nvSpPr>
            <p:cNvPr id="24749" name="Line 100"/>
            <p:cNvSpPr>
              <a:spLocks noChangeShapeType="1"/>
            </p:cNvSpPr>
            <p:nvPr/>
          </p:nvSpPr>
          <p:spPr bwMode="auto">
            <a:xfrm>
              <a:off x="4910" y="2257"/>
              <a:ext cx="0" cy="166"/>
            </a:xfrm>
            <a:prstGeom prst="line">
              <a:avLst/>
            </a:prstGeom>
            <a:noFill/>
            <a:ln w="2880">
              <a:solidFill>
                <a:srgbClr val="000000"/>
              </a:solidFill>
              <a:round/>
              <a:headEnd/>
              <a:tailEnd/>
            </a:ln>
            <a:effectLst/>
          </p:spPr>
          <p:txBody>
            <a:bodyPr/>
            <a:lstStyle/>
            <a:p>
              <a:endParaRPr lang="en-US"/>
            </a:p>
          </p:txBody>
        </p:sp>
        <p:sp>
          <p:nvSpPr>
            <p:cNvPr id="24750" name="Line 101"/>
            <p:cNvSpPr>
              <a:spLocks noChangeShapeType="1"/>
            </p:cNvSpPr>
            <p:nvPr/>
          </p:nvSpPr>
          <p:spPr bwMode="auto">
            <a:xfrm>
              <a:off x="4910" y="2423"/>
              <a:ext cx="0" cy="165"/>
            </a:xfrm>
            <a:prstGeom prst="line">
              <a:avLst/>
            </a:prstGeom>
            <a:noFill/>
            <a:ln w="2880">
              <a:solidFill>
                <a:srgbClr val="000000"/>
              </a:solidFill>
              <a:round/>
              <a:headEnd/>
              <a:tailEnd/>
            </a:ln>
            <a:effectLst/>
          </p:spPr>
          <p:txBody>
            <a:bodyPr/>
            <a:lstStyle/>
            <a:p>
              <a:endParaRPr lang="en-US"/>
            </a:p>
          </p:txBody>
        </p:sp>
        <p:sp>
          <p:nvSpPr>
            <p:cNvPr id="24751" name="Line 102"/>
            <p:cNvSpPr>
              <a:spLocks noChangeShapeType="1"/>
            </p:cNvSpPr>
            <p:nvPr/>
          </p:nvSpPr>
          <p:spPr bwMode="auto">
            <a:xfrm>
              <a:off x="4910" y="2588"/>
              <a:ext cx="0" cy="166"/>
            </a:xfrm>
            <a:prstGeom prst="line">
              <a:avLst/>
            </a:prstGeom>
            <a:noFill/>
            <a:ln w="2880">
              <a:solidFill>
                <a:srgbClr val="000000"/>
              </a:solidFill>
              <a:round/>
              <a:headEnd/>
              <a:tailEnd/>
            </a:ln>
            <a:effectLst/>
          </p:spPr>
          <p:txBody>
            <a:bodyPr/>
            <a:lstStyle/>
            <a:p>
              <a:endParaRPr lang="en-US"/>
            </a:p>
          </p:txBody>
        </p:sp>
        <p:sp>
          <p:nvSpPr>
            <p:cNvPr id="24752" name="Line 103"/>
            <p:cNvSpPr>
              <a:spLocks noChangeShapeType="1"/>
            </p:cNvSpPr>
            <p:nvPr/>
          </p:nvSpPr>
          <p:spPr bwMode="auto">
            <a:xfrm>
              <a:off x="4910" y="2754"/>
              <a:ext cx="0" cy="165"/>
            </a:xfrm>
            <a:prstGeom prst="line">
              <a:avLst/>
            </a:prstGeom>
            <a:noFill/>
            <a:ln w="2880">
              <a:solidFill>
                <a:srgbClr val="000000"/>
              </a:solidFill>
              <a:round/>
              <a:headEnd/>
              <a:tailEnd/>
            </a:ln>
            <a:effectLst/>
          </p:spPr>
          <p:txBody>
            <a:bodyPr/>
            <a:lstStyle/>
            <a:p>
              <a:endParaRPr lang="en-US"/>
            </a:p>
          </p:txBody>
        </p:sp>
        <p:sp>
          <p:nvSpPr>
            <p:cNvPr id="24753" name="Line 104"/>
            <p:cNvSpPr>
              <a:spLocks noChangeShapeType="1"/>
            </p:cNvSpPr>
            <p:nvPr/>
          </p:nvSpPr>
          <p:spPr bwMode="auto">
            <a:xfrm>
              <a:off x="4910" y="2919"/>
              <a:ext cx="0" cy="166"/>
            </a:xfrm>
            <a:prstGeom prst="line">
              <a:avLst/>
            </a:prstGeom>
            <a:noFill/>
            <a:ln w="2880">
              <a:solidFill>
                <a:srgbClr val="000000"/>
              </a:solidFill>
              <a:round/>
              <a:headEnd/>
              <a:tailEnd/>
            </a:ln>
            <a:effectLst/>
          </p:spPr>
          <p:txBody>
            <a:bodyPr/>
            <a:lstStyle/>
            <a:p>
              <a:endParaRPr lang="en-US"/>
            </a:p>
          </p:txBody>
        </p:sp>
        <p:sp>
          <p:nvSpPr>
            <p:cNvPr id="24754" name="Line 105"/>
            <p:cNvSpPr>
              <a:spLocks noChangeShapeType="1"/>
            </p:cNvSpPr>
            <p:nvPr/>
          </p:nvSpPr>
          <p:spPr bwMode="auto">
            <a:xfrm>
              <a:off x="4910" y="3085"/>
              <a:ext cx="0" cy="166"/>
            </a:xfrm>
            <a:prstGeom prst="line">
              <a:avLst/>
            </a:prstGeom>
            <a:noFill/>
            <a:ln w="2880">
              <a:solidFill>
                <a:srgbClr val="000000"/>
              </a:solidFill>
              <a:round/>
              <a:headEnd/>
              <a:tailEnd/>
            </a:ln>
            <a:effectLst/>
          </p:spPr>
          <p:txBody>
            <a:bodyPr/>
            <a:lstStyle/>
            <a:p>
              <a:endParaRPr lang="en-US"/>
            </a:p>
          </p:txBody>
        </p:sp>
        <p:sp>
          <p:nvSpPr>
            <p:cNvPr id="24755" name="Line 106"/>
            <p:cNvSpPr>
              <a:spLocks noChangeShapeType="1"/>
            </p:cNvSpPr>
            <p:nvPr/>
          </p:nvSpPr>
          <p:spPr bwMode="auto">
            <a:xfrm>
              <a:off x="4910" y="3251"/>
              <a:ext cx="0" cy="165"/>
            </a:xfrm>
            <a:prstGeom prst="line">
              <a:avLst/>
            </a:prstGeom>
            <a:noFill/>
            <a:ln w="2880">
              <a:solidFill>
                <a:srgbClr val="000000"/>
              </a:solidFill>
              <a:round/>
              <a:headEnd/>
              <a:tailEnd/>
            </a:ln>
            <a:effectLst/>
          </p:spPr>
          <p:txBody>
            <a:bodyPr/>
            <a:lstStyle/>
            <a:p>
              <a:endParaRPr lang="en-US"/>
            </a:p>
          </p:txBody>
        </p:sp>
        <p:sp>
          <p:nvSpPr>
            <p:cNvPr id="24756" name="Line 107"/>
            <p:cNvSpPr>
              <a:spLocks noChangeShapeType="1"/>
            </p:cNvSpPr>
            <p:nvPr/>
          </p:nvSpPr>
          <p:spPr bwMode="auto">
            <a:xfrm>
              <a:off x="4910" y="3416"/>
              <a:ext cx="0" cy="166"/>
            </a:xfrm>
            <a:prstGeom prst="line">
              <a:avLst/>
            </a:prstGeom>
            <a:noFill/>
            <a:ln w="2880">
              <a:solidFill>
                <a:srgbClr val="000000"/>
              </a:solidFill>
              <a:round/>
              <a:headEnd/>
              <a:tailEnd/>
            </a:ln>
            <a:effectLst/>
          </p:spPr>
          <p:txBody>
            <a:bodyPr/>
            <a:lstStyle/>
            <a:p>
              <a:endParaRPr lang="en-US"/>
            </a:p>
          </p:txBody>
        </p:sp>
        <p:sp>
          <p:nvSpPr>
            <p:cNvPr id="24757" name="Line 108"/>
            <p:cNvSpPr>
              <a:spLocks noChangeShapeType="1"/>
            </p:cNvSpPr>
            <p:nvPr/>
          </p:nvSpPr>
          <p:spPr bwMode="auto">
            <a:xfrm>
              <a:off x="4910" y="3582"/>
              <a:ext cx="0" cy="166"/>
            </a:xfrm>
            <a:prstGeom prst="line">
              <a:avLst/>
            </a:prstGeom>
            <a:noFill/>
            <a:ln w="2880">
              <a:solidFill>
                <a:srgbClr val="000000"/>
              </a:solidFill>
              <a:round/>
              <a:headEnd/>
              <a:tailEnd/>
            </a:ln>
            <a:effectLst/>
          </p:spPr>
          <p:txBody>
            <a:bodyPr/>
            <a:lstStyle/>
            <a:p>
              <a:endParaRPr lang="en-US"/>
            </a:p>
          </p:txBody>
        </p:sp>
      </p:grpSp>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1187450" y="1779588"/>
            <a:ext cx="7632700" cy="2770187"/>
          </a:xfrm>
          <a:prstGeom prst="rect">
            <a:avLst/>
          </a:prstGeom>
          <a:noFill/>
          <a:ln w="9525">
            <a:noFill/>
            <a:round/>
            <a:headEnd/>
            <a:tailEnd/>
          </a:ln>
          <a:effectLst/>
        </p:spPr>
        <p:txBody>
          <a:bodyPr lIns="90000" tIns="46800" rIns="90000" bIns="46800">
            <a:spAutoFit/>
          </a:bodyPr>
          <a:lstStyle/>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600">
                <a:solidFill>
                  <a:srgbClr val="000000"/>
                </a:solidFill>
                <a:latin typeface="Gill Sans MT" pitchFamily="32" charset="0"/>
              </a:rPr>
              <a:t>Con las propuestas que hayan cumplido con los requisitos indispensables se realizara el cuadro de valoración de propuestas, del cual saldrá la propuesta seleccionada.</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MX" sz="1600">
              <a:solidFill>
                <a:srgbClr val="000000"/>
              </a:solidFill>
              <a:latin typeface="Gill Sans MT" pitchFamily="32" charset="0"/>
            </a:endParaRP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600">
                <a:solidFill>
                  <a:srgbClr val="000000"/>
                </a:solidFill>
                <a:latin typeface="Gill Sans MT" pitchFamily="32" charset="0"/>
              </a:rPr>
              <a:t>Para completar el cuadro de ponderación hay que identificar para cada una de las propuestas ítem por ítem cual es el atributo ofrecido y luego se realiza el producto del “Peso” del ítem en el Nivel General por el “Valor” asignado al atributo ofertado en cada caso (dividiendo el producto por 100). </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600">
                <a:solidFill>
                  <a:srgbClr val="000000"/>
                </a:solidFill>
                <a:latin typeface="Gill Sans MT" pitchFamily="32" charset="0"/>
              </a:rPr>
              <a:t/>
            </a:r>
            <a:br>
              <a:rPr lang="es-MX" sz="1600">
                <a:solidFill>
                  <a:srgbClr val="000000"/>
                </a:solidFill>
                <a:latin typeface="Gill Sans MT" pitchFamily="32" charset="0"/>
              </a:rPr>
            </a:br>
            <a:r>
              <a:rPr lang="es-MX" sz="1600">
                <a:solidFill>
                  <a:srgbClr val="000000"/>
                </a:solidFill>
                <a:latin typeface="Gill Sans MT" pitchFamily="32" charset="0"/>
              </a:rPr>
              <a:t>Luego se suman los productos obtenidos y se llega a total de la propuesta. En un principio mejor será la propuesta cuanto mas cercano a 100 sea su total.</a:t>
            </a:r>
          </a:p>
        </p:txBody>
      </p:sp>
      <p:sp>
        <p:nvSpPr>
          <p:cNvPr id="25602" name="Text Box 2"/>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25603" name="Line 3"/>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25604" name="Rectangle 4"/>
          <p:cNvSpPr>
            <a:spLocks noChangeArrowheads="1"/>
          </p:cNvSpPr>
          <p:nvPr/>
        </p:nvSpPr>
        <p:spPr bwMode="auto">
          <a:xfrm>
            <a:off x="446088" y="1157288"/>
            <a:ext cx="4516437" cy="398462"/>
          </a:xfrm>
          <a:prstGeom prst="rect">
            <a:avLst/>
          </a:prstGeom>
          <a:noFill/>
          <a:ln w="9525">
            <a:noFill/>
            <a:round/>
            <a:headEnd/>
            <a:tailEnd/>
          </a:ln>
          <a:effectLst/>
        </p:spPr>
        <p:txBody>
          <a:bodyPr wrap="none"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2000">
                <a:solidFill>
                  <a:srgbClr val="5F688B"/>
                </a:solidFill>
                <a:effectLst>
                  <a:outerShdw blurRad="38100" dist="38100" dir="2700000" algn="tl">
                    <a:srgbClr val="C0C0C0"/>
                  </a:outerShdw>
                </a:effectLst>
              </a:rPr>
              <a:t>Ponderación de propuestas</a:t>
            </a:r>
          </a:p>
        </p:txBody>
      </p:sp>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1089025" y="765175"/>
            <a:ext cx="5040313" cy="368300"/>
          </a:xfrm>
          <a:prstGeom prst="rect">
            <a:avLst/>
          </a:prstGeom>
          <a:noFill/>
          <a:ln w="9525">
            <a:noFill/>
            <a:round/>
            <a:headEnd/>
            <a:tailEnd/>
          </a:ln>
          <a:effectLst/>
        </p:spPr>
        <p:txBody>
          <a:bodyPr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a:solidFill>
                  <a:srgbClr val="5F688B"/>
                </a:solidFill>
                <a:effectLst>
                  <a:outerShdw blurRad="38100" dist="38100" dir="2700000" algn="tl">
                    <a:srgbClr val="C0C0C0"/>
                  </a:outerShdw>
                </a:effectLst>
                <a:latin typeface="Gill Sans MT" pitchFamily="32" charset="0"/>
              </a:rPr>
              <a:t>4.  CUADRO DE PROPUESTAS</a:t>
            </a:r>
          </a:p>
        </p:txBody>
      </p:sp>
      <p:graphicFrame>
        <p:nvGraphicFramePr>
          <p:cNvPr id="26626" name="Group 2"/>
          <p:cNvGraphicFramePr>
            <a:graphicFrameLocks noGrp="1"/>
          </p:cNvGraphicFramePr>
          <p:nvPr/>
        </p:nvGraphicFramePr>
        <p:xfrm>
          <a:off x="436101" y="1557338"/>
          <a:ext cx="8159260" cy="4055670"/>
        </p:xfrm>
        <a:graphic>
          <a:graphicData uri="http://schemas.openxmlformats.org/drawingml/2006/table">
            <a:tbl>
              <a:tblPr/>
              <a:tblGrid>
                <a:gridCol w="1761265"/>
                <a:gridCol w="746102"/>
                <a:gridCol w="861650"/>
                <a:gridCol w="795623"/>
                <a:gridCol w="491899"/>
                <a:gridCol w="945833"/>
                <a:gridCol w="425873"/>
                <a:gridCol w="551323"/>
                <a:gridCol w="584337"/>
                <a:gridCol w="477044"/>
                <a:gridCol w="518311"/>
              </a:tblGrid>
              <a:tr h="255201">
                <a:tc rowSpan="2">
                  <a:txBody>
                    <a:bodyPr/>
                    <a:lstStyle/>
                    <a:p>
                      <a:pPr marL="0" marR="0" lvl="0" indent="0" algn="ct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dirty="0" err="1" smtClean="0">
                          <a:ln>
                            <a:noFill/>
                          </a:ln>
                          <a:solidFill>
                            <a:srgbClr val="000000"/>
                          </a:solidFill>
                          <a:effectLst/>
                          <a:latin typeface="Calibri" pitchFamily="32" charset="0"/>
                          <a:cs typeface="Arial" charset="0"/>
                        </a:rPr>
                        <a:t>Item</a:t>
                      </a:r>
                      <a:endParaRPr kumimoji="0" lang="es-AR" sz="900" b="1" i="0" u="none" strike="noStrike" cap="none" normalizeH="0" baseline="0" dirty="0" smtClean="0">
                        <a:ln>
                          <a:noFill/>
                        </a:ln>
                        <a:solidFill>
                          <a:srgbClr val="000000"/>
                        </a:solidFill>
                        <a:effectLst/>
                        <a:latin typeface="Calibri" pitchFamily="32" charset="0"/>
                        <a:cs typeface="Arial" charset="0"/>
                      </a:endParaRPr>
                    </a:p>
                  </a:txBody>
                  <a:tcPr marL="7560" marR="7560" marT="7560" marB="0" anchor="ctr"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a:noFill/>
                    </a:lnB>
                    <a:lnTlToBr>
                      <a:noFill/>
                    </a:lnTlToBr>
                    <a:lnBlToTr>
                      <a:noFill/>
                    </a:lnBlToTr>
                    <a:solidFill>
                      <a:srgbClr val="D8E4BC"/>
                    </a:solidFill>
                  </a:tcPr>
                </a:tc>
                <a:tc rowSpan="2">
                  <a:txBody>
                    <a:bodyPr/>
                    <a:lstStyle/>
                    <a:p>
                      <a:pPr marL="0" marR="0" lvl="0" indent="0" algn="ct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Peso NG</a:t>
                      </a:r>
                    </a:p>
                  </a:txBody>
                  <a:tcPr marL="7560" marR="7560" marT="7560" marB="0" anchor="ctr"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a:noFill/>
                    </a:lnB>
                    <a:lnTlToBr>
                      <a:noFill/>
                    </a:lnTlToBr>
                    <a:lnBlToTr>
                      <a:noFill/>
                    </a:lnBlToTr>
                    <a:solidFill>
                      <a:srgbClr val="D8E4BC"/>
                    </a:solidFill>
                  </a:tcPr>
                </a:tc>
                <a:tc gridSpan="3">
                  <a:txBody>
                    <a:bodyPr/>
                    <a:lstStyle/>
                    <a:p>
                      <a:pPr marL="0" marR="0" lvl="0" indent="0" algn="ct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Propuesta 1</a:t>
                      </a:r>
                    </a:p>
                  </a:txBody>
                  <a:tcPr marL="7560" marR="7560" marT="7560" marB="0" anchor="b" horzOverflow="overflow">
                    <a:lnL w="2880" cap="flat" cmpd="sng" algn="ctr">
                      <a:solidFill>
                        <a:srgbClr val="000000"/>
                      </a:solidFill>
                      <a:prstDash val="solid"/>
                      <a:round/>
                      <a:headEnd type="none" w="med" len="med"/>
                      <a:tailEnd type="none" w="med" len="med"/>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hMerge="1">
                  <a:txBody>
                    <a:bodyPr/>
                    <a:lstStyle/>
                    <a:p>
                      <a:endParaRPr lang="en-US"/>
                    </a:p>
                  </a:txBody>
                  <a:tcPr/>
                </a:tc>
                <a:tc hMerge="1">
                  <a:txBody>
                    <a:bodyPr/>
                    <a:lstStyle/>
                    <a:p>
                      <a:endParaRPr lang="en-US"/>
                    </a:p>
                  </a:txBody>
                  <a:tcPr/>
                </a:tc>
                <a:tc gridSpan="3">
                  <a:txBody>
                    <a:bodyPr/>
                    <a:lstStyle/>
                    <a:p>
                      <a:pPr marL="0" marR="0" lvl="0" indent="0" algn="ct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Propuesta 2</a:t>
                      </a:r>
                    </a:p>
                  </a:txBody>
                  <a:tcPr marL="7560" marR="7560" marT="7560" marB="0" anchor="b"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hMerge="1">
                  <a:txBody>
                    <a:bodyPr/>
                    <a:lstStyle/>
                    <a:p>
                      <a:endParaRPr lang="en-US"/>
                    </a:p>
                  </a:txBody>
                  <a:tcPr/>
                </a:tc>
                <a:tc hMerge="1">
                  <a:txBody>
                    <a:bodyPr/>
                    <a:lstStyle/>
                    <a:p>
                      <a:endParaRPr lang="en-US"/>
                    </a:p>
                  </a:txBody>
                  <a:tcPr/>
                </a:tc>
                <a:tc gridSpan="3">
                  <a:txBody>
                    <a:bodyPr/>
                    <a:lstStyle/>
                    <a:p>
                      <a:pPr marL="0" marR="0" lvl="0" indent="0" algn="ct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Propuesta 3</a:t>
                      </a:r>
                    </a:p>
                  </a:txBody>
                  <a:tcPr marL="7560" marR="7560" marT="7560" marB="0" anchor="b"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hMerge="1">
                  <a:txBody>
                    <a:bodyPr/>
                    <a:lstStyle/>
                    <a:p>
                      <a:endParaRPr lang="en-US"/>
                    </a:p>
                  </a:txBody>
                  <a:tcPr/>
                </a:tc>
                <a:tc hMerge="1">
                  <a:txBody>
                    <a:bodyPr/>
                    <a:lstStyle/>
                    <a:p>
                      <a:endParaRPr lang="en-US"/>
                    </a:p>
                  </a:txBody>
                  <a:tcPr/>
                </a:tc>
              </a:tr>
              <a:tr h="257036">
                <a:tc vMerge="1">
                  <a:txBody>
                    <a:bodyPr/>
                    <a:lstStyle/>
                    <a:p>
                      <a:endParaRPr lang="en-US"/>
                    </a:p>
                  </a:txBody>
                  <a:tcPr/>
                </a:tc>
                <a:tc vMerge="1">
                  <a:txBody>
                    <a:bodyPr/>
                    <a:lstStyle/>
                    <a:p>
                      <a:endParaRPr lang="en-US"/>
                    </a:p>
                  </a:txBody>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Atributo</a:t>
                      </a:r>
                    </a:p>
                  </a:txBody>
                  <a:tcPr marL="7560" marR="7560" marT="7560" marB="0" anchor="b"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Valor</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Pond.</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Atributo</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Valor</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Pond.</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Atributo</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Valor</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Pond.</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r>
              <a:tr h="255201">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1" u="none" strike="noStrike" cap="none" normalizeH="0" baseline="0" smtClean="0">
                          <a:ln>
                            <a:noFill/>
                          </a:ln>
                          <a:solidFill>
                            <a:srgbClr val="000000"/>
                          </a:solidFill>
                          <a:effectLst/>
                          <a:latin typeface="Calibri" pitchFamily="32" charset="0"/>
                          <a:cs typeface="Arial" charset="0"/>
                        </a:rPr>
                        <a:t>1. Técnico</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gridSpan="10">
                  <a:txBody>
                    <a:bodyPr/>
                    <a:lstStyle/>
                    <a:p>
                      <a:pPr marL="0" marR="0" lvl="0" indent="0" algn="ct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1" u="none" strike="noStrike" cap="none" normalizeH="0" baseline="0" smtClean="0">
                          <a:ln>
                            <a:noFill/>
                          </a:ln>
                          <a:solidFill>
                            <a:srgbClr val="000000"/>
                          </a:solidFill>
                          <a:effectLst/>
                          <a:latin typeface="Calibri" pitchFamily="32" charset="0"/>
                          <a:cs typeface="Arial" charset="0"/>
                        </a:rPr>
                        <a:t> </a:t>
                      </a:r>
                    </a:p>
                  </a:txBody>
                  <a:tcPr marL="7560" marR="7560" marT="7560" marB="0" anchor="b" horzOverflow="overflow">
                    <a:lnL w="2880" cap="flat" cmpd="sng" algn="ctr">
                      <a:solidFill>
                        <a:srgbClr val="000000"/>
                      </a:solidFill>
                      <a:prstDash val="solid"/>
                      <a:round/>
                      <a:headEnd type="none" w="med" len="med"/>
                      <a:tailEnd type="none" w="med" len="med"/>
                    </a:lnL>
                    <a:lnR>
                      <a:noFill/>
                    </a:lnR>
                    <a:lnT>
                      <a:noFill/>
                    </a:lnT>
                    <a:lnB w="28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7036">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1.1 Tamaño de pantalla</a:t>
                      </a:r>
                    </a:p>
                  </a:txBody>
                  <a:tcPr marL="69120" marR="7560" marT="7560" marB="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1" u="none" strike="noStrike" cap="none" normalizeH="0" baseline="0" smtClean="0">
                          <a:ln>
                            <a:noFill/>
                          </a:ln>
                          <a:solidFill>
                            <a:srgbClr val="000000"/>
                          </a:solidFill>
                          <a:effectLst/>
                          <a:latin typeface="Calibri" pitchFamily="32" charset="0"/>
                          <a:cs typeface="Arial" charset="0"/>
                        </a:rPr>
                        <a:t>13,5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7"</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10,1"</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60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8,1</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11,6"</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13,5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r>
              <a:tr h="255201">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1.2 Disco sólido</a:t>
                      </a:r>
                    </a:p>
                  </a:txBody>
                  <a:tcPr marL="69120" marR="7560" marT="7560" marB="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4,5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No</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No</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Si</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4,5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7036">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1.3 Velocidad de procesador</a:t>
                      </a:r>
                    </a:p>
                  </a:txBody>
                  <a:tcPr marL="69120" marR="7560" marT="7560" marB="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9</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1.2Ghz</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0,9</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1Ghz</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1,7Ghz</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60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5,4</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5201">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1.4 Capacidad almacenamiento</a:t>
                      </a:r>
                    </a:p>
                  </a:txBody>
                  <a:tcPr marL="69120" marR="7560" marT="7560" marB="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9</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8Gb</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16gb</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20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1,8</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128gb</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9</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7036">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dirty="0" smtClean="0">
                          <a:ln>
                            <a:noFill/>
                          </a:ln>
                          <a:solidFill>
                            <a:srgbClr val="000000"/>
                          </a:solidFill>
                          <a:effectLst/>
                          <a:latin typeface="Calibri" pitchFamily="32" charset="0"/>
                          <a:cs typeface="Arial" charset="0"/>
                        </a:rPr>
                        <a:t>1.5 Duración de </a:t>
                      </a:r>
                      <a:r>
                        <a:rPr kumimoji="0" lang="es-AR" sz="900" b="0" i="0" u="none" strike="noStrike" cap="none" normalizeH="0" baseline="0" dirty="0" err="1" smtClean="0">
                          <a:ln>
                            <a:noFill/>
                          </a:ln>
                          <a:solidFill>
                            <a:srgbClr val="000000"/>
                          </a:solidFill>
                          <a:effectLst/>
                          <a:latin typeface="Calibri" pitchFamily="32" charset="0"/>
                          <a:cs typeface="Arial" charset="0"/>
                        </a:rPr>
                        <a:t>bateria</a:t>
                      </a:r>
                      <a:endParaRPr kumimoji="0" lang="es-AR" sz="900" b="0" i="0" u="none" strike="noStrike" cap="none" normalizeH="0" baseline="0" dirty="0" smtClean="0">
                        <a:ln>
                          <a:noFill/>
                        </a:ln>
                        <a:solidFill>
                          <a:srgbClr val="000000"/>
                        </a:solidFill>
                        <a:effectLst/>
                        <a:latin typeface="Calibri" pitchFamily="32" charset="0"/>
                        <a:cs typeface="Arial" charset="0"/>
                      </a:endParaRPr>
                    </a:p>
                  </a:txBody>
                  <a:tcPr marL="69120" marR="7560" marT="7560" marB="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9</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5hrs</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0,9</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6hrs</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40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3,6</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10hrs</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9</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5201">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1" u="none" strike="noStrike" cap="none" normalizeH="0" baseline="0" smtClean="0">
                          <a:ln>
                            <a:noFill/>
                          </a:ln>
                          <a:solidFill>
                            <a:srgbClr val="000000"/>
                          </a:solidFill>
                          <a:effectLst/>
                          <a:latin typeface="Calibri" pitchFamily="32" charset="0"/>
                          <a:cs typeface="Arial" charset="0"/>
                        </a:rPr>
                        <a:t>2. Funcional</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gridSpan="10">
                  <a:txBody>
                    <a:bodyPr/>
                    <a:lstStyle/>
                    <a:p>
                      <a:pPr marL="0" marR="0" lvl="0" indent="0" algn="ct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 </a:t>
                      </a:r>
                    </a:p>
                  </a:txBody>
                  <a:tcPr marL="7560" marR="7560" marT="7560" marB="0" anchor="b" horzOverflow="overflow">
                    <a:lnL w="2880" cap="flat" cmpd="sng" algn="ctr">
                      <a:solidFill>
                        <a:srgbClr val="000000"/>
                      </a:solidFill>
                      <a:prstDash val="solid"/>
                      <a:round/>
                      <a:headEnd type="none" w="med" len="med"/>
                      <a:tailEnd type="none" w="med" len="med"/>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7036">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2.1 Resolución de pantalla</a:t>
                      </a:r>
                    </a:p>
                  </a:txBody>
                  <a:tcPr marL="69120" marR="7560" marT="7560" marB="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12,25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1024x600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1280x800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40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4,9</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1920x1080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30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3,675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r>
              <a:tr h="255201">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2.2 Ranura tarjetas Sd</a:t>
                      </a:r>
                    </a:p>
                  </a:txBody>
                  <a:tcPr marL="69120" marR="7560" marT="7560" marB="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7</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No</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Si</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7</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Si</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7</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471846">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2.3 Opciones de conectividad</a:t>
                      </a:r>
                    </a:p>
                  </a:txBody>
                  <a:tcPr marL="69120" marR="7560" marT="7560" marB="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Wi Fi / Bluetooth</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70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7,35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Wi Fi / Bluetooth</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70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7,35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WiFi</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50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5,25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5201">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2.4 Acelerómetro</a:t>
                      </a:r>
                    </a:p>
                  </a:txBody>
                  <a:tcPr marL="69120" marR="7560" marT="7560" marB="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5,25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No</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Si</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5,25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Si</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100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5,25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7036">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1" u="none" strike="noStrike" cap="none" normalizeH="0" baseline="0" smtClean="0">
                          <a:ln>
                            <a:noFill/>
                          </a:ln>
                          <a:solidFill>
                            <a:srgbClr val="000000"/>
                          </a:solidFill>
                          <a:effectLst/>
                          <a:latin typeface="Calibri" pitchFamily="32" charset="0"/>
                          <a:cs typeface="Arial" charset="0"/>
                        </a:rPr>
                        <a:t>3. Costo</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20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1879</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90,48</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18,096</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3300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74,28</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14,856</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9250</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6,45</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1,29</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5201">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Total</a:t>
                      </a:r>
                    </a:p>
                  </a:txBody>
                  <a:tcPr marL="7560" marR="7560" marT="7560" marB="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EBF1DE"/>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0" i="0" u="none" strike="noStrike" cap="none" normalizeH="0" baseline="0" smtClean="0">
                          <a:ln>
                            <a:noFill/>
                          </a:ln>
                          <a:solidFill>
                            <a:srgbClr val="000000"/>
                          </a:solidFill>
                          <a:effectLst/>
                          <a:latin typeface="Calibri" pitchFamily="32" charset="0"/>
                          <a:cs typeface="Arial" charset="0"/>
                        </a:rPr>
                        <a:t> </a:t>
                      </a:r>
                    </a:p>
                  </a:txBody>
                  <a:tcPr marL="7560" marR="7560" marT="75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27,246</a:t>
                      </a:r>
                    </a:p>
                  </a:txBody>
                  <a:tcPr marL="7560" marR="7560" marT="7560" marB="0" anchor="b" horzOverflow="overflow">
                    <a:lnL w="2880" cap="flat" cmpd="sng" algn="ctr">
                      <a:solidFill>
                        <a:srgbClr val="000000"/>
                      </a:solidFill>
                      <a:prstDash val="solid"/>
                      <a:round/>
                      <a:headEnd type="none" w="med" len="med"/>
                      <a:tailEnd type="none" w="med" len="med"/>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smtClean="0">
                          <a:ln>
                            <a:noFill/>
                          </a:ln>
                          <a:solidFill>
                            <a:srgbClr val="000000"/>
                          </a:solidFill>
                          <a:effectLst/>
                          <a:latin typeface="Calibri" pitchFamily="32" charset="0"/>
                          <a:cs typeface="Arial" charset="0"/>
                        </a:rPr>
                        <a:t>52,856</a:t>
                      </a:r>
                    </a:p>
                  </a:txBody>
                  <a:tcPr marL="7560" marR="7560" marT="7560" marB="0" anchor="b"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900" b="1" i="0" u="none" strike="noStrike" cap="none" normalizeH="0" baseline="0" dirty="0" smtClean="0">
                          <a:ln>
                            <a:noFill/>
                          </a:ln>
                          <a:solidFill>
                            <a:srgbClr val="000000"/>
                          </a:solidFill>
                          <a:effectLst/>
                          <a:latin typeface="Calibri" pitchFamily="32" charset="0"/>
                          <a:cs typeface="Arial" charset="0"/>
                        </a:rPr>
                        <a:t>63,865</a:t>
                      </a:r>
                    </a:p>
                  </a:txBody>
                  <a:tcPr marL="7560" marR="7560" marT="7560" marB="0" anchor="b"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1260475" y="2017713"/>
            <a:ext cx="7488238" cy="3033712"/>
          </a:xfrm>
          <a:prstGeom prst="rect">
            <a:avLst/>
          </a:prstGeom>
          <a:noFill/>
          <a:ln w="9525">
            <a:noFill/>
            <a:round/>
            <a:headEnd/>
            <a:tailEnd/>
          </a:ln>
          <a:effectLst/>
        </p:spPr>
        <p:txBody>
          <a:bodyPr lIns="90000" tIns="46800" rIns="90000" bIns="46800">
            <a:spAutoFit/>
          </a:bodyPr>
          <a:lstStyle/>
          <a:p>
            <a:pPr algn="just">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600">
                <a:solidFill>
                  <a:srgbClr val="000000"/>
                </a:solidFill>
                <a:latin typeface="Gill Sans MT" pitchFamily="32" charset="0"/>
              </a:rPr>
              <a:t>Para lograr una correcta selección es fundamental determinar cual será la vida útil del bien a adquirir contextualizado en nuestro proyecto .</a:t>
            </a:r>
          </a:p>
          <a:p>
            <a:pPr algn="just">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600">
                <a:solidFill>
                  <a:srgbClr val="000000"/>
                </a:solidFill>
                <a:latin typeface="Gill Sans MT" pitchFamily="32" charset="0"/>
              </a:rPr>
              <a:t>Cualquier bien tiene una vida útil acotada ya sea por desgaste, deterioro o por llegar al limite de sus capacidades.</a:t>
            </a:r>
          </a:p>
          <a:p>
            <a:pPr algn="just">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600">
                <a:solidFill>
                  <a:srgbClr val="000000"/>
                </a:solidFill>
                <a:latin typeface="Gill Sans MT" pitchFamily="32" charset="0"/>
              </a:rPr>
              <a:t>También se debe tener en cuenta que una vez terminada la vida útil del bien en nuestro proyecto éste tiene un valor residual (ya sea en su totalidad o por componentes)  que puede ser positivo o negativo en el caso que tengamos que pagar para que sea retirado por ejemplo.</a:t>
            </a:r>
            <a:r>
              <a:rPr lang="es-ES" sz="1600">
                <a:solidFill>
                  <a:srgbClr val="000000"/>
                </a:solidFill>
                <a:latin typeface="Gill Sans MT" pitchFamily="32" charset="0"/>
              </a:rPr>
              <a:t> </a:t>
            </a:r>
          </a:p>
          <a:p>
            <a:pPr algn="just">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1600">
              <a:solidFill>
                <a:srgbClr val="000000"/>
              </a:solidFill>
              <a:latin typeface="Gill Sans MT" pitchFamily="32" charset="0"/>
            </a:endParaRPr>
          </a:p>
          <a:p>
            <a:pPr algn="just">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1600">
              <a:solidFill>
                <a:srgbClr val="000000"/>
              </a:solidFill>
              <a:latin typeface="Gill Sans MT" pitchFamily="32" charset="0"/>
            </a:endParaRPr>
          </a:p>
        </p:txBody>
      </p:sp>
      <p:sp>
        <p:nvSpPr>
          <p:cNvPr id="27650" name="Text Box 2"/>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27651" name="Line 3"/>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27652" name="Rectangle 4"/>
          <p:cNvSpPr>
            <a:spLocks noChangeArrowheads="1"/>
          </p:cNvSpPr>
          <p:nvPr/>
        </p:nvSpPr>
        <p:spPr bwMode="auto">
          <a:xfrm>
            <a:off x="446088" y="1157288"/>
            <a:ext cx="4894262" cy="398462"/>
          </a:xfrm>
          <a:prstGeom prst="rect">
            <a:avLst/>
          </a:prstGeom>
          <a:noFill/>
          <a:ln w="9525">
            <a:noFill/>
            <a:round/>
            <a:headEnd/>
            <a:tailEnd/>
          </a:ln>
          <a:effectLst/>
        </p:spPr>
        <p:txBody>
          <a:bodyPr wrap="none"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2000">
                <a:solidFill>
                  <a:srgbClr val="5F688B"/>
                </a:solidFill>
                <a:effectLst>
                  <a:outerShdw blurRad="38100" dist="38100" dir="2700000" algn="tl">
                    <a:srgbClr val="C0C0C0"/>
                  </a:outerShdw>
                </a:effectLst>
              </a:rPr>
              <a:t>Costos – Concepto de Vida útil</a:t>
            </a:r>
          </a:p>
        </p:txBody>
      </p:sp>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1187450" y="1628775"/>
            <a:ext cx="7561263" cy="823913"/>
          </a:xfrm>
          <a:prstGeom prst="rect">
            <a:avLst/>
          </a:prstGeom>
          <a:noFill/>
          <a:ln w="9525">
            <a:noFill/>
            <a:round/>
            <a:headEnd/>
            <a:tailEnd/>
          </a:ln>
          <a:effectLst/>
        </p:spPr>
        <p:txBody>
          <a:bodyPr lIns="90000" tIns="46800" rIns="90000" bIns="46800">
            <a:spAutoFit/>
          </a:bodyPr>
          <a:lstStyle/>
          <a:p>
            <a:pPr algn="just">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600">
                <a:solidFill>
                  <a:srgbClr val="000000"/>
                </a:solidFill>
                <a:latin typeface="Gill Sans MT" pitchFamily="32" charset="0"/>
              </a:rPr>
              <a:t>Dado que el costo es un ítem fundamental y complejo es conveniente desglosarlo en un cuadro diferente para su calculo y luego incluirlo en el cuadro como un ítem sin desagregación</a:t>
            </a:r>
            <a:r>
              <a:rPr lang="es-ES" sz="1600">
                <a:solidFill>
                  <a:srgbClr val="000000"/>
                </a:solidFill>
                <a:latin typeface="Gill Sans MT" pitchFamily="32" charset="0"/>
              </a:rPr>
              <a:t> </a:t>
            </a:r>
          </a:p>
        </p:txBody>
      </p:sp>
      <p:sp>
        <p:nvSpPr>
          <p:cNvPr id="28674" name="Text Box 2"/>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28675" name="Line 3"/>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28676" name="Rectangle 4"/>
          <p:cNvSpPr>
            <a:spLocks noChangeArrowheads="1"/>
          </p:cNvSpPr>
          <p:nvPr/>
        </p:nvSpPr>
        <p:spPr bwMode="auto">
          <a:xfrm>
            <a:off x="447675" y="1157288"/>
            <a:ext cx="4471988" cy="398462"/>
          </a:xfrm>
          <a:prstGeom prst="rect">
            <a:avLst/>
          </a:prstGeom>
          <a:noFill/>
          <a:ln w="9525">
            <a:noFill/>
            <a:round/>
            <a:headEnd/>
            <a:tailEnd/>
          </a:ln>
          <a:effectLst/>
        </p:spPr>
        <p:txBody>
          <a:bodyPr wrap="none"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2000">
                <a:solidFill>
                  <a:srgbClr val="5F688B"/>
                </a:solidFill>
                <a:effectLst>
                  <a:outerShdw blurRad="38100" dist="38100" dir="2700000" algn="tl">
                    <a:srgbClr val="C0C0C0"/>
                  </a:outerShdw>
                </a:effectLst>
              </a:rPr>
              <a:t>Costos – Cálculo del Costo</a:t>
            </a:r>
          </a:p>
        </p:txBody>
      </p:sp>
      <p:graphicFrame>
        <p:nvGraphicFramePr>
          <p:cNvPr id="28677" name="Group 5"/>
          <p:cNvGraphicFramePr>
            <a:graphicFrameLocks noGrp="1"/>
          </p:cNvGraphicFramePr>
          <p:nvPr/>
        </p:nvGraphicFramePr>
        <p:xfrm>
          <a:off x="2124075" y="3371850"/>
          <a:ext cx="5430838" cy="1857375"/>
        </p:xfrm>
        <a:graphic>
          <a:graphicData uri="http://schemas.openxmlformats.org/drawingml/2006/table">
            <a:tbl>
              <a:tblPr/>
              <a:tblGrid>
                <a:gridCol w="2297113"/>
                <a:gridCol w="974725"/>
                <a:gridCol w="1123950"/>
                <a:gridCol w="1035050"/>
              </a:tblGrid>
              <a:tr h="371475">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1" i="0" u="none" strike="noStrike" cap="none" normalizeH="0" baseline="0" smtClean="0">
                          <a:ln>
                            <a:noFill/>
                          </a:ln>
                          <a:solidFill>
                            <a:srgbClr val="000000"/>
                          </a:solidFill>
                          <a:effectLst/>
                          <a:latin typeface="Calibri" pitchFamily="32" charset="0"/>
                          <a:cs typeface="Arial" charset="0"/>
                        </a:rPr>
                        <a:t>Costo</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1" i="0" u="none" strike="noStrike" cap="none" normalizeH="0" baseline="0" smtClean="0">
                          <a:ln>
                            <a:noFill/>
                          </a:ln>
                          <a:solidFill>
                            <a:srgbClr val="000000"/>
                          </a:solidFill>
                          <a:effectLst/>
                          <a:latin typeface="Calibri" pitchFamily="32" charset="0"/>
                          <a:cs typeface="Arial" charset="0"/>
                        </a:rPr>
                        <a:t>P1</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1" i="0" u="none" strike="noStrike" cap="none" normalizeH="0" baseline="0" smtClean="0">
                          <a:ln>
                            <a:noFill/>
                          </a:ln>
                          <a:solidFill>
                            <a:srgbClr val="000000"/>
                          </a:solidFill>
                          <a:effectLst/>
                          <a:latin typeface="Calibri" pitchFamily="32" charset="0"/>
                          <a:cs typeface="Arial" charset="0"/>
                        </a:rPr>
                        <a:t>P2</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1" i="0" u="none" strike="noStrike" cap="none" normalizeH="0" baseline="0" smtClean="0">
                          <a:ln>
                            <a:noFill/>
                          </a:ln>
                          <a:solidFill>
                            <a:srgbClr val="000000"/>
                          </a:solidFill>
                          <a:effectLst/>
                          <a:latin typeface="Calibri" pitchFamily="32" charset="0"/>
                          <a:cs typeface="Arial" charset="0"/>
                        </a:rPr>
                        <a:t>P3</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r>
              <a:tr h="371475">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Precio Compra</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1999</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3450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9900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Garantía</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80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100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200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Valor residual</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-200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-250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0" i="0" u="none" strike="noStrike" cap="none" normalizeH="0" baseline="0" smtClean="0">
                          <a:ln>
                            <a:noFill/>
                          </a:ln>
                          <a:solidFill>
                            <a:srgbClr val="000000"/>
                          </a:solidFill>
                          <a:effectLst/>
                          <a:latin typeface="Calibri" pitchFamily="32" charset="0"/>
                          <a:cs typeface="Arial" charset="0"/>
                        </a:rPr>
                        <a:t>-450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1" i="0" u="none" strike="noStrike" cap="none" normalizeH="0" baseline="0" smtClean="0">
                          <a:ln>
                            <a:noFill/>
                          </a:ln>
                          <a:solidFill>
                            <a:srgbClr val="000000"/>
                          </a:solidFill>
                          <a:effectLst/>
                          <a:latin typeface="Calibri" pitchFamily="32" charset="0"/>
                          <a:cs typeface="Arial" charset="0"/>
                        </a:rPr>
                        <a:t>Total</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1" i="0" u="none" strike="noStrike" cap="none" normalizeH="0" baseline="0" smtClean="0">
                          <a:ln>
                            <a:noFill/>
                          </a:ln>
                          <a:solidFill>
                            <a:srgbClr val="000000"/>
                          </a:solidFill>
                          <a:effectLst/>
                          <a:latin typeface="Calibri" pitchFamily="32" charset="0"/>
                          <a:cs typeface="Arial" charset="0"/>
                        </a:rPr>
                        <a:t>1879</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1" i="0" u="none" strike="noStrike" cap="none" normalizeH="0" baseline="0" smtClean="0">
                          <a:ln>
                            <a:noFill/>
                          </a:ln>
                          <a:solidFill>
                            <a:srgbClr val="000000"/>
                          </a:solidFill>
                          <a:effectLst/>
                          <a:latin typeface="Calibri" pitchFamily="32" charset="0"/>
                          <a:cs typeface="Arial" charset="0"/>
                        </a:rPr>
                        <a:t>3300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100" b="1" i="0" u="none" strike="noStrike" cap="none" normalizeH="0" baseline="0" smtClean="0">
                          <a:ln>
                            <a:noFill/>
                          </a:ln>
                          <a:solidFill>
                            <a:srgbClr val="000000"/>
                          </a:solidFill>
                          <a:effectLst/>
                          <a:latin typeface="Calibri" pitchFamily="32" charset="0"/>
                          <a:cs typeface="Arial" charset="0"/>
                        </a:rPr>
                        <a:t>9650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1189038" y="1804988"/>
            <a:ext cx="7704137" cy="823912"/>
          </a:xfrm>
          <a:prstGeom prst="rect">
            <a:avLst/>
          </a:prstGeom>
          <a:noFill/>
          <a:ln w="9525">
            <a:noFill/>
            <a:round/>
            <a:headEnd/>
            <a:tailEnd/>
          </a:ln>
          <a:effectLst/>
        </p:spPr>
        <p:txBody>
          <a:bodyPr lIns="90000" tIns="46800" rIns="90000" bIns="46800">
            <a:spAutoFit/>
          </a:bodyPr>
          <a:lstStyle/>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600">
                <a:solidFill>
                  <a:srgbClr val="000000"/>
                </a:solidFill>
                <a:latin typeface="Gill Sans MT" pitchFamily="32" charset="0"/>
              </a:rPr>
              <a:t>Considerando que el costo es un ítem para el cual tenemos valores continuos es lógico pensar que existe una función continua que define la satisfacción en función del costo. Esta función es lineal y con pendiente negativa.  </a:t>
            </a:r>
          </a:p>
        </p:txBody>
      </p:sp>
      <p:sp>
        <p:nvSpPr>
          <p:cNvPr id="29698" name="Text Box 2"/>
          <p:cNvSpPr txBox="1">
            <a:spLocks noChangeArrowheads="1"/>
          </p:cNvSpPr>
          <p:nvPr/>
        </p:nvSpPr>
        <p:spPr bwMode="auto">
          <a:xfrm>
            <a:off x="3275013" y="3068638"/>
            <a:ext cx="3600450" cy="368300"/>
          </a:xfrm>
          <a:prstGeom prst="rect">
            <a:avLst/>
          </a:prstGeom>
          <a:noFill/>
          <a:ln w="9525">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b="1">
                <a:solidFill>
                  <a:srgbClr val="000000"/>
                </a:solidFill>
                <a:latin typeface="Gill Sans MT" pitchFamily="32" charset="0"/>
              </a:rPr>
              <a:t>F(COSTO)= a * COSTO + b</a:t>
            </a:r>
          </a:p>
        </p:txBody>
      </p:sp>
      <p:sp>
        <p:nvSpPr>
          <p:cNvPr id="29699" name="Rectangle 3"/>
          <p:cNvSpPr>
            <a:spLocks noChangeArrowheads="1"/>
          </p:cNvSpPr>
          <p:nvPr/>
        </p:nvSpPr>
        <p:spPr bwMode="auto">
          <a:xfrm>
            <a:off x="3203575" y="2995613"/>
            <a:ext cx="3529013" cy="504825"/>
          </a:xfrm>
          <a:prstGeom prst="rect">
            <a:avLst/>
          </a:prstGeom>
          <a:noFill/>
          <a:ln w="9360">
            <a:solidFill>
              <a:srgbClr val="000000"/>
            </a:solidFill>
            <a:miter lim="800000"/>
            <a:headEnd/>
            <a:tailEnd/>
          </a:ln>
          <a:effectLst/>
        </p:spPr>
        <p:txBody>
          <a:bodyPr wrap="none" anchor="ctr"/>
          <a:lstStyle/>
          <a:p>
            <a:endParaRPr lang="en-US"/>
          </a:p>
        </p:txBody>
      </p:sp>
      <p:sp>
        <p:nvSpPr>
          <p:cNvPr id="29700" name="Text Box 4"/>
          <p:cNvSpPr txBox="1">
            <a:spLocks noChangeArrowheads="1"/>
          </p:cNvSpPr>
          <p:nvPr/>
        </p:nvSpPr>
        <p:spPr bwMode="auto">
          <a:xfrm>
            <a:off x="1189038" y="4110038"/>
            <a:ext cx="7566025" cy="1066800"/>
          </a:xfrm>
          <a:prstGeom prst="rect">
            <a:avLst/>
          </a:prstGeom>
          <a:noFill/>
          <a:ln w="9525">
            <a:noFill/>
            <a:round/>
            <a:headEnd/>
            <a:tailEnd/>
          </a:ln>
          <a:effectLst/>
        </p:spPr>
        <p:txBody>
          <a:bodyPr lIns="90000" tIns="46800" rIns="90000" bIns="46800">
            <a:spAutoFit/>
          </a:bodyPr>
          <a:lstStyle/>
          <a:p>
            <a:pPr algn="just">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Considerando que antes de recibir las propuestas de los proveedores, por conocimiento de mercado, tenemos un costo mínimo y máximo aproximado. En base a eso y contemplando un margen de seguridad el gráfico de la función quedaría de la siguiente forma</a:t>
            </a:r>
          </a:p>
        </p:txBody>
      </p:sp>
      <p:sp>
        <p:nvSpPr>
          <p:cNvPr id="29701" name="Text Box 5"/>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29702" name="Line 6"/>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29703" name="Rectangle 7"/>
          <p:cNvSpPr>
            <a:spLocks noChangeArrowheads="1"/>
          </p:cNvSpPr>
          <p:nvPr/>
        </p:nvSpPr>
        <p:spPr bwMode="auto">
          <a:xfrm>
            <a:off x="450850" y="1157288"/>
            <a:ext cx="7423150" cy="398462"/>
          </a:xfrm>
          <a:prstGeom prst="rect">
            <a:avLst/>
          </a:prstGeom>
          <a:noFill/>
          <a:ln w="9525">
            <a:noFill/>
            <a:round/>
            <a:headEnd/>
            <a:tailEnd/>
          </a:ln>
          <a:effectLst/>
        </p:spPr>
        <p:txBody>
          <a:bodyPr wrap="none"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sz="2000">
                <a:solidFill>
                  <a:srgbClr val="5F688B"/>
                </a:solidFill>
                <a:effectLst>
                  <a:outerShdw blurRad="38100" dist="38100" dir="2700000" algn="tl">
                    <a:srgbClr val="C0C0C0"/>
                  </a:outerShdw>
                </a:effectLst>
              </a:rPr>
              <a:t>Costos – ECUACIÓN DE LA FUNCION DE COSTOS</a:t>
            </a:r>
          </a:p>
        </p:txBody>
      </p:sp>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3132138" y="5984875"/>
            <a:ext cx="4392612" cy="703263"/>
          </a:xfrm>
          <a:prstGeom prst="rect">
            <a:avLst/>
          </a:prstGeom>
          <a:solidFill>
            <a:srgbClr val="FFFFFF"/>
          </a:solid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2000" b="1">
                <a:solidFill>
                  <a:srgbClr val="000000"/>
                </a:solidFill>
                <a:latin typeface="Gill Sans MT" pitchFamily="32" charset="0"/>
              </a:rPr>
              <a:t>F(Costo)=100*(CM-Costo/CM-Cm)</a:t>
            </a:r>
          </a:p>
        </p:txBody>
      </p:sp>
      <p:sp>
        <p:nvSpPr>
          <p:cNvPr id="30722" name="Rectangle 2"/>
          <p:cNvSpPr>
            <a:spLocks noChangeArrowheads="1"/>
          </p:cNvSpPr>
          <p:nvPr/>
        </p:nvSpPr>
        <p:spPr bwMode="auto">
          <a:xfrm>
            <a:off x="0" y="1690688"/>
            <a:ext cx="9144000" cy="1587"/>
          </a:xfrm>
          <a:prstGeom prst="rect">
            <a:avLst/>
          </a:prstGeom>
          <a:noFill/>
          <a:ln w="9525">
            <a:noFill/>
            <a:round/>
            <a:headEnd/>
            <a:tailEnd/>
          </a:ln>
          <a:effectLst/>
        </p:spPr>
        <p:txBody>
          <a:bodyPr wrap="none" anchor="ctr"/>
          <a:lstStyle/>
          <a:p>
            <a:endParaRPr lang="en-US"/>
          </a:p>
        </p:txBody>
      </p:sp>
      <p:graphicFrame>
        <p:nvGraphicFramePr>
          <p:cNvPr id="30723" name="Object 3"/>
          <p:cNvGraphicFramePr>
            <a:graphicFrameLocks noChangeAspect="1"/>
          </p:cNvGraphicFramePr>
          <p:nvPr/>
        </p:nvGraphicFramePr>
        <p:xfrm>
          <a:off x="1189038" y="1700213"/>
          <a:ext cx="7775575" cy="4249737"/>
        </p:xfrm>
        <a:graphic>
          <a:graphicData uri="http://schemas.openxmlformats.org/presentationml/2006/ole">
            <p:oleObj spid="_x0000_s1026" r:id="rId6" imgW="6814795" imgH="4222814" progId="">
              <p:embed/>
            </p:oleObj>
          </a:graphicData>
        </a:graphic>
      </p:graphicFrame>
      <p:sp>
        <p:nvSpPr>
          <p:cNvPr id="30724" name="Text Box 4"/>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30725" name="Line 5"/>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30726" name="Rectangle 6"/>
          <p:cNvSpPr>
            <a:spLocks noChangeArrowheads="1"/>
          </p:cNvSpPr>
          <p:nvPr/>
        </p:nvSpPr>
        <p:spPr bwMode="auto">
          <a:xfrm>
            <a:off x="450850" y="1157288"/>
            <a:ext cx="7423150" cy="398462"/>
          </a:xfrm>
          <a:prstGeom prst="rect">
            <a:avLst/>
          </a:prstGeom>
          <a:noFill/>
          <a:ln w="9525">
            <a:noFill/>
            <a:round/>
            <a:headEnd/>
            <a:tailEnd/>
          </a:ln>
          <a:effectLst/>
        </p:spPr>
        <p:txBody>
          <a:bodyPr wrap="none"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sz="2000">
                <a:solidFill>
                  <a:srgbClr val="5F688B"/>
                </a:solidFill>
                <a:effectLst>
                  <a:outerShdw blurRad="38100" dist="38100" dir="2700000" algn="tl">
                    <a:srgbClr val="C0C0C0"/>
                  </a:outerShdw>
                </a:effectLst>
              </a:rPr>
              <a:t>Costos – ECUACIÓN DE LA FUNCION DE COSTOS</a:t>
            </a:r>
          </a:p>
        </p:txBody>
      </p:sp>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1690688"/>
            <a:ext cx="9144000" cy="1587"/>
          </a:xfrm>
          <a:prstGeom prst="rect">
            <a:avLst/>
          </a:prstGeom>
          <a:noFill/>
          <a:ln w="9525">
            <a:noFill/>
            <a:round/>
            <a:headEnd/>
            <a:tailEnd/>
          </a:ln>
          <a:effectLst/>
        </p:spPr>
        <p:txBody>
          <a:bodyPr wrap="none" anchor="ctr"/>
          <a:lstStyle/>
          <a:p>
            <a:endParaRPr lang="en-US"/>
          </a:p>
        </p:txBody>
      </p:sp>
      <p:sp>
        <p:nvSpPr>
          <p:cNvPr id="31746" name="Text Box 2"/>
          <p:cNvSpPr txBox="1">
            <a:spLocks noChangeArrowheads="1"/>
          </p:cNvSpPr>
          <p:nvPr/>
        </p:nvSpPr>
        <p:spPr bwMode="auto">
          <a:xfrm>
            <a:off x="5868988" y="2636838"/>
            <a:ext cx="3095625" cy="1311275"/>
          </a:xfrm>
          <a:prstGeom prst="rect">
            <a:avLst/>
          </a:prstGeom>
          <a:noFill/>
          <a:ln w="9525">
            <a:noFill/>
            <a:round/>
            <a:headEnd/>
            <a:tailEnd/>
          </a:ln>
          <a:effectLst/>
        </p:spPr>
        <p:txBody>
          <a:bodyPr lIns="90000" tIns="46800" rIns="90000" bIns="46800">
            <a:spAutoFit/>
          </a:bodyPr>
          <a:lstStyle/>
          <a:p>
            <a:pPr algn="just">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Gill Sans MT" pitchFamily="32" charset="0"/>
              </a:rPr>
              <a:t>Incluyendo un margen de 5% de seguridad, estimamos el coste mínimo y máximo como 1044,05 y 9817,5, se calcula entonces la función costo como:</a:t>
            </a:r>
          </a:p>
        </p:txBody>
      </p:sp>
      <p:sp>
        <p:nvSpPr>
          <p:cNvPr id="31747" name="Text Box 3"/>
          <p:cNvSpPr txBox="1">
            <a:spLocks noChangeArrowheads="1"/>
          </p:cNvSpPr>
          <p:nvPr/>
        </p:nvSpPr>
        <p:spPr bwMode="auto">
          <a:xfrm>
            <a:off x="1403350" y="4943475"/>
            <a:ext cx="4897438" cy="106680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Gill Sans MT" pitchFamily="32" charset="0"/>
              </a:rPr>
              <a:t>0 = a9817,5 + b</a:t>
            </a:r>
            <a:br>
              <a:rPr lang="es-ES" sz="1600">
                <a:solidFill>
                  <a:srgbClr val="000000"/>
                </a:solidFill>
                <a:latin typeface="Gill Sans MT" pitchFamily="32" charset="0"/>
              </a:rPr>
            </a:br>
            <a:r>
              <a:rPr lang="es-ES" sz="1600">
                <a:solidFill>
                  <a:srgbClr val="000000"/>
                </a:solidFill>
                <a:latin typeface="Gill Sans MT" pitchFamily="32" charset="0"/>
              </a:rPr>
              <a:t>100 = a1044,05 + b</a:t>
            </a:r>
            <a:br>
              <a:rPr lang="es-ES" sz="1600">
                <a:solidFill>
                  <a:srgbClr val="000000"/>
                </a:solidFill>
                <a:latin typeface="Gill Sans MT" pitchFamily="32" charset="0"/>
              </a:rPr>
            </a:br>
            <a:r>
              <a:rPr lang="es-ES" sz="1600">
                <a:solidFill>
                  <a:srgbClr val="000000"/>
                </a:solidFill>
                <a:latin typeface="Gill Sans MT" pitchFamily="32" charset="0"/>
              </a:rPr>
              <a:t>a = -100/8773,45 = -0,114</a:t>
            </a:r>
            <a:br>
              <a:rPr lang="es-ES" sz="1600">
                <a:solidFill>
                  <a:srgbClr val="000000"/>
                </a:solidFill>
                <a:latin typeface="Gill Sans MT" pitchFamily="32" charset="0"/>
              </a:rPr>
            </a:br>
            <a:r>
              <a:rPr lang="es-ES" sz="1600">
                <a:solidFill>
                  <a:srgbClr val="000000"/>
                </a:solidFill>
                <a:latin typeface="Gill Sans MT" pitchFamily="32" charset="0"/>
              </a:rPr>
              <a:t>b = 111,9</a:t>
            </a:r>
          </a:p>
        </p:txBody>
      </p:sp>
      <p:sp>
        <p:nvSpPr>
          <p:cNvPr id="31748" name="Text Box 4"/>
          <p:cNvSpPr txBox="1">
            <a:spLocks noChangeArrowheads="1"/>
          </p:cNvSpPr>
          <p:nvPr/>
        </p:nvSpPr>
        <p:spPr bwMode="auto">
          <a:xfrm>
            <a:off x="4787900" y="5078413"/>
            <a:ext cx="4105275" cy="368300"/>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b="1">
                <a:solidFill>
                  <a:srgbClr val="000000"/>
                </a:solidFill>
              </a:rPr>
              <a:t>f(Costo) = -0,0114 x + 111,9 </a:t>
            </a:r>
          </a:p>
        </p:txBody>
      </p:sp>
      <p:sp>
        <p:nvSpPr>
          <p:cNvPr id="31749" name="Text Box 5"/>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31750" name="Line 6"/>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31751" name="Rectangle 7"/>
          <p:cNvSpPr>
            <a:spLocks noChangeArrowheads="1"/>
          </p:cNvSpPr>
          <p:nvPr/>
        </p:nvSpPr>
        <p:spPr bwMode="auto">
          <a:xfrm>
            <a:off x="450850" y="1157288"/>
            <a:ext cx="7423150" cy="398462"/>
          </a:xfrm>
          <a:prstGeom prst="rect">
            <a:avLst/>
          </a:prstGeom>
          <a:noFill/>
          <a:ln w="9525">
            <a:noFill/>
            <a:round/>
            <a:headEnd/>
            <a:tailEnd/>
          </a:ln>
          <a:effectLst/>
        </p:spPr>
        <p:txBody>
          <a:bodyPr wrap="none"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sz="2000">
                <a:solidFill>
                  <a:srgbClr val="5F688B"/>
                </a:solidFill>
                <a:effectLst>
                  <a:outerShdw blurRad="38100" dist="38100" dir="2700000" algn="tl">
                    <a:srgbClr val="C0C0C0"/>
                  </a:outerShdw>
                </a:effectLst>
              </a:rPr>
              <a:t>Costos – ECUACIÓN DE LA FUNCION DE COSTOS</a:t>
            </a:r>
          </a:p>
        </p:txBody>
      </p:sp>
      <p:graphicFrame>
        <p:nvGraphicFramePr>
          <p:cNvPr id="31752" name="Group 8"/>
          <p:cNvGraphicFramePr>
            <a:graphicFrameLocks noGrp="1"/>
          </p:cNvGraphicFramePr>
          <p:nvPr/>
        </p:nvGraphicFramePr>
        <p:xfrm>
          <a:off x="1212850" y="2349500"/>
          <a:ext cx="4335463" cy="1614489"/>
        </p:xfrm>
        <a:graphic>
          <a:graphicData uri="http://schemas.openxmlformats.org/drawingml/2006/table">
            <a:tbl>
              <a:tblPr/>
              <a:tblGrid>
                <a:gridCol w="1393825"/>
                <a:gridCol w="1524000"/>
                <a:gridCol w="1417638"/>
              </a:tblGrid>
              <a:tr h="322263">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1" i="0" u="none" strike="noStrike" cap="none" normalizeH="0" baseline="0" smtClean="0">
                          <a:ln>
                            <a:noFill/>
                          </a:ln>
                          <a:solidFill>
                            <a:srgbClr val="000000"/>
                          </a:solidFill>
                          <a:effectLst/>
                          <a:latin typeface="Calibri" pitchFamily="32" charset="0"/>
                          <a:cs typeface="Arial" charset="0"/>
                        </a:rPr>
                        <a:t>Costo</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1" i="0" u="none" strike="noStrike" cap="none" normalizeH="0" baseline="0" smtClean="0">
                          <a:ln>
                            <a:noFill/>
                          </a:ln>
                          <a:solidFill>
                            <a:srgbClr val="000000"/>
                          </a:solidFill>
                          <a:effectLst/>
                          <a:latin typeface="Calibri" pitchFamily="32" charset="0"/>
                          <a:cs typeface="Arial" charset="0"/>
                        </a:rPr>
                        <a:t>Máximo</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1" i="0" u="none" strike="noStrike" cap="none" normalizeH="0" baseline="0" smtClean="0">
                          <a:ln>
                            <a:noFill/>
                          </a:ln>
                          <a:solidFill>
                            <a:srgbClr val="000000"/>
                          </a:solidFill>
                          <a:effectLst/>
                          <a:latin typeface="Calibri" pitchFamily="32" charset="0"/>
                          <a:cs typeface="Arial" charset="0"/>
                        </a:rPr>
                        <a:t>Mínimo</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D8E4BC"/>
                    </a:solidFill>
                  </a:tcPr>
                </a:tc>
              </a:tr>
              <a:tr h="323850">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0" i="0" u="none" strike="noStrike" cap="none" normalizeH="0" baseline="0" smtClean="0">
                          <a:ln>
                            <a:noFill/>
                          </a:ln>
                          <a:solidFill>
                            <a:srgbClr val="000000"/>
                          </a:solidFill>
                          <a:effectLst/>
                          <a:latin typeface="Calibri" pitchFamily="32" charset="0"/>
                          <a:cs typeface="Arial" charset="0"/>
                        </a:rPr>
                        <a:t>Precio Compra</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0" i="0" u="none" strike="noStrike" cap="none" normalizeH="0" baseline="0" smtClean="0">
                          <a:ln>
                            <a:noFill/>
                          </a:ln>
                          <a:solidFill>
                            <a:srgbClr val="000000"/>
                          </a:solidFill>
                          <a:effectLst/>
                          <a:latin typeface="Calibri" pitchFamily="32" charset="0"/>
                          <a:cs typeface="Arial" charset="0"/>
                        </a:rPr>
                        <a:t>9950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0" i="0" u="none" strike="noStrike" cap="none" normalizeH="0" baseline="0" smtClean="0">
                          <a:ln>
                            <a:noFill/>
                          </a:ln>
                          <a:solidFill>
                            <a:srgbClr val="000000"/>
                          </a:solidFill>
                          <a:effectLst/>
                          <a:latin typeface="Calibri" pitchFamily="32" charset="0"/>
                          <a:cs typeface="Arial" charset="0"/>
                        </a:rPr>
                        <a:t>1090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0" i="0" u="none" strike="noStrike" cap="none" normalizeH="0" baseline="0" smtClean="0">
                          <a:ln>
                            <a:noFill/>
                          </a:ln>
                          <a:solidFill>
                            <a:srgbClr val="000000"/>
                          </a:solidFill>
                          <a:effectLst/>
                          <a:latin typeface="Calibri" pitchFamily="32" charset="0"/>
                          <a:cs typeface="Arial" charset="0"/>
                        </a:rPr>
                        <a:t>Garantía</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0" i="0" u="none" strike="noStrike" cap="none" normalizeH="0" baseline="0" smtClean="0">
                          <a:ln>
                            <a:noFill/>
                          </a:ln>
                          <a:solidFill>
                            <a:srgbClr val="000000"/>
                          </a:solidFill>
                          <a:effectLst/>
                          <a:latin typeface="Calibri" pitchFamily="32" charset="0"/>
                          <a:cs typeface="Arial" charset="0"/>
                        </a:rPr>
                        <a:t>150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0" i="0" u="none" strike="noStrike" cap="none" normalizeH="0" baseline="0" smtClean="0">
                          <a:ln>
                            <a:noFill/>
                          </a:ln>
                          <a:solidFill>
                            <a:srgbClr val="000000"/>
                          </a:solidFill>
                          <a:effectLst/>
                          <a:latin typeface="Calibri" pitchFamily="32" charset="0"/>
                          <a:cs typeface="Arial" charset="0"/>
                        </a:rPr>
                        <a:t>100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0" i="0" u="none" strike="noStrike" cap="none" normalizeH="0" baseline="0" smtClean="0">
                          <a:ln>
                            <a:noFill/>
                          </a:ln>
                          <a:solidFill>
                            <a:srgbClr val="000000"/>
                          </a:solidFill>
                          <a:effectLst/>
                          <a:latin typeface="Calibri" pitchFamily="32" charset="0"/>
                          <a:cs typeface="Arial" charset="0"/>
                        </a:rPr>
                        <a:t>Valor residual</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0" i="0" u="none" strike="noStrike" cap="none" normalizeH="0" baseline="0" smtClean="0">
                          <a:ln>
                            <a:noFill/>
                          </a:ln>
                          <a:solidFill>
                            <a:srgbClr val="000000"/>
                          </a:solidFill>
                          <a:effectLst/>
                          <a:latin typeface="Calibri" pitchFamily="32" charset="0"/>
                          <a:cs typeface="Arial" charset="0"/>
                        </a:rPr>
                        <a:t>-750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0" i="0" u="none" strike="noStrike" cap="none" normalizeH="0" baseline="0" smtClean="0">
                          <a:ln>
                            <a:noFill/>
                          </a:ln>
                          <a:solidFill>
                            <a:srgbClr val="000000"/>
                          </a:solidFill>
                          <a:effectLst/>
                          <a:latin typeface="Calibri" pitchFamily="32" charset="0"/>
                          <a:cs typeface="Arial" charset="0"/>
                        </a:rPr>
                        <a:t>-91</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1" i="0" u="none" strike="noStrike" cap="none" normalizeH="0" baseline="0" smtClean="0">
                          <a:ln>
                            <a:noFill/>
                          </a:ln>
                          <a:solidFill>
                            <a:srgbClr val="000000"/>
                          </a:solidFill>
                          <a:effectLst/>
                          <a:latin typeface="Calibri" pitchFamily="32" charset="0"/>
                          <a:cs typeface="Arial" charset="0"/>
                        </a:rPr>
                        <a:t>Total</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1" i="0" u="none" strike="noStrike" cap="none" normalizeH="0" baseline="0" smtClean="0">
                          <a:ln>
                            <a:noFill/>
                          </a:ln>
                          <a:solidFill>
                            <a:srgbClr val="000000"/>
                          </a:solidFill>
                          <a:effectLst/>
                          <a:latin typeface="Calibri" pitchFamily="32" charset="0"/>
                          <a:cs typeface="Arial" charset="0"/>
                        </a:rPr>
                        <a:t>9350</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400" b="1" i="0" u="none" strike="noStrike" cap="none" normalizeH="0" baseline="0" smtClean="0">
                          <a:ln>
                            <a:noFill/>
                          </a:ln>
                          <a:solidFill>
                            <a:srgbClr val="000000"/>
                          </a:solidFill>
                          <a:effectLst/>
                          <a:latin typeface="Calibri" pitchFamily="32" charset="0"/>
                          <a:cs typeface="Arial" charset="0"/>
                        </a:rPr>
                        <a:t>1099</a:t>
                      </a:r>
                    </a:p>
                  </a:txBody>
                  <a:tcPr marL="9360" marR="9360" marT="936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1187450" y="1844675"/>
            <a:ext cx="7488238" cy="917575"/>
          </a:xfrm>
          <a:prstGeom prst="rect">
            <a:avLst/>
          </a:prstGeom>
          <a:noFill/>
          <a:ln w="9525">
            <a:noFill/>
            <a:round/>
            <a:headEnd/>
            <a:tailEnd/>
          </a:ln>
          <a:effectLst/>
        </p:spPr>
        <p:txBody>
          <a:bodyPr lIns="90000" tIns="46800" rIns="90000" bIns="46800">
            <a:spAutoFit/>
          </a:bodyPr>
          <a:lstStyle/>
          <a:p>
            <a:pPr algn="just">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b="1">
                <a:solidFill>
                  <a:srgbClr val="000000"/>
                </a:solidFill>
                <a:latin typeface="Gill Sans MT" pitchFamily="32" charset="0"/>
              </a:rPr>
              <a:t>Punto de ponderación:</a:t>
            </a:r>
            <a:r>
              <a:rPr lang="es-AR">
                <a:solidFill>
                  <a:srgbClr val="000000"/>
                </a:solidFill>
                <a:latin typeface="Gill Sans MT" pitchFamily="32" charset="0"/>
              </a:rPr>
              <a:t> es el valor expresado en unidades monetarias de la diferencia de importes de costo que generan una diferencia de ponderación igual a 1.</a:t>
            </a:r>
          </a:p>
        </p:txBody>
      </p:sp>
      <p:sp>
        <p:nvSpPr>
          <p:cNvPr id="32770" name="Text Box 2"/>
          <p:cNvSpPr txBox="1">
            <a:spLocks noChangeArrowheads="1"/>
          </p:cNvSpPr>
          <p:nvPr/>
        </p:nvSpPr>
        <p:spPr bwMode="auto">
          <a:xfrm>
            <a:off x="3203575" y="3286125"/>
            <a:ext cx="3600450" cy="336550"/>
          </a:xfrm>
          <a:prstGeom prst="rect">
            <a:avLst/>
          </a:prstGeom>
          <a:noFill/>
          <a:ln w="9525">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600" b="1">
                <a:solidFill>
                  <a:srgbClr val="000000"/>
                </a:solidFill>
                <a:latin typeface="Gill Sans MT" pitchFamily="32" charset="0"/>
              </a:rPr>
              <a:t>VPP= CM-Cm/Peso del Costo</a:t>
            </a:r>
          </a:p>
        </p:txBody>
      </p:sp>
      <p:sp>
        <p:nvSpPr>
          <p:cNvPr id="32771" name="Rectangle 3"/>
          <p:cNvSpPr>
            <a:spLocks noChangeArrowheads="1"/>
          </p:cNvSpPr>
          <p:nvPr/>
        </p:nvSpPr>
        <p:spPr bwMode="auto">
          <a:xfrm>
            <a:off x="2700338" y="3213100"/>
            <a:ext cx="4032250" cy="504825"/>
          </a:xfrm>
          <a:prstGeom prst="rect">
            <a:avLst/>
          </a:prstGeom>
          <a:noFill/>
          <a:ln w="9360">
            <a:solidFill>
              <a:srgbClr val="000000"/>
            </a:solidFill>
            <a:miter lim="800000"/>
            <a:headEnd/>
            <a:tailEnd/>
          </a:ln>
          <a:effectLst/>
        </p:spPr>
        <p:txBody>
          <a:bodyPr wrap="none" anchor="ctr"/>
          <a:lstStyle/>
          <a:p>
            <a:endParaRPr lang="en-US"/>
          </a:p>
        </p:txBody>
      </p:sp>
      <p:sp>
        <p:nvSpPr>
          <p:cNvPr id="32772" name="Text Box 4"/>
          <p:cNvSpPr txBox="1">
            <a:spLocks noChangeArrowheads="1"/>
          </p:cNvSpPr>
          <p:nvPr/>
        </p:nvSpPr>
        <p:spPr bwMode="auto">
          <a:xfrm>
            <a:off x="3187700" y="3860800"/>
            <a:ext cx="3563938" cy="336550"/>
          </a:xfrm>
          <a:prstGeom prst="rect">
            <a:avLst/>
          </a:prstGeom>
          <a:noFill/>
          <a:ln w="9525">
            <a:noFill/>
            <a:round/>
            <a:headEnd/>
            <a:tailEnd/>
          </a:ln>
          <a:effectLst/>
        </p:spPr>
        <p:txBody>
          <a:bodyPr lIns="90000" tIns="46800" rIns="90000" bIns="46800">
            <a:spAutoFit/>
          </a:bodyPr>
          <a:lstStyle/>
          <a:p>
            <a:pPr>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b="1">
                <a:solidFill>
                  <a:srgbClr val="000000"/>
                </a:solidFill>
                <a:latin typeface="Gill Sans MT" pitchFamily="32" charset="0"/>
              </a:rPr>
              <a:t>Pesos/puntos de ponderación</a:t>
            </a:r>
          </a:p>
        </p:txBody>
      </p:sp>
      <p:sp>
        <p:nvSpPr>
          <p:cNvPr id="32773" name="Text Box 5"/>
          <p:cNvSpPr txBox="1">
            <a:spLocks noChangeArrowheads="1"/>
          </p:cNvSpPr>
          <p:nvPr/>
        </p:nvSpPr>
        <p:spPr bwMode="auto">
          <a:xfrm>
            <a:off x="3490913" y="4433888"/>
            <a:ext cx="3600450" cy="336550"/>
          </a:xfrm>
          <a:prstGeom prst="rect">
            <a:avLst/>
          </a:prstGeom>
          <a:noFill/>
          <a:ln w="9525">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MX" sz="1600" b="1">
                <a:solidFill>
                  <a:srgbClr val="000000"/>
                </a:solidFill>
                <a:latin typeface="Gill Sans MT" pitchFamily="32" charset="0"/>
              </a:rPr>
              <a:t>VPP= 438,67</a:t>
            </a:r>
          </a:p>
        </p:txBody>
      </p:sp>
      <p:sp>
        <p:nvSpPr>
          <p:cNvPr id="32774" name="Rectangle 6"/>
          <p:cNvSpPr>
            <a:spLocks noChangeArrowheads="1"/>
          </p:cNvSpPr>
          <p:nvPr/>
        </p:nvSpPr>
        <p:spPr bwMode="auto">
          <a:xfrm>
            <a:off x="2700338" y="4360863"/>
            <a:ext cx="4032250" cy="504825"/>
          </a:xfrm>
          <a:prstGeom prst="rect">
            <a:avLst/>
          </a:prstGeom>
          <a:noFill/>
          <a:ln w="9360">
            <a:solidFill>
              <a:srgbClr val="000000"/>
            </a:solidFill>
            <a:miter lim="800000"/>
            <a:headEnd/>
            <a:tailEnd/>
          </a:ln>
          <a:effectLst/>
        </p:spPr>
        <p:txBody>
          <a:bodyPr wrap="none" anchor="ctr"/>
          <a:lstStyle/>
          <a:p>
            <a:endParaRPr lang="en-US"/>
          </a:p>
        </p:txBody>
      </p:sp>
      <p:sp>
        <p:nvSpPr>
          <p:cNvPr id="32775" name="Text Box 7"/>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32776" name="Line 8"/>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32777" name="Rectangle 9"/>
          <p:cNvSpPr>
            <a:spLocks noChangeArrowheads="1"/>
          </p:cNvSpPr>
          <p:nvPr/>
        </p:nvSpPr>
        <p:spPr bwMode="auto">
          <a:xfrm>
            <a:off x="446088" y="1157288"/>
            <a:ext cx="4826000" cy="398462"/>
          </a:xfrm>
          <a:prstGeom prst="rect">
            <a:avLst/>
          </a:prstGeom>
          <a:noFill/>
          <a:ln w="9525">
            <a:noFill/>
            <a:round/>
            <a:headEnd/>
            <a:tailEnd/>
          </a:ln>
          <a:effectLst/>
        </p:spPr>
        <p:txBody>
          <a:bodyPr wrap="none"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sz="2000">
                <a:solidFill>
                  <a:srgbClr val="5F688B"/>
                </a:solidFill>
                <a:effectLst>
                  <a:outerShdw blurRad="38100" dist="38100" dir="2700000" algn="tl">
                    <a:srgbClr val="C0C0C0"/>
                  </a:outerShdw>
                </a:effectLst>
              </a:rPr>
              <a:t>Costos: Punto de ponderación</a:t>
            </a:r>
          </a:p>
        </p:txBody>
      </p:sp>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71"/>
        <p:cNvGrpSpPr/>
        <p:nvPr/>
      </p:nvGrpSpPr>
      <p:grpSpPr>
        <a:xfrm>
          <a:off x="0" y="0"/>
          <a:ext cx="0" cy="0"/>
          <a:chOff x="0" y="0"/>
          <a:chExt cx="0" cy="0"/>
        </a:xfrm>
      </p:grpSpPr>
      <p:pic>
        <p:nvPicPr>
          <p:cNvPr id="72" name="Google Shape;72;p4"/>
          <p:cNvPicPr preferRelativeResize="0"/>
          <p:nvPr/>
        </p:nvPicPr>
        <p:blipFill rotWithShape="1">
          <a:blip r:embed="rId5">
            <a:alphaModFix/>
          </a:blip>
          <a:srcRect/>
          <a:stretch/>
        </p:blipFill>
        <p:spPr>
          <a:xfrm>
            <a:off x="676275" y="1244049"/>
            <a:ext cx="6516324" cy="4794675"/>
          </a:xfrm>
          <a:prstGeom prst="rect">
            <a:avLst/>
          </a:prstGeom>
          <a:noFill/>
          <a:ln>
            <a:noFill/>
          </a:ln>
        </p:spPr>
      </p:pic>
      <p:sp>
        <p:nvSpPr>
          <p:cNvPr id="73" name="Google Shape;73;p4"/>
          <p:cNvSpPr/>
          <p:nvPr/>
        </p:nvSpPr>
        <p:spPr>
          <a:xfrm rot="2095297">
            <a:off x="1470950" y="1351022"/>
            <a:ext cx="611235" cy="572035"/>
          </a:xfrm>
          <a:custGeom>
            <a:avLst/>
            <a:gdLst/>
            <a:ahLst/>
            <a:cxnLst/>
            <a:rect l="l" t="t" r="r" b="b"/>
            <a:pathLst>
              <a:path w="611187" h="612775" extrusionOk="0">
                <a:moveTo>
                  <a:pt x="44249" y="249661"/>
                </a:moveTo>
                <a:cubicBezTo>
                  <a:pt x="70137" y="129685"/>
                  <a:pt x="173936" y="42652"/>
                  <a:pt x="296251" y="38364"/>
                </a:cubicBezTo>
                <a:cubicBezTo>
                  <a:pt x="418605" y="34074"/>
                  <a:pt x="528235" y="113675"/>
                  <a:pt x="562378" y="231596"/>
                </a:cubicBezTo>
                <a:lnTo>
                  <a:pt x="598729" y="231595"/>
                </a:lnTo>
                <a:lnTo>
                  <a:pt x="534789" y="306387"/>
                </a:lnTo>
                <a:lnTo>
                  <a:pt x="445932" y="231595"/>
                </a:lnTo>
                <a:lnTo>
                  <a:pt x="481468" y="231595"/>
                </a:lnTo>
                <a:cubicBezTo>
                  <a:pt x="448977" y="154556"/>
                  <a:pt x="370504" y="107554"/>
                  <a:pt x="287559" y="115454"/>
                </a:cubicBezTo>
                <a:cubicBezTo>
                  <a:pt x="204714" y="123344"/>
                  <a:pt x="136491" y="184189"/>
                  <a:pt x="118909" y="265866"/>
                </a:cubicBezTo>
                <a:lnTo>
                  <a:pt x="44249" y="249661"/>
                </a:lnTo>
                <a:close/>
              </a:path>
            </a:pathLst>
          </a:custGeom>
          <a:solidFill>
            <a:srgbClr val="646B86"/>
          </a:solidFill>
          <a:ln w="25550" cap="flat" cmpd="sng">
            <a:solidFill>
              <a:srgbClr val="646B8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74" name="Google Shape;74;p4"/>
          <p:cNvSpPr/>
          <p:nvPr/>
        </p:nvSpPr>
        <p:spPr>
          <a:xfrm rot="2095297">
            <a:off x="5213839" y="3691380"/>
            <a:ext cx="612823" cy="611236"/>
          </a:xfrm>
          <a:custGeom>
            <a:avLst/>
            <a:gdLst/>
            <a:ahLst/>
            <a:cxnLst/>
            <a:rect l="l" t="t" r="r" b="b"/>
            <a:pathLst>
              <a:path w="612775" h="611188" extrusionOk="0">
                <a:moveTo>
                  <a:pt x="44337" y="248714"/>
                </a:moveTo>
                <a:cubicBezTo>
                  <a:pt x="70427" y="129227"/>
                  <a:pt x="174490" y="42612"/>
                  <a:pt x="297064" y="38361"/>
                </a:cubicBezTo>
                <a:cubicBezTo>
                  <a:pt x="419599" y="34111"/>
                  <a:pt x="529422" y="113258"/>
                  <a:pt x="563810" y="230598"/>
                </a:cubicBezTo>
                <a:lnTo>
                  <a:pt x="600114" y="230598"/>
                </a:lnTo>
                <a:lnTo>
                  <a:pt x="536377" y="305594"/>
                </a:lnTo>
                <a:lnTo>
                  <a:pt x="447317" y="230598"/>
                </a:lnTo>
                <a:lnTo>
                  <a:pt x="482774" y="230598"/>
                </a:lnTo>
                <a:cubicBezTo>
                  <a:pt x="450027" y="154215"/>
                  <a:pt x="371466" y="107662"/>
                  <a:pt x="288433" y="115437"/>
                </a:cubicBezTo>
                <a:cubicBezTo>
                  <a:pt x="205301" y="123221"/>
                  <a:pt x="136779" y="183674"/>
                  <a:pt x="118997" y="264920"/>
                </a:cubicBezTo>
                <a:lnTo>
                  <a:pt x="44337" y="248714"/>
                </a:lnTo>
                <a:close/>
              </a:path>
            </a:pathLst>
          </a:custGeom>
          <a:solidFill>
            <a:srgbClr val="646B86"/>
          </a:solidFill>
          <a:ln w="25550" cap="flat" cmpd="sng">
            <a:solidFill>
              <a:srgbClr val="646B8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 name="Google Shape;75;p4"/>
          <p:cNvSpPr/>
          <p:nvPr/>
        </p:nvSpPr>
        <p:spPr>
          <a:xfrm rot="-8458951" flipH="1">
            <a:off x="1760251" y="2783071"/>
            <a:ext cx="613206" cy="611618"/>
          </a:xfrm>
          <a:custGeom>
            <a:avLst/>
            <a:gdLst/>
            <a:ahLst/>
            <a:cxnLst/>
            <a:rect l="l" t="t" r="r" b="b"/>
            <a:pathLst>
              <a:path w="612775" h="611188" extrusionOk="0">
                <a:moveTo>
                  <a:pt x="44337" y="248714"/>
                </a:moveTo>
                <a:cubicBezTo>
                  <a:pt x="70427" y="129227"/>
                  <a:pt x="174490" y="42612"/>
                  <a:pt x="297064" y="38361"/>
                </a:cubicBezTo>
                <a:cubicBezTo>
                  <a:pt x="419599" y="34111"/>
                  <a:pt x="529422" y="113258"/>
                  <a:pt x="563810" y="230598"/>
                </a:cubicBezTo>
                <a:lnTo>
                  <a:pt x="600114" y="230598"/>
                </a:lnTo>
                <a:lnTo>
                  <a:pt x="536377" y="305594"/>
                </a:lnTo>
                <a:lnTo>
                  <a:pt x="447317" y="230598"/>
                </a:lnTo>
                <a:lnTo>
                  <a:pt x="482774" y="230598"/>
                </a:lnTo>
                <a:cubicBezTo>
                  <a:pt x="450027" y="154215"/>
                  <a:pt x="371466" y="107662"/>
                  <a:pt x="288433" y="115437"/>
                </a:cubicBezTo>
                <a:cubicBezTo>
                  <a:pt x="205301" y="123221"/>
                  <a:pt x="136779" y="183674"/>
                  <a:pt x="118997" y="264920"/>
                </a:cubicBezTo>
                <a:lnTo>
                  <a:pt x="44337" y="248714"/>
                </a:lnTo>
                <a:close/>
              </a:path>
            </a:pathLst>
          </a:custGeom>
          <a:solidFill>
            <a:srgbClr val="646B86"/>
          </a:solidFill>
          <a:ln w="25550" cap="flat" cmpd="sng">
            <a:solidFill>
              <a:srgbClr val="646B8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 name="Google Shape;76;p4"/>
          <p:cNvSpPr/>
          <p:nvPr/>
        </p:nvSpPr>
        <p:spPr>
          <a:xfrm rot="2095297">
            <a:off x="3280653" y="2452968"/>
            <a:ext cx="612823" cy="612823"/>
          </a:xfrm>
          <a:custGeom>
            <a:avLst/>
            <a:gdLst/>
            <a:ahLst/>
            <a:cxnLst/>
            <a:rect l="l" t="t" r="r" b="b"/>
            <a:pathLst>
              <a:path w="612775" h="612775" extrusionOk="0">
                <a:moveTo>
                  <a:pt x="44399" y="249521"/>
                </a:moveTo>
                <a:cubicBezTo>
                  <a:pt x="70417" y="129653"/>
                  <a:pt x="174469" y="42731"/>
                  <a:pt x="297054" y="38461"/>
                </a:cubicBezTo>
                <a:cubicBezTo>
                  <a:pt x="419639" y="34191"/>
                  <a:pt x="529487" y="113661"/>
                  <a:pt x="563783" y="231429"/>
                </a:cubicBezTo>
                <a:lnTo>
                  <a:pt x="600205" y="231428"/>
                </a:lnTo>
                <a:lnTo>
                  <a:pt x="536178" y="306387"/>
                </a:lnTo>
                <a:lnTo>
                  <a:pt x="447011" y="231428"/>
                </a:lnTo>
                <a:lnTo>
                  <a:pt x="482599" y="231428"/>
                </a:lnTo>
                <a:cubicBezTo>
                  <a:pt x="449954" y="154687"/>
                  <a:pt x="371396" y="107898"/>
                  <a:pt x="288370" y="115745"/>
                </a:cubicBezTo>
                <a:cubicBezTo>
                  <a:pt x="205344" y="123592"/>
                  <a:pt x="136943" y="184270"/>
                  <a:pt x="119253" y="265768"/>
                </a:cubicBezTo>
                <a:lnTo>
                  <a:pt x="44399" y="249521"/>
                </a:lnTo>
                <a:close/>
              </a:path>
            </a:pathLst>
          </a:custGeom>
          <a:solidFill>
            <a:srgbClr val="646B86"/>
          </a:solidFill>
          <a:ln w="25550" cap="flat" cmpd="sng">
            <a:solidFill>
              <a:srgbClr val="646B8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77" name="Google Shape;77;p4"/>
          <p:cNvSpPr txBox="1"/>
          <p:nvPr/>
        </p:nvSpPr>
        <p:spPr>
          <a:xfrm>
            <a:off x="470025" y="2162050"/>
            <a:ext cx="1166100" cy="4962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Gill Sans"/>
              <a:buNone/>
            </a:pPr>
            <a:r>
              <a:rPr lang="en-US" sz="1200" b="0" i="0" u="none">
                <a:solidFill>
                  <a:srgbClr val="000000"/>
                </a:solidFill>
                <a:latin typeface="Gill Sans"/>
                <a:ea typeface="Gill Sans"/>
                <a:cs typeface="Gill Sans"/>
                <a:sym typeface="Gill Sans"/>
              </a:rPr>
              <a:t>1. Definición de requerimientos.</a:t>
            </a:r>
            <a:endParaRPr/>
          </a:p>
        </p:txBody>
      </p:sp>
      <p:sp>
        <p:nvSpPr>
          <p:cNvPr id="78" name="Google Shape;78;p4"/>
          <p:cNvSpPr txBox="1"/>
          <p:nvPr/>
        </p:nvSpPr>
        <p:spPr>
          <a:xfrm>
            <a:off x="2508450" y="1691325"/>
            <a:ext cx="1224000" cy="6414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Gill Sans"/>
              <a:buNone/>
            </a:pPr>
            <a:r>
              <a:rPr lang="en-US" sz="1200" b="0" i="0" u="none">
                <a:solidFill>
                  <a:srgbClr val="000000"/>
                </a:solidFill>
                <a:latin typeface="Gill Sans"/>
                <a:ea typeface="Gill Sans"/>
                <a:cs typeface="Gill Sans"/>
                <a:sym typeface="Gill Sans"/>
              </a:rPr>
              <a:t>2. Selección del mecanismo de compra</a:t>
            </a:r>
            <a:endParaRPr/>
          </a:p>
        </p:txBody>
      </p:sp>
      <p:sp>
        <p:nvSpPr>
          <p:cNvPr id="79" name="Google Shape;79;p4"/>
          <p:cNvSpPr/>
          <p:nvPr/>
        </p:nvSpPr>
        <p:spPr>
          <a:xfrm rot="-8458951" flipH="1">
            <a:off x="3495738" y="3893746"/>
            <a:ext cx="613206" cy="611618"/>
          </a:xfrm>
          <a:custGeom>
            <a:avLst/>
            <a:gdLst/>
            <a:ahLst/>
            <a:cxnLst/>
            <a:rect l="l" t="t" r="r" b="b"/>
            <a:pathLst>
              <a:path w="612775" h="611188" extrusionOk="0">
                <a:moveTo>
                  <a:pt x="44337" y="248714"/>
                </a:moveTo>
                <a:cubicBezTo>
                  <a:pt x="70427" y="129227"/>
                  <a:pt x="174490" y="42612"/>
                  <a:pt x="297064" y="38361"/>
                </a:cubicBezTo>
                <a:cubicBezTo>
                  <a:pt x="419599" y="34111"/>
                  <a:pt x="529422" y="113258"/>
                  <a:pt x="563810" y="230598"/>
                </a:cubicBezTo>
                <a:lnTo>
                  <a:pt x="600114" y="230598"/>
                </a:lnTo>
                <a:lnTo>
                  <a:pt x="536377" y="305594"/>
                </a:lnTo>
                <a:lnTo>
                  <a:pt x="447317" y="230598"/>
                </a:lnTo>
                <a:lnTo>
                  <a:pt x="482774" y="230598"/>
                </a:lnTo>
                <a:cubicBezTo>
                  <a:pt x="450027" y="154215"/>
                  <a:pt x="371466" y="107662"/>
                  <a:pt x="288433" y="115437"/>
                </a:cubicBezTo>
                <a:cubicBezTo>
                  <a:pt x="205301" y="123221"/>
                  <a:pt x="136779" y="183674"/>
                  <a:pt x="118997" y="264920"/>
                </a:cubicBezTo>
                <a:lnTo>
                  <a:pt x="44337" y="248714"/>
                </a:lnTo>
                <a:close/>
              </a:path>
            </a:pathLst>
          </a:custGeom>
          <a:solidFill>
            <a:srgbClr val="646B86"/>
          </a:solidFill>
          <a:ln w="25550" cap="flat" cmpd="sng">
            <a:solidFill>
              <a:srgbClr val="646B8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 name="Google Shape;80;p4"/>
          <p:cNvSpPr/>
          <p:nvPr/>
        </p:nvSpPr>
        <p:spPr>
          <a:xfrm rot="-8458951" flipH="1">
            <a:off x="5592177" y="5303196"/>
            <a:ext cx="611617" cy="611618"/>
          </a:xfrm>
          <a:custGeom>
            <a:avLst/>
            <a:gdLst/>
            <a:ahLst/>
            <a:cxnLst/>
            <a:rect l="l" t="t" r="r" b="b"/>
            <a:pathLst>
              <a:path w="611187" h="611188" extrusionOk="0">
                <a:moveTo>
                  <a:pt x="44284" y="248875"/>
                </a:moveTo>
                <a:cubicBezTo>
                  <a:pt x="70235" y="129317"/>
                  <a:pt x="174017" y="42620"/>
                  <a:pt x="296284" y="38361"/>
                </a:cubicBezTo>
                <a:cubicBezTo>
                  <a:pt x="418551" y="34102"/>
                  <a:pt x="528115" y="113367"/>
                  <a:pt x="562322" y="230829"/>
                </a:cubicBezTo>
                <a:lnTo>
                  <a:pt x="598650" y="230829"/>
                </a:lnTo>
                <a:lnTo>
                  <a:pt x="534789" y="305594"/>
                </a:lnTo>
                <a:lnTo>
                  <a:pt x="445853" y="230829"/>
                </a:lnTo>
                <a:lnTo>
                  <a:pt x="481348" y="230829"/>
                </a:lnTo>
                <a:cubicBezTo>
                  <a:pt x="448787" y="154287"/>
                  <a:pt x="370433" y="107619"/>
                  <a:pt x="287622" y="115445"/>
                </a:cubicBezTo>
                <a:cubicBezTo>
                  <a:pt x="204811" y="123271"/>
                  <a:pt x="136587" y="183793"/>
                  <a:pt x="118943" y="265080"/>
                </a:cubicBezTo>
                <a:lnTo>
                  <a:pt x="44284" y="248875"/>
                </a:lnTo>
                <a:close/>
              </a:path>
            </a:pathLst>
          </a:custGeom>
          <a:solidFill>
            <a:srgbClr val="646B86"/>
          </a:solidFill>
          <a:ln w="25550" cap="flat" cmpd="sng">
            <a:solidFill>
              <a:srgbClr val="646B8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81" name="Google Shape;81;p4"/>
          <p:cNvSpPr txBox="1"/>
          <p:nvPr/>
        </p:nvSpPr>
        <p:spPr>
          <a:xfrm>
            <a:off x="2405900" y="3320725"/>
            <a:ext cx="965700" cy="6414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Gill Sans"/>
              <a:buNone/>
            </a:pPr>
            <a:r>
              <a:rPr lang="en-US" sz="1200" b="0" i="0" u="none">
                <a:solidFill>
                  <a:srgbClr val="000000"/>
                </a:solidFill>
                <a:latin typeface="Gill Sans"/>
                <a:ea typeface="Gill Sans"/>
                <a:cs typeface="Gill Sans"/>
                <a:sym typeface="Gill Sans"/>
              </a:rPr>
              <a:t>3. Llamado y recepción de ofertas</a:t>
            </a:r>
            <a:endParaRPr/>
          </a:p>
        </p:txBody>
      </p:sp>
      <p:sp>
        <p:nvSpPr>
          <p:cNvPr id="82" name="Google Shape;82;p4"/>
          <p:cNvSpPr txBox="1"/>
          <p:nvPr/>
        </p:nvSpPr>
        <p:spPr>
          <a:xfrm>
            <a:off x="4243862" y="3199612"/>
            <a:ext cx="1224000" cy="463846"/>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Gill Sans"/>
              <a:buNone/>
            </a:pPr>
            <a:r>
              <a:rPr lang="en-US" sz="1200" b="0" i="0" u="none" dirty="0">
                <a:solidFill>
                  <a:srgbClr val="000000"/>
                </a:solidFill>
                <a:effectLst>
                  <a:glow rad="139700">
                    <a:schemeClr val="accent5">
                      <a:satMod val="175000"/>
                      <a:alpha val="40000"/>
                    </a:schemeClr>
                  </a:glow>
                </a:effectLst>
                <a:latin typeface="Gill Sans"/>
                <a:ea typeface="Gill Sans"/>
                <a:cs typeface="Gill Sans"/>
                <a:sym typeface="Gill Sans"/>
              </a:rPr>
              <a:t>4. </a:t>
            </a:r>
            <a:r>
              <a:rPr lang="en-US" sz="1200" b="0" i="0" u="none" dirty="0" err="1">
                <a:solidFill>
                  <a:srgbClr val="000000"/>
                </a:solidFill>
                <a:effectLst>
                  <a:glow rad="139700">
                    <a:schemeClr val="accent5">
                      <a:satMod val="175000"/>
                      <a:alpha val="40000"/>
                    </a:schemeClr>
                  </a:glow>
                </a:effectLst>
                <a:latin typeface="Gill Sans"/>
                <a:ea typeface="Gill Sans"/>
                <a:cs typeface="Gill Sans"/>
                <a:sym typeface="Gill Sans"/>
              </a:rPr>
              <a:t>Evaluación</a:t>
            </a:r>
            <a:r>
              <a:rPr lang="en-US" sz="1200" b="0" i="0" u="none" dirty="0">
                <a:solidFill>
                  <a:srgbClr val="000000"/>
                </a:solidFill>
                <a:effectLst>
                  <a:glow rad="139700">
                    <a:schemeClr val="accent5">
                      <a:satMod val="175000"/>
                      <a:alpha val="40000"/>
                    </a:schemeClr>
                  </a:glow>
                </a:effectLst>
                <a:latin typeface="Gill Sans"/>
                <a:ea typeface="Gill Sans"/>
                <a:cs typeface="Gill Sans"/>
                <a:sym typeface="Gill Sans"/>
              </a:rPr>
              <a:t> de </a:t>
            </a:r>
            <a:r>
              <a:rPr lang="en-US" sz="1200" b="0" i="0" u="none" dirty="0" err="1">
                <a:solidFill>
                  <a:srgbClr val="000000"/>
                </a:solidFill>
                <a:effectLst>
                  <a:glow rad="139700">
                    <a:schemeClr val="accent5">
                      <a:satMod val="175000"/>
                      <a:alpha val="40000"/>
                    </a:schemeClr>
                  </a:glow>
                </a:effectLst>
                <a:latin typeface="Gill Sans"/>
                <a:ea typeface="Gill Sans"/>
                <a:cs typeface="Gill Sans"/>
                <a:sym typeface="Gill Sans"/>
              </a:rPr>
              <a:t>ofertas</a:t>
            </a:r>
            <a:endParaRPr dirty="0">
              <a:effectLst>
                <a:glow rad="139700">
                  <a:schemeClr val="accent5">
                    <a:satMod val="175000"/>
                    <a:alpha val="40000"/>
                  </a:schemeClr>
                </a:glow>
              </a:effectLst>
            </a:endParaRPr>
          </a:p>
        </p:txBody>
      </p:sp>
      <p:sp>
        <p:nvSpPr>
          <p:cNvPr id="83" name="Google Shape;83;p4"/>
          <p:cNvSpPr txBox="1"/>
          <p:nvPr/>
        </p:nvSpPr>
        <p:spPr>
          <a:xfrm>
            <a:off x="4017925" y="4630175"/>
            <a:ext cx="1166100" cy="4587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Gill Sans"/>
              <a:buNone/>
            </a:pPr>
            <a:r>
              <a:rPr lang="en-US" sz="1200" b="0" i="0" u="none">
                <a:solidFill>
                  <a:srgbClr val="000000"/>
                </a:solidFill>
                <a:latin typeface="Gill Sans"/>
                <a:ea typeface="Gill Sans"/>
                <a:cs typeface="Gill Sans"/>
                <a:sym typeface="Gill Sans"/>
              </a:rPr>
              <a:t>5. Adjudicación de ofertas</a:t>
            </a:r>
            <a:endParaRPr/>
          </a:p>
        </p:txBody>
      </p:sp>
      <p:sp>
        <p:nvSpPr>
          <p:cNvPr id="84" name="Google Shape;84;p4"/>
          <p:cNvSpPr txBox="1"/>
          <p:nvPr/>
        </p:nvSpPr>
        <p:spPr>
          <a:xfrm>
            <a:off x="6131925" y="4315612"/>
            <a:ext cx="1224000" cy="6414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Gill Sans"/>
              <a:buNone/>
            </a:pPr>
            <a:r>
              <a:rPr lang="en-US" sz="1200" b="0" i="0" u="none">
                <a:solidFill>
                  <a:srgbClr val="000000"/>
                </a:solidFill>
                <a:latin typeface="Gill Sans"/>
                <a:ea typeface="Gill Sans"/>
                <a:cs typeface="Gill Sans"/>
                <a:sym typeface="Gill Sans"/>
              </a:rPr>
              <a:t>6. Recepci</a:t>
            </a:r>
            <a:r>
              <a:rPr lang="en-US" sz="1200">
                <a:latin typeface="Gill Sans"/>
                <a:ea typeface="Gill Sans"/>
                <a:cs typeface="Gill Sans"/>
                <a:sym typeface="Gill Sans"/>
              </a:rPr>
              <a:t>ón</a:t>
            </a:r>
            <a:r>
              <a:rPr lang="en-US" sz="1200" b="0" i="0" u="none">
                <a:solidFill>
                  <a:srgbClr val="000000"/>
                </a:solidFill>
                <a:latin typeface="Gill Sans"/>
                <a:ea typeface="Gill Sans"/>
                <a:cs typeface="Gill Sans"/>
                <a:sym typeface="Gill Sans"/>
              </a:rPr>
              <a:t> del producto o servicio</a:t>
            </a:r>
            <a:endParaRPr/>
          </a:p>
        </p:txBody>
      </p:sp>
      <p:sp>
        <p:nvSpPr>
          <p:cNvPr id="85" name="Google Shape;85;p4"/>
          <p:cNvSpPr txBox="1"/>
          <p:nvPr/>
        </p:nvSpPr>
        <p:spPr>
          <a:xfrm>
            <a:off x="5662925" y="6039137"/>
            <a:ext cx="1835100" cy="4587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200"/>
              <a:buFont typeface="Gill Sans"/>
              <a:buNone/>
            </a:pPr>
            <a:r>
              <a:rPr lang="en-US" sz="1200" b="0" i="0" u="none">
                <a:solidFill>
                  <a:srgbClr val="000000"/>
                </a:solidFill>
                <a:latin typeface="Gill Sans"/>
                <a:ea typeface="Gill Sans"/>
                <a:cs typeface="Gill Sans"/>
                <a:sym typeface="Gill Sans"/>
              </a:rPr>
              <a:t>7.  Seguimiento y monitoreo de la compra</a:t>
            </a:r>
            <a:endParaRPr/>
          </a:p>
        </p:txBody>
      </p:sp>
      <p:cxnSp>
        <p:nvCxnSpPr>
          <p:cNvPr id="86" name="Google Shape;86;p4"/>
          <p:cNvCxnSpPr/>
          <p:nvPr/>
        </p:nvCxnSpPr>
        <p:spPr>
          <a:xfrm>
            <a:off x="676275" y="908050"/>
            <a:ext cx="8143875" cy="1587"/>
          </a:xfrm>
          <a:prstGeom prst="straightConnector1">
            <a:avLst/>
          </a:prstGeom>
          <a:noFill/>
          <a:ln w="9525" cap="flat" cmpd="sng">
            <a:solidFill>
              <a:srgbClr val="FF9900"/>
            </a:solidFill>
            <a:prstDash val="solid"/>
            <a:miter lim="800000"/>
            <a:headEnd type="none" w="med" len="med"/>
            <a:tailEnd type="none" w="med" len="med"/>
          </a:ln>
        </p:spPr>
      </p:cxnSp>
      <p:sp>
        <p:nvSpPr>
          <p:cNvPr id="87" name="Google Shape;87;p4"/>
          <p:cNvSpPr txBox="1"/>
          <p:nvPr/>
        </p:nvSpPr>
        <p:spPr>
          <a:xfrm>
            <a:off x="595391" y="227431"/>
            <a:ext cx="6555300" cy="59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600">
                <a:solidFill>
                  <a:srgbClr val="E84C22"/>
                </a:solidFill>
                <a:latin typeface="Trebuchet MS"/>
                <a:ea typeface="Trebuchet MS"/>
                <a:cs typeface="Trebuchet MS"/>
                <a:sym typeface="Trebuchet MS"/>
              </a:rPr>
              <a:t>Proceso</a:t>
            </a:r>
            <a:r>
              <a:rPr lang="en-US" sz="3600" b="0" i="0" u="none" strike="noStrike" cap="none">
                <a:solidFill>
                  <a:srgbClr val="E84C22"/>
                </a:solidFill>
                <a:latin typeface="Trebuchet MS"/>
                <a:ea typeface="Trebuchet MS"/>
                <a:cs typeface="Trebuchet MS"/>
                <a:sym typeface="Trebuchet MS"/>
              </a:rPr>
              <a:t> de abastecimiento</a:t>
            </a:r>
            <a:endParaRPr sz="3600" b="0" i="0" u="none" strike="noStrike" cap="none">
              <a:solidFill>
                <a:srgbClr val="000000"/>
              </a:solidFill>
              <a:latin typeface="Trebuchet MS"/>
              <a:ea typeface="Trebuchet MS"/>
              <a:cs typeface="Trebuchet MS"/>
              <a:sym typeface="Trebuchet MS"/>
            </a:endParaRPr>
          </a:p>
        </p:txBody>
      </p:sp>
      <p:pic>
        <p:nvPicPr>
          <p:cNvPr id="19" name="~PP1070.WAV">
            <a:hlinkClick r:id="" action="ppaction://media"/>
          </p:cNvPr>
          <p:cNvPicPr>
            <a:picLocks noRot="1" noChangeAspect="1"/>
          </p:cNvPicPr>
          <p:nvPr>
            <a:wavAudioFile r:embed="rId1" name="~PP1070.WAV"/>
          </p:nvPr>
        </p:nvPicPr>
        <p:blipFill>
          <a:blip r:embed="rId6"/>
          <a:stretch>
            <a:fillRect/>
          </a:stretch>
        </p:blipFill>
        <p:spPr>
          <a:xfrm>
            <a:off x="8632825" y="6346825"/>
            <a:ext cx="304800" cy="304800"/>
          </a:xfrm>
          <a:prstGeom prst="rect">
            <a:avLst/>
          </a:prstGeom>
        </p:spPr>
      </p:pic>
    </p:spTree>
  </p:cSld>
  <p:clrMapOvr>
    <a:masterClrMapping/>
  </p:clrMapOvr>
  <p:transition advTm="2004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9"/>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1189038" y="1647825"/>
            <a:ext cx="7704137" cy="1924050"/>
          </a:xfrm>
          <a:prstGeom prst="rect">
            <a:avLst/>
          </a:prstGeom>
          <a:noFill/>
          <a:ln w="9525">
            <a:noFill/>
            <a:round/>
            <a:headEnd/>
            <a:tailEnd/>
          </a:ln>
          <a:effectLst/>
        </p:spPr>
        <p:txBody>
          <a:bodyPr lIns="90000" tIns="46800" rIns="90000" bIns="46800">
            <a:spAutoFit/>
          </a:bodyPr>
          <a:lstStyle/>
          <a:p>
            <a:pPr algn="just">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Al igual que en el costo, la satisfacción brindada por estos atributos puede ser representada por una función lineal. </a:t>
            </a:r>
          </a:p>
          <a:p>
            <a:pPr algn="just">
              <a:spcBef>
                <a:spcPts val="10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Esta función será de pendiente positiva para aquellos atributos que a mayor valor nos ofrecen mayor satisfacción (por ej. Tamaño de una habitación) y de pendiente negativa para aquellos que a mayor valor nos ofrecen menor satisfacción (por ej. consumo de energía) Utilizando la ecuación de función para asignar los valores se obtendrá una ponderación mas acertada para cada atributo.</a:t>
            </a:r>
          </a:p>
        </p:txBody>
      </p:sp>
      <p:sp>
        <p:nvSpPr>
          <p:cNvPr id="33794" name="Text Box 2"/>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33795" name="Line 3"/>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33796" name="Rectangle 4"/>
          <p:cNvSpPr>
            <a:spLocks noChangeArrowheads="1"/>
          </p:cNvSpPr>
          <p:nvPr/>
        </p:nvSpPr>
        <p:spPr bwMode="auto">
          <a:xfrm>
            <a:off x="1042988" y="981075"/>
            <a:ext cx="8101012" cy="703263"/>
          </a:xfrm>
          <a:prstGeom prst="rect">
            <a:avLst/>
          </a:prstGeom>
          <a:noFill/>
          <a:ln w="9525">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2000">
                <a:solidFill>
                  <a:srgbClr val="5F688B"/>
                </a:solidFill>
                <a:effectLst>
                  <a:outerShdw blurRad="38100" dist="38100" dir="2700000" algn="tl">
                    <a:srgbClr val="C0C0C0"/>
                  </a:outerShdw>
                </a:effectLst>
                <a:latin typeface="Gill Sans MT" pitchFamily="32" charset="0"/>
              </a:rPr>
              <a:t>Costos : Cálculo de valores de atributos lineales mutuamente excluyentes</a:t>
            </a:r>
          </a:p>
        </p:txBody>
      </p:sp>
      <p:graphicFrame>
        <p:nvGraphicFramePr>
          <p:cNvPr id="33797" name="Object 5"/>
          <p:cNvGraphicFramePr>
            <a:graphicFrameLocks noChangeAspect="1"/>
          </p:cNvGraphicFramePr>
          <p:nvPr/>
        </p:nvGraphicFramePr>
        <p:xfrm>
          <a:off x="1331913" y="3614738"/>
          <a:ext cx="7597775" cy="3243262"/>
        </p:xfrm>
        <a:graphic>
          <a:graphicData uri="http://schemas.openxmlformats.org/presentationml/2006/ole">
            <p:oleObj spid="_x0000_s2050" r:id="rId6" imgW="6912254" imgH="2644445" progId="">
              <p:embed/>
            </p:oleObj>
          </a:graphicData>
        </a:graphic>
      </p:graphicFrame>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05"/>
        <p:cNvGrpSpPr/>
        <p:nvPr/>
      </p:nvGrpSpPr>
      <p:grpSpPr>
        <a:xfrm>
          <a:off x="0" y="0"/>
          <a:ext cx="0" cy="0"/>
          <a:chOff x="0" y="0"/>
          <a:chExt cx="0" cy="0"/>
        </a:xfrm>
      </p:grpSpPr>
      <p:sp>
        <p:nvSpPr>
          <p:cNvPr id="106" name="Google Shape;106;p7"/>
          <p:cNvSpPr txBox="1"/>
          <p:nvPr/>
        </p:nvSpPr>
        <p:spPr>
          <a:xfrm>
            <a:off x="476807" y="834334"/>
            <a:ext cx="7499400" cy="4083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5F688B"/>
              </a:buClr>
              <a:buSzPts val="1800"/>
              <a:buFont typeface="Century Gothic"/>
              <a:buNone/>
            </a:pPr>
            <a:r>
              <a:rPr lang="en-US" sz="1800" b="1" i="0" u="none" dirty="0">
                <a:effectLst>
                  <a:glow rad="228600">
                    <a:schemeClr val="accent5">
                      <a:satMod val="175000"/>
                      <a:alpha val="40000"/>
                    </a:schemeClr>
                  </a:glow>
                </a:effectLst>
                <a:latin typeface="Noto Sans Symbols"/>
                <a:ea typeface="Noto Sans Symbols"/>
                <a:cs typeface="Noto Sans Symbols"/>
                <a:sym typeface="Noto Sans Symbols"/>
              </a:rPr>
              <a:t>IV.  EVALUACIÓN DE PROPUESTAS</a:t>
            </a:r>
            <a:endParaRPr dirty="0">
              <a:effectLst>
                <a:glow rad="228600">
                  <a:schemeClr val="accent5">
                    <a:satMod val="175000"/>
                    <a:alpha val="40000"/>
                  </a:schemeClr>
                </a:glow>
              </a:effectLst>
              <a:latin typeface="Noto Sans Symbols"/>
              <a:ea typeface="Noto Sans Symbols"/>
              <a:cs typeface="Noto Sans Symbols"/>
              <a:sym typeface="Noto Sans Symbols"/>
            </a:endParaRPr>
          </a:p>
        </p:txBody>
      </p:sp>
      <p:sp>
        <p:nvSpPr>
          <p:cNvPr id="109" name="Google Shape;109;p7"/>
          <p:cNvSpPr txBox="1"/>
          <p:nvPr/>
        </p:nvSpPr>
        <p:spPr>
          <a:xfrm>
            <a:off x="400690" y="1388782"/>
            <a:ext cx="7343700" cy="3288600"/>
          </a:xfrm>
          <a:prstGeom prst="rect">
            <a:avLst/>
          </a:prstGeom>
          <a:noFill/>
          <a:ln>
            <a:noFill/>
          </a:ln>
        </p:spPr>
        <p:txBody>
          <a:bodyPr spcFirstLastPara="1" wrap="square" lIns="90000" tIns="46800" rIns="90000" bIns="46800" anchor="t" anchorCtr="0">
            <a:spAutoFit/>
          </a:bodyPr>
          <a:lstStyle/>
          <a:p>
            <a:pPr marL="0" marR="0" lvl="0" indent="0" algn="just" rtl="0">
              <a:lnSpc>
                <a:spcPct val="100000"/>
              </a:lnSpc>
              <a:spcBef>
                <a:spcPts val="0"/>
              </a:spcBef>
              <a:spcAft>
                <a:spcPts val="0"/>
              </a:spcAft>
              <a:buClr>
                <a:srgbClr val="000000"/>
              </a:buClr>
              <a:buSzPts val="1600"/>
              <a:buFont typeface="Gill Sans"/>
              <a:buNone/>
            </a:pPr>
            <a:r>
              <a:rPr lang="en-US" sz="1600" i="0" u="none" dirty="0" err="1">
                <a:solidFill>
                  <a:srgbClr val="000000"/>
                </a:solidFill>
                <a:latin typeface="Noto Sans Symbols"/>
                <a:ea typeface="Noto Sans Symbols"/>
                <a:cs typeface="Noto Sans Symbols"/>
                <a:sym typeface="Noto Sans Symbols"/>
              </a:rPr>
              <a:t>Una</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vez</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que</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tenemos</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las</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propuestas</a:t>
            </a:r>
            <a:r>
              <a:rPr lang="en-US" sz="1600" i="0" u="none" dirty="0">
                <a:solidFill>
                  <a:srgbClr val="000000"/>
                </a:solidFill>
                <a:latin typeface="Noto Sans Symbols"/>
                <a:ea typeface="Noto Sans Symbols"/>
                <a:cs typeface="Noto Sans Symbols"/>
                <a:sym typeface="Noto Sans Symbols"/>
              </a:rPr>
              <a:t> de los </a:t>
            </a:r>
            <a:r>
              <a:rPr lang="en-US" sz="1600" i="0" u="none" dirty="0" err="1">
                <a:solidFill>
                  <a:srgbClr val="000000"/>
                </a:solidFill>
                <a:latin typeface="Noto Sans Symbols"/>
                <a:ea typeface="Noto Sans Symbols"/>
                <a:cs typeface="Noto Sans Symbols"/>
                <a:sym typeface="Noto Sans Symbols"/>
              </a:rPr>
              <a:t>oferentes</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debemos</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analizar</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cuantitativa</a:t>
            </a:r>
            <a:r>
              <a:rPr lang="en-US" sz="1600" i="0" u="none" dirty="0">
                <a:solidFill>
                  <a:srgbClr val="000000"/>
                </a:solidFill>
                <a:latin typeface="Noto Sans Symbols"/>
                <a:ea typeface="Noto Sans Symbols"/>
                <a:cs typeface="Noto Sans Symbols"/>
                <a:sym typeface="Noto Sans Symbols"/>
              </a:rPr>
              <a:t> y</a:t>
            </a:r>
            <a:r>
              <a:rPr lang="en-US" dirty="0">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cualitativamente</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si</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ellas</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satisfacen</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nuestras</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especificaciones</a:t>
            </a:r>
            <a:r>
              <a:rPr lang="en-US" sz="1600" i="0" u="none" dirty="0">
                <a:solidFill>
                  <a:srgbClr val="000000"/>
                </a:solidFill>
                <a:latin typeface="Noto Sans Symbols"/>
                <a:ea typeface="Noto Sans Symbols"/>
                <a:cs typeface="Noto Sans Symbols"/>
                <a:sym typeface="Noto Sans Symbols"/>
              </a:rPr>
              <a:t>.</a:t>
            </a:r>
            <a:endParaRPr dirty="0">
              <a:latin typeface="Noto Sans Symbols"/>
              <a:ea typeface="Noto Sans Symbols"/>
              <a:cs typeface="Noto Sans Symbols"/>
              <a:sym typeface="Noto Sans Symbols"/>
            </a:endParaRPr>
          </a:p>
          <a:p>
            <a:pPr marL="0" marR="0" lvl="0" indent="0" algn="just" rtl="0">
              <a:lnSpc>
                <a:spcPct val="100000"/>
              </a:lnSpc>
              <a:spcBef>
                <a:spcPts val="0"/>
              </a:spcBef>
              <a:spcAft>
                <a:spcPts val="0"/>
              </a:spcAft>
              <a:buClr>
                <a:srgbClr val="000000"/>
              </a:buClr>
              <a:buSzPts val="1600"/>
              <a:buFont typeface="Gill Sans"/>
              <a:buNone/>
            </a:pPr>
            <a:r>
              <a:rPr lang="en-US" sz="1600" i="0" u="none" dirty="0">
                <a:solidFill>
                  <a:srgbClr val="000000"/>
                </a:solidFill>
                <a:latin typeface="Noto Sans Symbols"/>
                <a:ea typeface="Noto Sans Symbols"/>
                <a:cs typeface="Noto Sans Symbols"/>
                <a:sym typeface="Noto Sans Symbols"/>
              </a:rPr>
              <a:t>Para </a:t>
            </a:r>
            <a:r>
              <a:rPr lang="en-US" sz="1600" i="0" u="none" dirty="0" err="1">
                <a:solidFill>
                  <a:srgbClr val="000000"/>
                </a:solidFill>
                <a:latin typeface="Noto Sans Symbols"/>
                <a:ea typeface="Noto Sans Symbols"/>
                <a:cs typeface="Noto Sans Symbols"/>
                <a:sym typeface="Noto Sans Symbols"/>
              </a:rPr>
              <a:t>ello</a:t>
            </a:r>
            <a:r>
              <a:rPr lang="en-US" sz="1600" i="0" u="none" dirty="0">
                <a:solidFill>
                  <a:srgbClr val="000000"/>
                </a:solidFill>
                <a:latin typeface="Noto Sans Symbols"/>
                <a:ea typeface="Noto Sans Symbols"/>
                <a:cs typeface="Noto Sans Symbols"/>
                <a:sym typeface="Noto Sans Symbols"/>
              </a:rPr>
              <a:t> se </a:t>
            </a:r>
            <a:r>
              <a:rPr lang="en-US" sz="1600" i="0" u="none" dirty="0" err="1">
                <a:solidFill>
                  <a:srgbClr val="000000"/>
                </a:solidFill>
                <a:latin typeface="Noto Sans Symbols"/>
                <a:ea typeface="Noto Sans Symbols"/>
                <a:cs typeface="Noto Sans Symbols"/>
                <a:sym typeface="Noto Sans Symbols"/>
              </a:rPr>
              <a:t>realiza</a:t>
            </a:r>
            <a:r>
              <a:rPr lang="en-US" sz="1600" i="0" u="none" dirty="0">
                <a:solidFill>
                  <a:srgbClr val="000000"/>
                </a:solidFill>
                <a:latin typeface="Noto Sans Symbols"/>
                <a:ea typeface="Noto Sans Symbols"/>
                <a:cs typeface="Noto Sans Symbols"/>
                <a:sym typeface="Noto Sans Symbols"/>
              </a:rPr>
              <a:t> un </a:t>
            </a:r>
            <a:r>
              <a:rPr lang="en-US" sz="1600" i="0" u="none" dirty="0" err="1">
                <a:solidFill>
                  <a:srgbClr val="000000"/>
                </a:solidFill>
                <a:latin typeface="Noto Sans Symbols"/>
                <a:ea typeface="Noto Sans Symbols"/>
                <a:cs typeface="Noto Sans Symbols"/>
                <a:sym typeface="Noto Sans Symbols"/>
              </a:rPr>
              <a:t>proceso</a:t>
            </a:r>
            <a:r>
              <a:rPr lang="en-US" sz="1600" i="0" u="none" dirty="0">
                <a:solidFill>
                  <a:srgbClr val="000000"/>
                </a:solidFill>
                <a:latin typeface="Noto Sans Symbols"/>
                <a:ea typeface="Noto Sans Symbols"/>
                <a:cs typeface="Noto Sans Symbols"/>
                <a:sym typeface="Noto Sans Symbols"/>
              </a:rPr>
              <a:t> de </a:t>
            </a:r>
            <a:r>
              <a:rPr lang="en-US" sz="1600" i="0" u="none" dirty="0" err="1">
                <a:solidFill>
                  <a:srgbClr val="000000"/>
                </a:solidFill>
                <a:latin typeface="Noto Sans Symbols"/>
                <a:ea typeface="Noto Sans Symbols"/>
                <a:cs typeface="Noto Sans Symbols"/>
                <a:sym typeface="Noto Sans Symbols"/>
              </a:rPr>
              <a:t>evaluación</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que</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podrá</a:t>
            </a:r>
            <a:r>
              <a:rPr lang="en-US" sz="1600" i="0" u="none" dirty="0">
                <a:solidFill>
                  <a:srgbClr val="000000"/>
                </a:solidFill>
                <a:latin typeface="Noto Sans Symbols"/>
                <a:ea typeface="Noto Sans Symbols"/>
                <a:cs typeface="Noto Sans Symbols"/>
                <a:sym typeface="Noto Sans Symbols"/>
              </a:rPr>
              <a:t> ser </a:t>
            </a:r>
            <a:r>
              <a:rPr lang="en-US" sz="1600" i="0" u="none" dirty="0" err="1">
                <a:solidFill>
                  <a:srgbClr val="000000"/>
                </a:solidFill>
                <a:latin typeface="Noto Sans Symbols"/>
                <a:ea typeface="Noto Sans Symbols"/>
                <a:cs typeface="Noto Sans Symbols"/>
                <a:sym typeface="Noto Sans Symbols"/>
              </a:rPr>
              <a:t>más</a:t>
            </a:r>
            <a:r>
              <a:rPr lang="en-US" sz="1600" i="0" u="none" dirty="0">
                <a:solidFill>
                  <a:srgbClr val="000000"/>
                </a:solidFill>
                <a:latin typeface="Noto Sans Symbols"/>
                <a:ea typeface="Noto Sans Symbols"/>
                <a:cs typeface="Noto Sans Symbols"/>
                <a:sym typeface="Noto Sans Symbols"/>
              </a:rPr>
              <a:t> o </a:t>
            </a:r>
            <a:r>
              <a:rPr lang="en-US" sz="1600" i="0" u="none" dirty="0" err="1">
                <a:solidFill>
                  <a:srgbClr val="000000"/>
                </a:solidFill>
                <a:latin typeface="Noto Sans Symbols"/>
                <a:ea typeface="Noto Sans Symbols"/>
                <a:cs typeface="Noto Sans Symbols"/>
                <a:sym typeface="Noto Sans Symbols"/>
              </a:rPr>
              <a:t>menos</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complejo</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dependiendo</a:t>
            </a:r>
            <a:r>
              <a:rPr lang="en-US" sz="1600" i="0" u="none" dirty="0">
                <a:solidFill>
                  <a:srgbClr val="000000"/>
                </a:solidFill>
                <a:latin typeface="Noto Sans Symbols"/>
                <a:ea typeface="Noto Sans Symbols"/>
                <a:cs typeface="Noto Sans Symbols"/>
                <a:sym typeface="Noto Sans Symbols"/>
              </a:rPr>
              <a:t> de </a:t>
            </a:r>
            <a:r>
              <a:rPr lang="en-US" sz="1600" i="0" u="none" dirty="0" err="1">
                <a:solidFill>
                  <a:srgbClr val="000000"/>
                </a:solidFill>
                <a:latin typeface="Noto Sans Symbols"/>
                <a:ea typeface="Noto Sans Symbols"/>
                <a:cs typeface="Noto Sans Symbols"/>
                <a:sym typeface="Noto Sans Symbols"/>
              </a:rPr>
              <a:t>las</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características</a:t>
            </a:r>
            <a:r>
              <a:rPr lang="en-US" sz="1600" i="0" u="none" dirty="0">
                <a:solidFill>
                  <a:srgbClr val="000000"/>
                </a:solidFill>
                <a:latin typeface="Noto Sans Symbols"/>
                <a:ea typeface="Noto Sans Symbols"/>
                <a:cs typeface="Noto Sans Symbols"/>
                <a:sym typeface="Noto Sans Symbols"/>
              </a:rPr>
              <a:t> de la </a:t>
            </a:r>
            <a:r>
              <a:rPr lang="en-US" sz="1600" i="0" u="none" dirty="0" err="1">
                <a:solidFill>
                  <a:srgbClr val="000000"/>
                </a:solidFill>
                <a:latin typeface="Noto Sans Symbols"/>
                <a:ea typeface="Noto Sans Symbols"/>
                <a:cs typeface="Noto Sans Symbols"/>
                <a:sym typeface="Noto Sans Symbols"/>
              </a:rPr>
              <a:t>compra</a:t>
            </a:r>
            <a:r>
              <a:rPr lang="en-US" sz="1600" i="0" u="none" dirty="0">
                <a:solidFill>
                  <a:srgbClr val="000000"/>
                </a:solidFill>
                <a:latin typeface="Noto Sans Symbols"/>
                <a:ea typeface="Noto Sans Symbols"/>
                <a:cs typeface="Noto Sans Symbols"/>
                <a:sym typeface="Noto Sans Symbols"/>
              </a:rPr>
              <a:t>.</a:t>
            </a:r>
            <a:endParaRPr dirty="0">
              <a:latin typeface="Noto Sans Symbols"/>
              <a:ea typeface="Noto Sans Symbols"/>
              <a:cs typeface="Noto Sans Symbols"/>
              <a:sym typeface="Noto Sans Symbols"/>
            </a:endParaRPr>
          </a:p>
          <a:p>
            <a:pPr marL="0" marR="0" lvl="0" indent="0" algn="just" rtl="0">
              <a:lnSpc>
                <a:spcPct val="100000"/>
              </a:lnSpc>
              <a:spcBef>
                <a:spcPts val="0"/>
              </a:spcBef>
              <a:spcAft>
                <a:spcPts val="0"/>
              </a:spcAft>
              <a:buClr>
                <a:srgbClr val="000000"/>
              </a:buClr>
              <a:buSzPts val="1600"/>
              <a:buFont typeface="Gill Sans"/>
              <a:buNone/>
            </a:pPr>
            <a:r>
              <a:rPr lang="en-US" sz="1600" i="0" u="none" dirty="0">
                <a:solidFill>
                  <a:srgbClr val="000000"/>
                </a:solidFill>
                <a:latin typeface="Noto Sans Symbols"/>
                <a:ea typeface="Noto Sans Symbols"/>
                <a:cs typeface="Noto Sans Symbols"/>
                <a:sym typeface="Noto Sans Symbols"/>
              </a:rPr>
              <a:t>Es fundamental </a:t>
            </a:r>
            <a:r>
              <a:rPr lang="en-US" sz="1600" b="1" i="0" u="none" dirty="0" err="1">
                <a:solidFill>
                  <a:srgbClr val="000000"/>
                </a:solidFill>
                <a:latin typeface="Noto Sans Symbols"/>
                <a:ea typeface="Noto Sans Symbols"/>
                <a:cs typeface="Noto Sans Symbols"/>
                <a:sym typeface="Noto Sans Symbols"/>
              </a:rPr>
              <a:t>definir</a:t>
            </a:r>
            <a:r>
              <a:rPr lang="en-US" sz="1600" b="1" i="0" u="none" dirty="0">
                <a:solidFill>
                  <a:srgbClr val="000000"/>
                </a:solidFill>
                <a:latin typeface="Noto Sans Symbols"/>
                <a:ea typeface="Noto Sans Symbols"/>
                <a:cs typeface="Noto Sans Symbols"/>
                <a:sym typeface="Noto Sans Symbols"/>
              </a:rPr>
              <a:t> </a:t>
            </a:r>
            <a:r>
              <a:rPr lang="en-US" sz="1600" b="1" i="0" u="none" dirty="0" err="1">
                <a:solidFill>
                  <a:srgbClr val="000000"/>
                </a:solidFill>
                <a:latin typeface="Noto Sans Symbols"/>
                <a:ea typeface="Noto Sans Symbols"/>
                <a:cs typeface="Noto Sans Symbols"/>
                <a:sym typeface="Noto Sans Symbols"/>
              </a:rPr>
              <a:t>previamente</a:t>
            </a:r>
            <a:r>
              <a:rPr lang="en-US" sz="1600" b="1" i="0" u="none" dirty="0">
                <a:solidFill>
                  <a:srgbClr val="000000"/>
                </a:solidFill>
                <a:latin typeface="Noto Sans Symbols"/>
                <a:ea typeface="Noto Sans Symbols"/>
                <a:cs typeface="Noto Sans Symbols"/>
                <a:sym typeface="Noto Sans Symbols"/>
              </a:rPr>
              <a:t> el </a:t>
            </a:r>
            <a:r>
              <a:rPr lang="en-US" sz="1600" b="1" i="0" u="none" dirty="0" err="1">
                <a:solidFill>
                  <a:srgbClr val="000000"/>
                </a:solidFill>
                <a:latin typeface="Noto Sans Symbols"/>
                <a:ea typeface="Noto Sans Symbols"/>
                <a:cs typeface="Noto Sans Symbols"/>
                <a:sym typeface="Noto Sans Symbols"/>
              </a:rPr>
              <a:t>método</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que</a:t>
            </a:r>
            <a:r>
              <a:rPr lang="en-US" sz="1600" i="0" u="none" dirty="0">
                <a:solidFill>
                  <a:srgbClr val="000000"/>
                </a:solidFill>
                <a:latin typeface="Noto Sans Symbols"/>
                <a:ea typeface="Noto Sans Symbols"/>
                <a:cs typeface="Noto Sans Symbols"/>
                <a:sym typeface="Noto Sans Symbols"/>
              </a:rPr>
              <a:t> se </a:t>
            </a:r>
            <a:r>
              <a:rPr lang="en-US" sz="1600" i="0" u="none" dirty="0" err="1">
                <a:solidFill>
                  <a:srgbClr val="000000"/>
                </a:solidFill>
                <a:latin typeface="Noto Sans Symbols"/>
                <a:ea typeface="Noto Sans Symbols"/>
                <a:cs typeface="Noto Sans Symbols"/>
                <a:sym typeface="Noto Sans Symbols"/>
              </a:rPr>
              <a:t>usará</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para</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comparar</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las</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alternativas</a:t>
            </a:r>
            <a:r>
              <a:rPr lang="en-US" sz="1600" i="0" u="none" dirty="0">
                <a:solidFill>
                  <a:srgbClr val="000000"/>
                </a:solidFill>
                <a:latin typeface="Noto Sans Symbols"/>
                <a:ea typeface="Noto Sans Symbols"/>
                <a:cs typeface="Noto Sans Symbols"/>
                <a:sym typeface="Noto Sans Symbols"/>
              </a:rPr>
              <a:t>, lo </a:t>
            </a:r>
            <a:r>
              <a:rPr lang="en-US" sz="1600" i="0" u="none" dirty="0" err="1">
                <a:solidFill>
                  <a:srgbClr val="000000"/>
                </a:solidFill>
                <a:latin typeface="Noto Sans Symbols"/>
                <a:ea typeface="Noto Sans Symbols"/>
                <a:cs typeface="Noto Sans Symbols"/>
                <a:sym typeface="Noto Sans Symbols"/>
              </a:rPr>
              <a:t>que</a:t>
            </a:r>
            <a:r>
              <a:rPr lang="en-US" sz="1600" i="0" u="none" dirty="0">
                <a:solidFill>
                  <a:srgbClr val="000000"/>
                </a:solidFill>
                <a:latin typeface="Noto Sans Symbols"/>
                <a:ea typeface="Noto Sans Symbols"/>
                <a:cs typeface="Noto Sans Symbols"/>
                <a:sym typeface="Noto Sans Symbols"/>
              </a:rPr>
              <a:t> en la </a:t>
            </a:r>
            <a:r>
              <a:rPr lang="en-US" sz="1600" i="0" u="none" dirty="0" err="1">
                <a:solidFill>
                  <a:srgbClr val="000000"/>
                </a:solidFill>
                <a:latin typeface="Noto Sans Symbols"/>
                <a:ea typeface="Noto Sans Symbols"/>
                <a:cs typeface="Noto Sans Symbols"/>
                <a:sym typeface="Noto Sans Symbols"/>
              </a:rPr>
              <a:t>práctica</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significa</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establecer</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indicadores</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para</a:t>
            </a:r>
            <a:r>
              <a:rPr lang="en-US" sz="1600" i="0" u="none" dirty="0">
                <a:solidFill>
                  <a:srgbClr val="000000"/>
                </a:solidFill>
                <a:latin typeface="Noto Sans Symbols"/>
                <a:ea typeface="Noto Sans Symbols"/>
                <a:cs typeface="Noto Sans Symbols"/>
                <a:sym typeface="Noto Sans Symbols"/>
              </a:rPr>
              <a:t> los </a:t>
            </a:r>
            <a:r>
              <a:rPr lang="en-US" sz="1600" i="0" u="none" dirty="0" err="1">
                <a:solidFill>
                  <a:srgbClr val="000000"/>
                </a:solidFill>
                <a:latin typeface="Noto Sans Symbols"/>
                <a:ea typeface="Noto Sans Symbols"/>
                <a:cs typeface="Noto Sans Symbols"/>
                <a:sym typeface="Noto Sans Symbols"/>
              </a:rPr>
              <a:t>aspectos</a:t>
            </a:r>
            <a:r>
              <a:rPr lang="en-US" sz="1600" i="0" u="none" dirty="0">
                <a:solidFill>
                  <a:srgbClr val="000000"/>
                </a:solidFill>
                <a:latin typeface="Noto Sans Symbols"/>
                <a:ea typeface="Noto Sans Symbols"/>
                <a:cs typeface="Noto Sans Symbols"/>
                <a:sym typeface="Noto Sans Symbols"/>
              </a:rPr>
              <a:t> claves </a:t>
            </a:r>
            <a:r>
              <a:rPr lang="en-US" sz="1600" i="0" u="none" dirty="0" err="1">
                <a:solidFill>
                  <a:srgbClr val="000000"/>
                </a:solidFill>
                <a:latin typeface="Noto Sans Symbols"/>
                <a:ea typeface="Noto Sans Symbols"/>
                <a:cs typeface="Noto Sans Symbols"/>
                <a:sym typeface="Noto Sans Symbols"/>
              </a:rPr>
              <a:t>que</a:t>
            </a:r>
            <a:r>
              <a:rPr lang="en-US" sz="1600" i="0" u="none" dirty="0">
                <a:solidFill>
                  <a:srgbClr val="000000"/>
                </a:solidFill>
                <a:latin typeface="Noto Sans Symbols"/>
                <a:ea typeface="Noto Sans Symbols"/>
                <a:cs typeface="Noto Sans Symbols"/>
                <a:sym typeface="Noto Sans Symbols"/>
              </a:rPr>
              <a:t> se </a:t>
            </a:r>
            <a:r>
              <a:rPr lang="en-US" sz="1600" i="0" u="none" dirty="0" err="1">
                <a:solidFill>
                  <a:srgbClr val="000000"/>
                </a:solidFill>
                <a:latin typeface="Noto Sans Symbols"/>
                <a:ea typeface="Noto Sans Symbols"/>
                <a:cs typeface="Noto Sans Symbols"/>
                <a:sym typeface="Noto Sans Symbols"/>
              </a:rPr>
              <a:t>desean</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evaluar</a:t>
            </a:r>
            <a:r>
              <a:rPr lang="en-US" sz="1600" i="0" u="none" dirty="0">
                <a:solidFill>
                  <a:srgbClr val="000000"/>
                </a:solidFill>
                <a:latin typeface="Noto Sans Symbols"/>
                <a:ea typeface="Noto Sans Symbols"/>
                <a:cs typeface="Noto Sans Symbols"/>
                <a:sym typeface="Noto Sans Symbols"/>
              </a:rPr>
              <a:t> y el </a:t>
            </a:r>
            <a:r>
              <a:rPr lang="en-US" sz="1600" i="0" u="none" dirty="0" err="1">
                <a:solidFill>
                  <a:srgbClr val="000000"/>
                </a:solidFill>
                <a:latin typeface="Noto Sans Symbols"/>
                <a:ea typeface="Noto Sans Symbols"/>
                <a:cs typeface="Noto Sans Symbols"/>
                <a:sym typeface="Noto Sans Symbols"/>
              </a:rPr>
              <a:t>modo</a:t>
            </a:r>
            <a:r>
              <a:rPr lang="en-US" sz="1600" i="0" u="none" dirty="0">
                <a:solidFill>
                  <a:srgbClr val="000000"/>
                </a:solidFill>
                <a:latin typeface="Noto Sans Symbols"/>
                <a:ea typeface="Noto Sans Symbols"/>
                <a:cs typeface="Noto Sans Symbols"/>
                <a:sym typeface="Noto Sans Symbols"/>
              </a:rPr>
              <a:t> en </a:t>
            </a:r>
            <a:r>
              <a:rPr lang="en-US" sz="1600" i="0" u="none" dirty="0" err="1">
                <a:solidFill>
                  <a:srgbClr val="000000"/>
                </a:solidFill>
                <a:latin typeface="Noto Sans Symbols"/>
                <a:ea typeface="Noto Sans Symbols"/>
                <a:cs typeface="Noto Sans Symbols"/>
                <a:sym typeface="Noto Sans Symbols"/>
              </a:rPr>
              <a:t>que</a:t>
            </a:r>
            <a:r>
              <a:rPr lang="en-US" sz="1600" i="0" u="none" dirty="0">
                <a:solidFill>
                  <a:srgbClr val="000000"/>
                </a:solidFill>
                <a:latin typeface="Noto Sans Symbols"/>
                <a:ea typeface="Noto Sans Symbols"/>
                <a:cs typeface="Noto Sans Symbols"/>
                <a:sym typeface="Noto Sans Symbols"/>
              </a:rPr>
              <a:t> se </a:t>
            </a:r>
            <a:r>
              <a:rPr lang="en-US" sz="1600" i="0" u="none" dirty="0" err="1">
                <a:solidFill>
                  <a:srgbClr val="000000"/>
                </a:solidFill>
                <a:latin typeface="Noto Sans Symbols"/>
                <a:ea typeface="Noto Sans Symbols"/>
                <a:cs typeface="Noto Sans Symbols"/>
                <a:sym typeface="Noto Sans Symbols"/>
              </a:rPr>
              <a:t>piensan</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calcular</a:t>
            </a:r>
            <a:r>
              <a:rPr lang="en-US" sz="1600" i="0" u="none" dirty="0">
                <a:solidFill>
                  <a:srgbClr val="000000"/>
                </a:solidFill>
                <a:latin typeface="Noto Sans Symbols"/>
                <a:ea typeface="Noto Sans Symbols"/>
                <a:cs typeface="Noto Sans Symbols"/>
                <a:sym typeface="Noto Sans Symbols"/>
              </a:rPr>
              <a:t>.</a:t>
            </a:r>
            <a:endParaRPr dirty="0">
              <a:latin typeface="Noto Sans Symbols"/>
              <a:ea typeface="Noto Sans Symbols"/>
              <a:cs typeface="Noto Sans Symbols"/>
              <a:sym typeface="Noto Sans Symbols"/>
            </a:endParaRPr>
          </a:p>
          <a:p>
            <a:pPr marL="0" marR="0" lvl="0" indent="0" algn="just" rtl="0">
              <a:lnSpc>
                <a:spcPct val="100000"/>
              </a:lnSpc>
              <a:spcBef>
                <a:spcPts val="0"/>
              </a:spcBef>
              <a:spcAft>
                <a:spcPts val="0"/>
              </a:spcAft>
              <a:buClr>
                <a:srgbClr val="000000"/>
              </a:buClr>
              <a:buSzPts val="1600"/>
              <a:buFont typeface="Gill Sans"/>
              <a:buNone/>
            </a:pPr>
            <a:r>
              <a:rPr lang="en-US" sz="1600" i="0" u="none" dirty="0">
                <a:solidFill>
                  <a:srgbClr val="000000"/>
                </a:solidFill>
                <a:latin typeface="Noto Sans Symbols"/>
                <a:ea typeface="Noto Sans Symbols"/>
                <a:cs typeface="Noto Sans Symbols"/>
                <a:sym typeface="Noto Sans Symbols"/>
              </a:rPr>
              <a:t>Se </a:t>
            </a:r>
            <a:r>
              <a:rPr lang="en-US" sz="1600" i="0" u="none" dirty="0" err="1">
                <a:solidFill>
                  <a:srgbClr val="000000"/>
                </a:solidFill>
                <a:latin typeface="Noto Sans Symbols"/>
                <a:ea typeface="Noto Sans Symbols"/>
                <a:cs typeface="Noto Sans Symbols"/>
                <a:sym typeface="Noto Sans Symbols"/>
              </a:rPr>
              <a:t>debe</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comunicar</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previamente</a:t>
            </a:r>
            <a:r>
              <a:rPr lang="en-US" sz="1600" i="0" u="none" dirty="0">
                <a:solidFill>
                  <a:srgbClr val="000000"/>
                </a:solidFill>
                <a:latin typeface="Noto Sans Symbols"/>
                <a:ea typeface="Noto Sans Symbols"/>
                <a:cs typeface="Noto Sans Symbols"/>
                <a:sym typeface="Noto Sans Symbols"/>
              </a:rPr>
              <a:t> a los </a:t>
            </a:r>
            <a:r>
              <a:rPr lang="en-US" sz="1600" dirty="0" err="1">
                <a:latin typeface="Noto Sans Symbols"/>
                <a:ea typeface="Noto Sans Symbols"/>
                <a:cs typeface="Noto Sans Symbols"/>
                <a:sym typeface="Noto Sans Symbols"/>
              </a:rPr>
              <a:t>oferentes</a:t>
            </a:r>
            <a:r>
              <a:rPr lang="en-US" sz="1600" dirty="0">
                <a:latin typeface="Noto Sans Symbols"/>
                <a:ea typeface="Noto Sans Symbols"/>
                <a:cs typeface="Noto Sans Symbols"/>
                <a:sym typeface="Noto Sans Symbols"/>
              </a:rPr>
              <a:t>/</a:t>
            </a:r>
            <a:r>
              <a:rPr lang="en-US" sz="1600" i="0" u="none" dirty="0" err="1">
                <a:solidFill>
                  <a:srgbClr val="000000"/>
                </a:solidFill>
                <a:latin typeface="Noto Sans Symbols"/>
                <a:ea typeface="Noto Sans Symbols"/>
                <a:cs typeface="Noto Sans Symbols"/>
                <a:sym typeface="Noto Sans Symbols"/>
              </a:rPr>
              <a:t>potenciales</a:t>
            </a:r>
            <a:r>
              <a:rPr lang="en-US" sz="1600" i="0" u="none" dirty="0">
                <a:solidFill>
                  <a:srgbClr val="000000"/>
                </a:solidFill>
                <a:latin typeface="Noto Sans Symbols"/>
                <a:ea typeface="Noto Sans Symbols"/>
                <a:cs typeface="Noto Sans Symbols"/>
                <a:sym typeface="Noto Sans Symbols"/>
              </a:rPr>
              <a:t> </a:t>
            </a:r>
            <a:r>
              <a:rPr lang="en-US" sz="1600" i="0" u="none" dirty="0" err="1">
                <a:solidFill>
                  <a:srgbClr val="000000"/>
                </a:solidFill>
                <a:latin typeface="Noto Sans Symbols"/>
                <a:ea typeface="Noto Sans Symbols"/>
                <a:cs typeface="Noto Sans Symbols"/>
                <a:sym typeface="Noto Sans Symbols"/>
              </a:rPr>
              <a:t>proveedores</a:t>
            </a:r>
            <a:r>
              <a:rPr lang="en-US" sz="1600" i="0" u="none" dirty="0">
                <a:solidFill>
                  <a:srgbClr val="000000"/>
                </a:solidFill>
                <a:latin typeface="Noto Sans Symbols"/>
                <a:ea typeface="Noto Sans Symbols"/>
                <a:cs typeface="Noto Sans Symbols"/>
                <a:sym typeface="Noto Sans Symbols"/>
              </a:rPr>
              <a:t> </a:t>
            </a:r>
            <a:r>
              <a:rPr lang="en-US" sz="1600" b="1" i="0" u="none" dirty="0" err="1">
                <a:solidFill>
                  <a:srgbClr val="000000"/>
                </a:solidFill>
                <a:latin typeface="Noto Sans Symbols"/>
                <a:ea typeface="Noto Sans Symbols"/>
                <a:cs typeface="Noto Sans Symbols"/>
                <a:sym typeface="Noto Sans Symbols"/>
              </a:rPr>
              <a:t>bajo</a:t>
            </a:r>
            <a:r>
              <a:rPr lang="en-US" sz="1600" b="1" i="0" u="none" dirty="0">
                <a:solidFill>
                  <a:srgbClr val="000000"/>
                </a:solidFill>
                <a:latin typeface="Noto Sans Symbols"/>
                <a:ea typeface="Noto Sans Symbols"/>
                <a:cs typeface="Noto Sans Symbols"/>
                <a:sym typeface="Noto Sans Symbols"/>
              </a:rPr>
              <a:t> </a:t>
            </a:r>
            <a:r>
              <a:rPr lang="en-US" sz="1600" b="1" i="0" u="none" dirty="0" err="1">
                <a:solidFill>
                  <a:srgbClr val="000000"/>
                </a:solidFill>
                <a:latin typeface="Noto Sans Symbols"/>
                <a:ea typeface="Noto Sans Symbols"/>
                <a:cs typeface="Noto Sans Symbols"/>
                <a:sym typeface="Noto Sans Symbols"/>
              </a:rPr>
              <a:t>qué</a:t>
            </a:r>
            <a:r>
              <a:rPr lang="en-US" sz="1600" b="1" i="0" u="none" dirty="0">
                <a:solidFill>
                  <a:srgbClr val="000000"/>
                </a:solidFill>
                <a:latin typeface="Noto Sans Symbols"/>
                <a:ea typeface="Noto Sans Symbols"/>
                <a:cs typeface="Noto Sans Symbols"/>
                <a:sym typeface="Noto Sans Symbols"/>
              </a:rPr>
              <a:t> </a:t>
            </a:r>
            <a:r>
              <a:rPr lang="en-US" sz="1600" b="1" i="0" u="none" dirty="0" err="1">
                <a:solidFill>
                  <a:srgbClr val="000000"/>
                </a:solidFill>
                <a:latin typeface="Noto Sans Symbols"/>
                <a:ea typeface="Noto Sans Symbols"/>
                <a:cs typeface="Noto Sans Symbols"/>
                <a:sym typeface="Noto Sans Symbols"/>
              </a:rPr>
              <a:t>criterios</a:t>
            </a:r>
            <a:r>
              <a:rPr lang="en-US" sz="1600" b="1" i="0" u="none" dirty="0">
                <a:solidFill>
                  <a:srgbClr val="000000"/>
                </a:solidFill>
                <a:latin typeface="Noto Sans Symbols"/>
                <a:ea typeface="Noto Sans Symbols"/>
                <a:cs typeface="Noto Sans Symbols"/>
                <a:sym typeface="Noto Sans Symbols"/>
              </a:rPr>
              <a:t> se les </a:t>
            </a:r>
            <a:r>
              <a:rPr lang="en-US" sz="1600" b="1" i="0" u="none" dirty="0" err="1">
                <a:solidFill>
                  <a:srgbClr val="000000"/>
                </a:solidFill>
                <a:latin typeface="Noto Sans Symbols"/>
                <a:ea typeface="Noto Sans Symbols"/>
                <a:cs typeface="Noto Sans Symbols"/>
                <a:sym typeface="Noto Sans Symbols"/>
              </a:rPr>
              <a:t>evaluará</a:t>
            </a:r>
            <a:r>
              <a:rPr lang="en-US" sz="1600" i="0" u="none" dirty="0">
                <a:solidFill>
                  <a:srgbClr val="000000"/>
                </a:solidFill>
                <a:latin typeface="Noto Sans Symbols"/>
                <a:ea typeface="Noto Sans Symbols"/>
                <a:cs typeface="Noto Sans Symbols"/>
                <a:sym typeface="Noto Sans Symbols"/>
              </a:rPr>
              <a:t>, </a:t>
            </a:r>
            <a:r>
              <a:rPr lang="en-US" sz="1600" dirty="0" err="1">
                <a:latin typeface="Noto Sans Symbols"/>
                <a:ea typeface="Noto Sans Symbols"/>
                <a:cs typeface="Noto Sans Symbols"/>
                <a:sym typeface="Noto Sans Symbols"/>
              </a:rPr>
              <a:t>detallando</a:t>
            </a:r>
            <a:r>
              <a:rPr lang="en-US" sz="1600" i="0" u="none" dirty="0">
                <a:solidFill>
                  <a:srgbClr val="000000"/>
                </a:solidFill>
                <a:latin typeface="Noto Sans Symbols"/>
                <a:ea typeface="Noto Sans Symbols"/>
                <a:cs typeface="Noto Sans Symbols"/>
                <a:sym typeface="Noto Sans Symbols"/>
              </a:rPr>
              <a:t> con </a:t>
            </a:r>
            <a:r>
              <a:rPr lang="en-US" sz="1600" i="0" u="none" dirty="0" err="1">
                <a:solidFill>
                  <a:srgbClr val="000000"/>
                </a:solidFill>
                <a:latin typeface="Noto Sans Symbols"/>
                <a:ea typeface="Noto Sans Symbols"/>
                <a:cs typeface="Noto Sans Symbols"/>
                <a:sym typeface="Noto Sans Symbols"/>
              </a:rPr>
              <a:t>precisión</a:t>
            </a:r>
            <a:r>
              <a:rPr lang="en-US" sz="1600" i="0" u="none" dirty="0">
                <a:solidFill>
                  <a:srgbClr val="000000"/>
                </a:solidFill>
                <a:latin typeface="Noto Sans Symbols"/>
                <a:ea typeface="Noto Sans Symbols"/>
                <a:cs typeface="Noto Sans Symbols"/>
                <a:sym typeface="Noto Sans Symbols"/>
              </a:rPr>
              <a:t>.</a:t>
            </a:r>
            <a:endParaRPr dirty="0">
              <a:latin typeface="Noto Sans Symbols"/>
              <a:ea typeface="Noto Sans Symbols"/>
              <a:cs typeface="Noto Sans Symbols"/>
              <a:sym typeface="Noto Sans Symbols"/>
            </a:endParaRPr>
          </a:p>
        </p:txBody>
      </p:sp>
      <p:pic>
        <p:nvPicPr>
          <p:cNvPr id="6" name="~PP2288.WAV">
            <a:hlinkClick r:id="" action="ppaction://media"/>
          </p:cNvPr>
          <p:cNvPicPr>
            <a:picLocks noRot="1" noChangeAspect="1"/>
          </p:cNvPicPr>
          <p:nvPr>
            <a:wavAudioFile r:embed="rId1" name="~PP2288.WAV"/>
          </p:nvPr>
        </p:nvPicPr>
        <p:blipFill>
          <a:blip r:embed="rId5"/>
          <a:stretch>
            <a:fillRect/>
          </a:stretch>
        </p:blipFill>
        <p:spPr>
          <a:xfrm>
            <a:off x="8632825" y="6346825"/>
            <a:ext cx="304800" cy="304800"/>
          </a:xfrm>
          <a:prstGeom prst="rect">
            <a:avLst/>
          </a:prstGeom>
        </p:spPr>
      </p:pic>
    </p:spTree>
  </p:cSld>
  <p:clrMapOvr>
    <a:masterClrMapping/>
  </p:clrMapOvr>
  <p:transition advTm="270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05"/>
        <p:cNvGrpSpPr/>
        <p:nvPr/>
      </p:nvGrpSpPr>
      <p:grpSpPr>
        <a:xfrm>
          <a:off x="0" y="0"/>
          <a:ext cx="0" cy="0"/>
          <a:chOff x="0" y="0"/>
          <a:chExt cx="0" cy="0"/>
        </a:xfrm>
      </p:grpSpPr>
      <p:pic>
        <p:nvPicPr>
          <p:cNvPr id="7" name="Picture 4"/>
          <p:cNvPicPr>
            <a:picLocks noChangeAspect="1" noChangeArrowheads="1"/>
          </p:cNvPicPr>
          <p:nvPr/>
        </p:nvPicPr>
        <p:blipFill>
          <a:blip r:embed="rId5" cstate="print"/>
          <a:srcRect/>
          <a:stretch>
            <a:fillRect/>
          </a:stretch>
        </p:blipFill>
        <p:spPr bwMode="auto">
          <a:xfrm>
            <a:off x="1096303" y="1396707"/>
            <a:ext cx="6121400" cy="4065588"/>
          </a:xfrm>
          <a:prstGeom prst="rect">
            <a:avLst/>
          </a:prstGeom>
          <a:noFill/>
          <a:ln w="9525">
            <a:noFill/>
            <a:round/>
            <a:headEnd/>
            <a:tailEnd/>
          </a:ln>
          <a:effectLst/>
        </p:spPr>
      </p:pic>
      <p:sp>
        <p:nvSpPr>
          <p:cNvPr id="9" name="Rectangle 3"/>
          <p:cNvSpPr>
            <a:spLocks noChangeArrowheads="1"/>
          </p:cNvSpPr>
          <p:nvPr/>
        </p:nvSpPr>
        <p:spPr bwMode="auto">
          <a:xfrm>
            <a:off x="329321" y="1057398"/>
            <a:ext cx="7632700" cy="647700"/>
          </a:xfrm>
          <a:prstGeom prst="rect">
            <a:avLst/>
          </a:prstGeom>
          <a:noFill/>
          <a:ln w="9525">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dirty="0">
                <a:solidFill>
                  <a:srgbClr val="5F688B"/>
                </a:solidFill>
                <a:effectLst>
                  <a:outerShdw blurRad="38100" dist="38100" dir="2700000" algn="tl">
                    <a:srgbClr val="C0C0C0"/>
                  </a:outerShdw>
                </a:effectLst>
                <a:latin typeface="Gill Sans MT" pitchFamily="32" charset="0"/>
              </a:rPr>
              <a:t>Pasos a realizar para evaluar las propuestas recibidas por los distintos oferentes:</a:t>
            </a:r>
          </a:p>
          <a:p>
            <a:pPr>
              <a:spcBef>
                <a:spcPts val="500"/>
              </a:spcBef>
              <a:buClr>
                <a:srgbClr val="5F688B"/>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5F688B"/>
              </a:solidFill>
              <a:effectLst>
                <a:outerShdw blurRad="38100" dist="38100" dir="2700000" algn="tl">
                  <a:srgbClr val="C0C0C0"/>
                </a:outerShdw>
              </a:effectLst>
              <a:latin typeface="Gill Sans MT" pitchFamily="32" charset="0"/>
            </a:endParaRPr>
          </a:p>
        </p:txBody>
      </p:sp>
      <p:sp>
        <p:nvSpPr>
          <p:cNvPr id="10" name="Text Box 1"/>
          <p:cNvSpPr txBox="1">
            <a:spLocks noChangeArrowheads="1"/>
          </p:cNvSpPr>
          <p:nvPr/>
        </p:nvSpPr>
        <p:spPr bwMode="auto">
          <a:xfrm>
            <a:off x="1166813"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dirty="0">
                <a:solidFill>
                  <a:srgbClr val="5F688B"/>
                </a:solidFill>
                <a:effectLst>
                  <a:outerShdw blurRad="38100" dist="38100" dir="2700000" algn="tl">
                    <a:srgbClr val="C0C0C0"/>
                  </a:outerShdw>
                </a:effectLst>
                <a:latin typeface="Gill Sans MT" pitchFamily="32" charset="0"/>
                <a:ea typeface="Microsoft YaHei" charset="-122"/>
              </a:rPr>
              <a:t>EVALUACIÓN DE PROPUESTAS</a:t>
            </a:r>
          </a:p>
        </p:txBody>
      </p:sp>
      <p:pic>
        <p:nvPicPr>
          <p:cNvPr id="11" name="~PP3756.WAV">
            <a:hlinkClick r:id="" action="ppaction://media"/>
          </p:cNvPr>
          <p:cNvPicPr>
            <a:picLocks noRot="1" noChangeAspect="1"/>
          </p:cNvPicPr>
          <p:nvPr>
            <a:wavAudioFile r:embed="rId1" name="~PP3756.WAV"/>
          </p:nvPr>
        </p:nvPicPr>
        <p:blipFill>
          <a:blip r:embed="rId6"/>
          <a:stretch>
            <a:fillRect/>
          </a:stretch>
        </p:blipFill>
        <p:spPr>
          <a:xfrm>
            <a:off x="8632825" y="6346825"/>
            <a:ext cx="304800" cy="304800"/>
          </a:xfrm>
          <a:prstGeom prst="rect">
            <a:avLst/>
          </a:prstGeom>
        </p:spPr>
      </p:pic>
    </p:spTree>
  </p:cSld>
  <p:clrMapOvr>
    <a:masterClrMapping/>
  </p:clrMapOvr>
  <p:transition advTm="5864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260475" y="1052513"/>
            <a:ext cx="4319588" cy="368300"/>
          </a:xfrm>
          <a:prstGeom prst="rect">
            <a:avLst/>
          </a:prstGeom>
          <a:noFill/>
          <a:ln w="9525">
            <a:noFill/>
            <a:round/>
            <a:headEnd/>
            <a:tailEnd/>
          </a:ln>
          <a:effectLst/>
        </p:spPr>
        <p:txBody>
          <a:bodyPr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dirty="0">
                <a:solidFill>
                  <a:srgbClr val="5F688B"/>
                </a:solidFill>
                <a:effectLst>
                  <a:outerShdw blurRad="38100" dist="38100" dir="2700000" algn="tl">
                    <a:srgbClr val="C0C0C0"/>
                  </a:outerShdw>
                </a:effectLst>
                <a:latin typeface="Gill Sans MT" pitchFamily="32" charset="0"/>
              </a:rPr>
              <a:t>Ejemplo selección de una </a:t>
            </a:r>
            <a:r>
              <a:rPr lang="es-AR" dirty="0" err="1">
                <a:solidFill>
                  <a:srgbClr val="5F688B"/>
                </a:solidFill>
                <a:effectLst>
                  <a:outerShdw blurRad="38100" dist="38100" dir="2700000" algn="tl">
                    <a:srgbClr val="C0C0C0"/>
                  </a:outerShdw>
                </a:effectLst>
                <a:latin typeface="Gill Sans MT" pitchFamily="32" charset="0"/>
              </a:rPr>
              <a:t>Tablet</a:t>
            </a:r>
            <a:endParaRPr lang="es-AR" dirty="0">
              <a:solidFill>
                <a:srgbClr val="5F688B"/>
              </a:solidFill>
              <a:effectLst>
                <a:outerShdw blurRad="38100" dist="38100" dir="2700000" algn="tl">
                  <a:srgbClr val="C0C0C0"/>
                </a:outerShdw>
              </a:effectLst>
              <a:latin typeface="Gill Sans MT" pitchFamily="32" charset="0"/>
            </a:endParaRPr>
          </a:p>
        </p:txBody>
      </p:sp>
      <p:sp>
        <p:nvSpPr>
          <p:cNvPr id="18434" name="Text Box 2"/>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dirty="0">
                <a:solidFill>
                  <a:srgbClr val="5F688B"/>
                </a:solidFill>
                <a:effectLst>
                  <a:outerShdw blurRad="38100" dist="38100" dir="2700000" algn="tl">
                    <a:srgbClr val="C0C0C0"/>
                  </a:outerShdw>
                </a:effectLst>
                <a:latin typeface="Gill Sans MT" pitchFamily="32" charset="0"/>
              </a:rPr>
              <a:t>EVALUACIÓN DE PROPUESTAS</a:t>
            </a:r>
          </a:p>
        </p:txBody>
      </p:sp>
      <p:sp>
        <p:nvSpPr>
          <p:cNvPr id="18435" name="Line 3"/>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18436" name="Text Box 4"/>
          <p:cNvSpPr txBox="1">
            <a:spLocks noChangeArrowheads="1"/>
          </p:cNvSpPr>
          <p:nvPr/>
        </p:nvSpPr>
        <p:spPr bwMode="auto">
          <a:xfrm>
            <a:off x="1187450" y="1619250"/>
            <a:ext cx="4321175" cy="368300"/>
          </a:xfrm>
          <a:prstGeom prst="rect">
            <a:avLst/>
          </a:prstGeom>
          <a:noFill/>
          <a:ln w="9525">
            <a:noFill/>
            <a:round/>
            <a:headEnd/>
            <a:tailEnd/>
          </a:ln>
          <a:effectLst/>
        </p:spPr>
        <p:txBody>
          <a:bodyPr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a:solidFill>
                  <a:srgbClr val="5F688B"/>
                </a:solidFill>
                <a:effectLst>
                  <a:outerShdw blurRad="38100" dist="38100" dir="2700000" algn="tl">
                    <a:srgbClr val="C0C0C0"/>
                  </a:outerShdw>
                </a:effectLst>
                <a:latin typeface="Gill Sans MT" pitchFamily="32" charset="0"/>
              </a:rPr>
              <a:t>1. REQUERIMIENTOS</a:t>
            </a:r>
          </a:p>
        </p:txBody>
      </p:sp>
      <p:graphicFrame>
        <p:nvGraphicFramePr>
          <p:cNvPr id="18437" name="Group 5"/>
          <p:cNvGraphicFramePr>
            <a:graphicFrameLocks noGrp="1"/>
          </p:cNvGraphicFramePr>
          <p:nvPr/>
        </p:nvGraphicFramePr>
        <p:xfrm>
          <a:off x="337625" y="2492375"/>
          <a:ext cx="7976381" cy="2520954"/>
        </p:xfrm>
        <a:graphic>
          <a:graphicData uri="http://schemas.openxmlformats.org/drawingml/2006/table">
            <a:tbl>
              <a:tblPr/>
              <a:tblGrid>
                <a:gridCol w="2974758"/>
                <a:gridCol w="2552762"/>
                <a:gridCol w="1430633"/>
                <a:gridCol w="1018228"/>
              </a:tblGrid>
              <a:tr h="252413">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FFFFFF"/>
                          </a:solidFill>
                          <a:effectLst/>
                          <a:latin typeface="Calibri" pitchFamily="32" charset="0"/>
                          <a:cs typeface="Arial" charset="0"/>
                        </a:rPr>
                        <a:t>Indispensable</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1869B"/>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FFFFFF"/>
                          </a:solidFill>
                          <a:effectLst/>
                          <a:latin typeface="Calibri" pitchFamily="32" charset="0"/>
                          <a:cs typeface="Arial" charset="0"/>
                        </a:rPr>
                        <a:t>Preferido</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1869B"/>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FFFFFF"/>
                          </a:solidFill>
                          <a:effectLst/>
                          <a:latin typeface="Calibri" pitchFamily="32" charset="0"/>
                          <a:cs typeface="Arial" charset="0"/>
                        </a:rPr>
                        <a:t>No deseado</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1869B"/>
                    </a:solid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FFFFFF"/>
                          </a:solidFill>
                          <a:effectLst/>
                          <a:latin typeface="Calibri" pitchFamily="32" charset="0"/>
                          <a:cs typeface="Arial" charset="0"/>
                        </a:rPr>
                        <a:t>No considerado</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1869B"/>
                    </a:solidFill>
                  </a:tcPr>
                </a:tc>
              </a:tr>
              <a:tr h="252413">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Tamaño de pantalla mayor o igual a 7"</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Tamaño de pantalla mayor  8"</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Pesos mayores a 1kgr</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WebCam Trasera</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Resolución mínima de 1024 X 600</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Resoluciones superiores a 1024 X 600</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Capacidad de almacenamiento igual o mayor a 8gb</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Velocidad de procesador superior a 1Ghz</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Conectividad</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Disco Sólido</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Costo menor a 10000</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Capacidad de almacenamiento mayor a 8gb</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WebCam Frontal</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Ranura para tarjetas SD</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Pantalla Color</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Varias opciones de conectividad</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Duración de bateria igual o mayor a 4 horas</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Duración de bateria de más de 4 horas</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Acelerómetro</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10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AR" sz="1000" b="0" i="0" u="none" strike="noStrike" cap="none" normalizeH="0" baseline="0" dirty="0" smtClean="0">
                          <a:ln>
                            <a:noFill/>
                          </a:ln>
                          <a:solidFill>
                            <a:srgbClr val="000000"/>
                          </a:solidFill>
                          <a:effectLst/>
                          <a:latin typeface="Calibri" pitchFamily="32" charset="0"/>
                          <a:cs typeface="Arial" charset="0"/>
                        </a:rPr>
                        <a:t> </a:t>
                      </a:r>
                    </a:p>
                  </a:txBody>
                  <a:tcPr marL="7920" marR="7920" marT="7920" marB="0" anchor="b"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7" name="~PP2792.WAV">
            <a:hlinkClick r:id="" action="ppaction://media"/>
          </p:cNvPr>
          <p:cNvPicPr>
            <a:picLocks noRot="1" noChangeAspect="1"/>
          </p:cNvPicPr>
          <p:nvPr>
            <a:wavAudioFile r:embed="rId2" name="~PP2792.WAV"/>
          </p:nvPr>
        </p:nvPicPr>
        <p:blipFill>
          <a:blip r:embed="rId6"/>
          <a:stretch>
            <a:fillRect/>
          </a:stretch>
        </p:blipFill>
        <p:spPr>
          <a:xfrm>
            <a:off x="8632825" y="6346825"/>
            <a:ext cx="304800" cy="304800"/>
          </a:xfrm>
          <a:prstGeom prst="rect">
            <a:avLst/>
          </a:prstGeom>
        </p:spPr>
      </p:pic>
    </p:spTree>
  </p:cSld>
  <p:clrMapOvr>
    <a:overrideClrMapping bg1="lt1" tx1="dk1" bg2="dk2" tx2="lt2" accent1="accent1" accent2="accent2" accent3="accent3" accent4="accent4" accent5="accent5" accent6="accent6" hlink="hlink" folHlink="folHlink"/>
  </p:clrMapOvr>
  <p:transition spd="med" advTm="48059"/>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079500" y="1341438"/>
            <a:ext cx="7596188" cy="4608512"/>
          </a:xfrm>
          <a:prstGeom prst="rect">
            <a:avLst/>
          </a:prstGeom>
          <a:noFill/>
          <a:ln w="9525">
            <a:noFill/>
            <a:round/>
            <a:headEnd/>
            <a:tailEnd/>
          </a:ln>
          <a:effectLst/>
        </p:spPr>
        <p:txBody>
          <a:bodyPr lIns="90000" tIns="46800" rIns="90000" bIns="46800"/>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dirty="0">
                <a:solidFill>
                  <a:srgbClr val="5F688B"/>
                </a:solidFill>
                <a:effectLst>
                  <a:outerShdw blurRad="38100" dist="38100" dir="2700000" algn="tl">
                    <a:srgbClr val="C0C0C0"/>
                  </a:outerShdw>
                </a:effectLst>
                <a:latin typeface="Gill Sans MT" pitchFamily="32" charset="0"/>
              </a:rPr>
              <a:t>Cuadro de pesos relativos</a:t>
            </a:r>
          </a:p>
          <a:p>
            <a:pPr marL="609600" indent="-608013">
              <a:spcBef>
                <a:spcPts val="500"/>
              </a:spcBef>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2000" dirty="0">
                <a:solidFill>
                  <a:srgbClr val="000000"/>
                </a:solidFill>
                <a:latin typeface="Calibri" pitchFamily="32" charset="0"/>
              </a:rPr>
              <a:t>	</a:t>
            </a:r>
          </a:p>
          <a:p>
            <a:pPr marL="609600" indent="-608013">
              <a:spcBef>
                <a:spcPts val="400"/>
              </a:spcBef>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1600" dirty="0">
                <a:solidFill>
                  <a:srgbClr val="000000"/>
                </a:solidFill>
                <a:latin typeface="Gill Sans MT" pitchFamily="32" charset="0"/>
              </a:rPr>
              <a:t>Una de las cuestiones fundamentales para lograr una adecuada elección es determinar los ítems (características a evaluar) a tener en cuenta a la hora de armar el cuadro de pesos relativos y tener un conocimiento lo mas profundo posible de cada uno de ellos, tanto técnicamente como respecto a la oferta de mercado.</a:t>
            </a:r>
          </a:p>
          <a:p>
            <a:pPr marL="609600" indent="-608013">
              <a:spcBef>
                <a:spcPts val="400"/>
              </a:spcBef>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endParaRPr lang="es-ES" sz="1600" dirty="0">
              <a:solidFill>
                <a:srgbClr val="000000"/>
              </a:solidFill>
              <a:latin typeface="Gill Sans MT" pitchFamily="32" charset="0"/>
            </a:endParaRPr>
          </a:p>
          <a:p>
            <a:pPr marL="990600" lvl="1" indent="-531813">
              <a:spcBef>
                <a:spcPts val="400"/>
              </a:spcBef>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1600" dirty="0">
                <a:solidFill>
                  <a:srgbClr val="000000"/>
                </a:solidFill>
                <a:latin typeface="Gill Sans MT" pitchFamily="32" charset="0"/>
              </a:rPr>
              <a:t>Se podrían realizar distintos agrupamientos de los ítems en distintas categorías:</a:t>
            </a:r>
          </a:p>
          <a:p>
            <a:pPr marL="990600" lvl="1" indent="-531813">
              <a:spcBef>
                <a:spcPts val="400"/>
              </a:spcBef>
              <a:buFont typeface="Arial" charset="0"/>
              <a:buChar char="–"/>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1600" dirty="0">
                <a:solidFill>
                  <a:srgbClr val="000000"/>
                </a:solidFill>
                <a:latin typeface="Gill Sans MT" pitchFamily="32" charset="0"/>
              </a:rPr>
              <a:t>Físicas: tamaños, colores, pesos, materiales, etc.</a:t>
            </a:r>
          </a:p>
          <a:p>
            <a:pPr marL="990600" lvl="1" indent="-531813">
              <a:spcBef>
                <a:spcPts val="400"/>
              </a:spcBef>
              <a:buFont typeface="Arial" charset="0"/>
              <a:buChar char="–"/>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1600" dirty="0">
                <a:solidFill>
                  <a:srgbClr val="000000"/>
                </a:solidFill>
                <a:latin typeface="Gill Sans MT" pitchFamily="32" charset="0"/>
              </a:rPr>
              <a:t>De funcionamiento</a:t>
            </a:r>
          </a:p>
          <a:p>
            <a:pPr marL="990600" lvl="1" indent="-531813">
              <a:spcBef>
                <a:spcPts val="400"/>
              </a:spcBef>
              <a:buFont typeface="Arial" charset="0"/>
              <a:buChar char="–"/>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1600" dirty="0">
                <a:solidFill>
                  <a:srgbClr val="000000"/>
                </a:solidFill>
                <a:latin typeface="Gill Sans MT" pitchFamily="32" charset="0"/>
              </a:rPr>
              <a:t>Técnicos</a:t>
            </a:r>
          </a:p>
          <a:p>
            <a:pPr marL="990600" lvl="1" indent="-531813">
              <a:spcBef>
                <a:spcPts val="400"/>
              </a:spcBef>
              <a:buFont typeface="Arial" charset="0"/>
              <a:buChar char="–"/>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1600" dirty="0">
                <a:solidFill>
                  <a:srgbClr val="000000"/>
                </a:solidFill>
                <a:latin typeface="Gill Sans MT" pitchFamily="32" charset="0"/>
              </a:rPr>
              <a:t>Servicios de post venta: mantenimiento, garantía, capacitación, etc.</a:t>
            </a:r>
          </a:p>
        </p:txBody>
      </p:sp>
      <p:sp>
        <p:nvSpPr>
          <p:cNvPr id="19458" name="Text Box 2"/>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19459" name="Line 3"/>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pic>
        <p:nvPicPr>
          <p:cNvPr id="5" name="~PP187.WAV">
            <a:hlinkClick r:id="" action="ppaction://media"/>
          </p:cNvPr>
          <p:cNvPicPr>
            <a:picLocks noRot="1" noChangeAspect="1"/>
          </p:cNvPicPr>
          <p:nvPr>
            <a:wavAudioFile r:embed="rId2" name="~PP187.WAV"/>
          </p:nvPr>
        </p:nvPicPr>
        <p:blipFill>
          <a:blip r:embed="rId6"/>
          <a:stretch>
            <a:fillRect/>
          </a:stretch>
        </p:blipFill>
        <p:spPr>
          <a:xfrm>
            <a:off x="8632825" y="6346825"/>
            <a:ext cx="304800" cy="304800"/>
          </a:xfrm>
          <a:prstGeom prst="rect">
            <a:avLst/>
          </a:prstGeom>
        </p:spPr>
      </p:pic>
    </p:spTree>
  </p:cSld>
  <p:clrMapOvr>
    <a:overrideClrMapping bg1="lt1" tx1="dk1" bg2="dk2" tx2="lt2" accent1="accent1" accent2="accent2" accent3="accent3" accent4="accent4" accent5="accent5" accent6="accent6" hlink="hlink" folHlink="folHlink"/>
  </p:clrMapOvr>
  <p:transition spd="med" advTm="46433"/>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520700" y="1087438"/>
            <a:ext cx="8027988" cy="398462"/>
          </a:xfrm>
          <a:prstGeom prst="rect">
            <a:avLst/>
          </a:prstGeom>
          <a:noFill/>
          <a:ln w="9525">
            <a:noFill/>
            <a:round/>
            <a:headEnd/>
            <a:tailEnd/>
          </a:ln>
          <a:effectLst/>
        </p:spPr>
        <p:txBody>
          <a:bodyPr wrap="none"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2000">
                <a:solidFill>
                  <a:srgbClr val="5F688B"/>
                </a:solidFill>
                <a:effectLst>
                  <a:outerShdw blurRad="38100" dist="38100" dir="2700000" algn="tl">
                    <a:srgbClr val="C0C0C0"/>
                  </a:outerShdw>
                </a:effectLst>
              </a:rPr>
              <a:t>Cuadro de pesos relativos: características de su desarrollo</a:t>
            </a:r>
          </a:p>
        </p:txBody>
      </p:sp>
      <p:sp>
        <p:nvSpPr>
          <p:cNvPr id="20482" name="Text Box 2"/>
          <p:cNvSpPr txBox="1">
            <a:spLocks noChangeArrowheads="1"/>
          </p:cNvSpPr>
          <p:nvPr/>
        </p:nvSpPr>
        <p:spPr bwMode="auto">
          <a:xfrm>
            <a:off x="1189038" y="1844675"/>
            <a:ext cx="7559675" cy="3500438"/>
          </a:xfrm>
          <a:prstGeom prst="rect">
            <a:avLst/>
          </a:prstGeom>
          <a:noFill/>
          <a:ln w="9525">
            <a:noFill/>
            <a:round/>
            <a:headEnd/>
            <a:tailEnd/>
          </a:ln>
          <a:effectLst/>
        </p:spPr>
        <p:txBody>
          <a:bodyPr lIns="90000" tIns="46800" rIns="90000" bIns="46800">
            <a:spAutoFit/>
          </a:bodyPr>
          <a:lstStyle/>
          <a:p>
            <a:pPr indent="176213" algn="just">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Gill Sans MT" pitchFamily="32" charset="0"/>
              </a:rPr>
              <a:t>Las filas tendrán el detalle de los ítems a analizar con sus distintos niveles de desagregación (subitems. Tantos como sea necesario), por ejemplo si el ítem fuera Memoria RAM podría desagregarse en Velocidad y Capacidad.</a:t>
            </a:r>
          </a:p>
          <a:p>
            <a:pPr indent="176213" algn="just">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1600">
              <a:solidFill>
                <a:srgbClr val="000000"/>
              </a:solidFill>
              <a:latin typeface="Gill Sans MT" pitchFamily="32" charset="0"/>
            </a:endParaRPr>
          </a:p>
          <a:p>
            <a:pPr indent="176213" algn="just">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Gill Sans MT" pitchFamily="32" charset="0"/>
              </a:rPr>
              <a:t> No necesariamente todos los ítems tienen que tener el mismo nivel de desagregación. </a:t>
            </a:r>
          </a:p>
          <a:p>
            <a:pPr indent="176213" algn="just">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1600">
              <a:solidFill>
                <a:srgbClr val="000000"/>
              </a:solidFill>
              <a:latin typeface="Gill Sans MT" pitchFamily="32" charset="0"/>
            </a:endParaRPr>
          </a:p>
          <a:p>
            <a:pPr indent="176213" algn="just">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Gill Sans MT" pitchFamily="32" charset="0"/>
              </a:rPr>
              <a:t>Algunos ítems podrían no tener desagregación.</a:t>
            </a:r>
          </a:p>
          <a:p>
            <a:pPr indent="176213" algn="just">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1600">
              <a:solidFill>
                <a:srgbClr val="000000"/>
              </a:solidFill>
              <a:latin typeface="Gill Sans MT" pitchFamily="32" charset="0"/>
            </a:endParaRPr>
          </a:p>
          <a:p>
            <a:pPr indent="176213" algn="just">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Gill Sans MT" pitchFamily="32" charset="0"/>
              </a:rPr>
              <a:t>En las columnas se visualizaran los n Niveles con sus respectivos pesos por ítem y subitem. </a:t>
            </a:r>
          </a:p>
          <a:p>
            <a:pPr indent="176213" algn="just">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1600">
              <a:solidFill>
                <a:srgbClr val="000000"/>
              </a:solidFill>
              <a:latin typeface="Gill Sans MT" pitchFamily="32" charset="0"/>
            </a:endParaRPr>
          </a:p>
          <a:p>
            <a:pPr indent="176213" algn="just">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Gill Sans MT" pitchFamily="32" charset="0"/>
              </a:rPr>
              <a:t>Siempre en el Nivel 1 y el Nivel General (máximo nivel de desagregación) la suma de los pesos relativos sumara 100.</a:t>
            </a:r>
          </a:p>
        </p:txBody>
      </p:sp>
      <p:sp>
        <p:nvSpPr>
          <p:cNvPr id="20483" name="Text Box 3"/>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20484" name="Line 4"/>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042988" y="1196975"/>
            <a:ext cx="4321175" cy="368300"/>
          </a:xfrm>
          <a:prstGeom prst="rect">
            <a:avLst/>
          </a:prstGeom>
          <a:noFill/>
          <a:ln w="9525">
            <a:noFill/>
            <a:round/>
            <a:headEnd/>
            <a:tailEnd/>
          </a:ln>
          <a:effectLst/>
        </p:spPr>
        <p:txBody>
          <a:bodyPr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AR">
                <a:solidFill>
                  <a:srgbClr val="5F688B"/>
                </a:solidFill>
                <a:effectLst>
                  <a:outerShdw blurRad="38100" dist="38100" dir="2700000" algn="tl">
                    <a:srgbClr val="C0C0C0"/>
                  </a:outerShdw>
                </a:effectLst>
                <a:latin typeface="Gill Sans MT" pitchFamily="32" charset="0"/>
              </a:rPr>
              <a:t>2. TABLA DE PESOS RELATIVOS</a:t>
            </a:r>
          </a:p>
        </p:txBody>
      </p:sp>
      <p:sp>
        <p:nvSpPr>
          <p:cNvPr id="21506" name="Text Box 2"/>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21507" name="Line 3"/>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grpSp>
        <p:nvGrpSpPr>
          <p:cNvPr id="2" name="Group 4"/>
          <p:cNvGrpSpPr>
            <a:grpSpLocks noRot="1"/>
          </p:cNvGrpSpPr>
          <p:nvPr/>
        </p:nvGrpSpPr>
        <p:grpSpPr bwMode="auto">
          <a:xfrm>
            <a:off x="407963" y="1989138"/>
            <a:ext cx="8187397" cy="3240087"/>
            <a:chOff x="673" y="1253"/>
            <a:chExt cx="5018" cy="2040"/>
          </a:xfrm>
        </p:grpSpPr>
        <p:sp>
          <p:nvSpPr>
            <p:cNvPr id="3" name="Rectangle 5"/>
            <p:cNvSpPr>
              <a:spLocks noChangeArrowheads="1"/>
            </p:cNvSpPr>
            <p:nvPr/>
          </p:nvSpPr>
          <p:spPr bwMode="auto">
            <a:xfrm>
              <a:off x="673" y="1253"/>
              <a:ext cx="2164" cy="146"/>
            </a:xfrm>
            <a:prstGeom prst="rect">
              <a:avLst/>
            </a:prstGeom>
            <a:solidFill>
              <a:srgbClr val="31869B"/>
            </a:solid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FFFFFF"/>
                  </a:solidFill>
                  <a:latin typeface="Calibri" pitchFamily="32" charset="0"/>
                </a:rPr>
                <a:t>Item</a:t>
              </a:r>
            </a:p>
          </p:txBody>
        </p:sp>
        <p:sp>
          <p:nvSpPr>
            <p:cNvPr id="4" name="Rectangle 6"/>
            <p:cNvSpPr>
              <a:spLocks noChangeArrowheads="1"/>
            </p:cNvSpPr>
            <p:nvPr/>
          </p:nvSpPr>
          <p:spPr bwMode="auto">
            <a:xfrm>
              <a:off x="2837" y="1253"/>
              <a:ext cx="1074" cy="146"/>
            </a:xfrm>
            <a:prstGeom prst="rect">
              <a:avLst/>
            </a:prstGeom>
            <a:solidFill>
              <a:srgbClr val="31869B"/>
            </a:solid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FFFFFF"/>
                  </a:solidFill>
                  <a:latin typeface="Calibri" pitchFamily="32" charset="0"/>
                </a:rPr>
                <a:t>N1</a:t>
              </a:r>
            </a:p>
          </p:txBody>
        </p:sp>
        <p:sp>
          <p:nvSpPr>
            <p:cNvPr id="5" name="Rectangle 7"/>
            <p:cNvSpPr>
              <a:spLocks noChangeArrowheads="1"/>
            </p:cNvSpPr>
            <p:nvPr/>
          </p:nvSpPr>
          <p:spPr bwMode="auto">
            <a:xfrm>
              <a:off x="3911" y="1253"/>
              <a:ext cx="1040" cy="146"/>
            </a:xfrm>
            <a:prstGeom prst="rect">
              <a:avLst/>
            </a:prstGeom>
            <a:solidFill>
              <a:srgbClr val="31869B"/>
            </a:solid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FFFFFF"/>
                  </a:solidFill>
                  <a:latin typeface="Calibri" pitchFamily="32" charset="0"/>
                </a:rPr>
                <a:t>N2</a:t>
              </a:r>
            </a:p>
          </p:txBody>
        </p:sp>
        <p:sp>
          <p:nvSpPr>
            <p:cNvPr id="6" name="Rectangle 8"/>
            <p:cNvSpPr>
              <a:spLocks noChangeArrowheads="1"/>
            </p:cNvSpPr>
            <p:nvPr/>
          </p:nvSpPr>
          <p:spPr bwMode="auto">
            <a:xfrm>
              <a:off x="4951" y="1253"/>
              <a:ext cx="741" cy="146"/>
            </a:xfrm>
            <a:prstGeom prst="rect">
              <a:avLst/>
            </a:prstGeom>
            <a:solidFill>
              <a:srgbClr val="31869B"/>
            </a:solid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FFFFFF"/>
                  </a:solidFill>
                  <a:latin typeface="Calibri" pitchFamily="32" charset="0"/>
                </a:rPr>
                <a:t>NG</a:t>
              </a:r>
            </a:p>
          </p:txBody>
        </p:sp>
        <p:sp>
          <p:nvSpPr>
            <p:cNvPr id="7" name="Rectangle 9"/>
            <p:cNvSpPr>
              <a:spLocks noChangeArrowheads="1"/>
            </p:cNvSpPr>
            <p:nvPr/>
          </p:nvSpPr>
          <p:spPr bwMode="auto">
            <a:xfrm>
              <a:off x="673" y="1399"/>
              <a:ext cx="2164" cy="14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i="1">
                  <a:solidFill>
                    <a:srgbClr val="000000"/>
                  </a:solidFill>
                  <a:latin typeface="Calibri" pitchFamily="32" charset="0"/>
                </a:rPr>
                <a:t>1. Técnico</a:t>
              </a:r>
            </a:p>
          </p:txBody>
        </p:sp>
        <p:sp>
          <p:nvSpPr>
            <p:cNvPr id="8" name="Rectangle 10"/>
            <p:cNvSpPr>
              <a:spLocks noChangeArrowheads="1"/>
            </p:cNvSpPr>
            <p:nvPr/>
          </p:nvSpPr>
          <p:spPr bwMode="auto">
            <a:xfrm>
              <a:off x="2837" y="1399"/>
              <a:ext cx="1074" cy="1894"/>
            </a:xfrm>
            <a:prstGeom prst="rect">
              <a:avLst/>
            </a:prstGeom>
            <a:noFill/>
            <a:ln w="9525">
              <a:noFill/>
              <a:miter lim="800000"/>
              <a:headEnd/>
              <a:tailEnd/>
            </a:ln>
          </p:spPr>
          <p:txBody>
            <a:bodyPr lIns="9360" tIns="9360" rIns="9360" bIns="0"/>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45</a:t>
              </a:r>
            </a:p>
          </p:txBody>
        </p:sp>
        <p:sp>
          <p:nvSpPr>
            <p:cNvPr id="9" name="Rectangle 11"/>
            <p:cNvSpPr>
              <a:spLocks noChangeArrowheads="1"/>
            </p:cNvSpPr>
            <p:nvPr/>
          </p:nvSpPr>
          <p:spPr bwMode="auto">
            <a:xfrm>
              <a:off x="3911" y="1399"/>
              <a:ext cx="1781" cy="146"/>
            </a:xfrm>
            <a:prstGeom prst="rect">
              <a:avLst/>
            </a:prstGeom>
            <a:noFill/>
            <a:ln w="9525">
              <a:noFill/>
              <a:miter lim="800000"/>
              <a:headEnd/>
              <a:tailEnd/>
            </a:ln>
          </p:spPr>
          <p:txBody>
            <a:bodyPr lIns="9360" tIns="9360" rIns="9360" bIns="0" anchor="b"/>
            <a:lstStyle/>
            <a:p>
              <a:pPr algn="ct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 </a:t>
              </a:r>
            </a:p>
          </p:txBody>
        </p:sp>
        <p:sp>
          <p:nvSpPr>
            <p:cNvPr id="10" name="Rectangle 12"/>
            <p:cNvSpPr>
              <a:spLocks noChangeArrowheads="1"/>
            </p:cNvSpPr>
            <p:nvPr/>
          </p:nvSpPr>
          <p:spPr bwMode="auto">
            <a:xfrm>
              <a:off x="673" y="1545"/>
              <a:ext cx="2164" cy="145"/>
            </a:xfrm>
            <a:prstGeom prst="rect">
              <a:avLst/>
            </a:prstGeom>
            <a:noFill/>
            <a:ln w="9525">
              <a:noFill/>
              <a:miter lim="800000"/>
              <a:headEnd/>
              <a:tailEnd/>
            </a:ln>
          </p:spPr>
          <p:txBody>
            <a:bodyPr lIns="8388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1.1 Tamaño de pantalla</a:t>
              </a:r>
            </a:p>
          </p:txBody>
        </p:sp>
        <p:sp>
          <p:nvSpPr>
            <p:cNvPr id="11" name="Rectangle 13"/>
            <p:cNvSpPr>
              <a:spLocks noChangeArrowheads="1"/>
            </p:cNvSpPr>
            <p:nvPr/>
          </p:nvSpPr>
          <p:spPr bwMode="auto">
            <a:xfrm>
              <a:off x="3911" y="1545"/>
              <a:ext cx="1040" cy="145"/>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30</a:t>
              </a:r>
            </a:p>
          </p:txBody>
        </p:sp>
        <p:sp>
          <p:nvSpPr>
            <p:cNvPr id="12" name="Rectangle 14"/>
            <p:cNvSpPr>
              <a:spLocks noChangeArrowheads="1"/>
            </p:cNvSpPr>
            <p:nvPr/>
          </p:nvSpPr>
          <p:spPr bwMode="auto">
            <a:xfrm>
              <a:off x="4951" y="1545"/>
              <a:ext cx="741" cy="145"/>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13,5</a:t>
              </a:r>
            </a:p>
          </p:txBody>
        </p:sp>
        <p:sp>
          <p:nvSpPr>
            <p:cNvPr id="13" name="Rectangle 15"/>
            <p:cNvSpPr>
              <a:spLocks noChangeArrowheads="1"/>
            </p:cNvSpPr>
            <p:nvPr/>
          </p:nvSpPr>
          <p:spPr bwMode="auto">
            <a:xfrm>
              <a:off x="673" y="1690"/>
              <a:ext cx="2164" cy="146"/>
            </a:xfrm>
            <a:prstGeom prst="rect">
              <a:avLst/>
            </a:prstGeom>
            <a:noFill/>
            <a:ln w="9525">
              <a:noFill/>
              <a:miter lim="800000"/>
              <a:headEnd/>
              <a:tailEnd/>
            </a:ln>
          </p:spPr>
          <p:txBody>
            <a:bodyPr lIns="8388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1.2 Disco sólido</a:t>
              </a:r>
            </a:p>
          </p:txBody>
        </p:sp>
        <p:sp>
          <p:nvSpPr>
            <p:cNvPr id="14" name="Rectangle 16"/>
            <p:cNvSpPr>
              <a:spLocks noChangeArrowheads="1"/>
            </p:cNvSpPr>
            <p:nvPr/>
          </p:nvSpPr>
          <p:spPr bwMode="auto">
            <a:xfrm>
              <a:off x="3911" y="1690"/>
              <a:ext cx="1040"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10</a:t>
              </a:r>
            </a:p>
          </p:txBody>
        </p:sp>
        <p:sp>
          <p:nvSpPr>
            <p:cNvPr id="15" name="Rectangle 17"/>
            <p:cNvSpPr>
              <a:spLocks noChangeArrowheads="1"/>
            </p:cNvSpPr>
            <p:nvPr/>
          </p:nvSpPr>
          <p:spPr bwMode="auto">
            <a:xfrm>
              <a:off x="4951" y="1690"/>
              <a:ext cx="741"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4,5</a:t>
              </a:r>
            </a:p>
          </p:txBody>
        </p:sp>
        <p:sp>
          <p:nvSpPr>
            <p:cNvPr id="16" name="Rectangle 18"/>
            <p:cNvSpPr>
              <a:spLocks noChangeArrowheads="1"/>
            </p:cNvSpPr>
            <p:nvPr/>
          </p:nvSpPr>
          <p:spPr bwMode="auto">
            <a:xfrm>
              <a:off x="673" y="1836"/>
              <a:ext cx="2164" cy="146"/>
            </a:xfrm>
            <a:prstGeom prst="rect">
              <a:avLst/>
            </a:prstGeom>
            <a:noFill/>
            <a:ln w="9525">
              <a:noFill/>
              <a:miter lim="800000"/>
              <a:headEnd/>
              <a:tailEnd/>
            </a:ln>
          </p:spPr>
          <p:txBody>
            <a:bodyPr lIns="8388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1.3 Velocidad de procesador</a:t>
              </a:r>
            </a:p>
          </p:txBody>
        </p:sp>
        <p:sp>
          <p:nvSpPr>
            <p:cNvPr id="17" name="Rectangle 19"/>
            <p:cNvSpPr>
              <a:spLocks noChangeArrowheads="1"/>
            </p:cNvSpPr>
            <p:nvPr/>
          </p:nvSpPr>
          <p:spPr bwMode="auto">
            <a:xfrm>
              <a:off x="3911" y="1836"/>
              <a:ext cx="1040"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20</a:t>
              </a:r>
            </a:p>
          </p:txBody>
        </p:sp>
        <p:sp>
          <p:nvSpPr>
            <p:cNvPr id="18" name="Rectangle 20"/>
            <p:cNvSpPr>
              <a:spLocks noChangeArrowheads="1"/>
            </p:cNvSpPr>
            <p:nvPr/>
          </p:nvSpPr>
          <p:spPr bwMode="auto">
            <a:xfrm>
              <a:off x="4951" y="1836"/>
              <a:ext cx="741"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9</a:t>
              </a:r>
            </a:p>
          </p:txBody>
        </p:sp>
        <p:sp>
          <p:nvSpPr>
            <p:cNvPr id="19" name="Rectangle 21"/>
            <p:cNvSpPr>
              <a:spLocks noChangeArrowheads="1"/>
            </p:cNvSpPr>
            <p:nvPr/>
          </p:nvSpPr>
          <p:spPr bwMode="auto">
            <a:xfrm>
              <a:off x="673" y="1982"/>
              <a:ext cx="2164" cy="146"/>
            </a:xfrm>
            <a:prstGeom prst="rect">
              <a:avLst/>
            </a:prstGeom>
            <a:noFill/>
            <a:ln w="9525">
              <a:noFill/>
              <a:miter lim="800000"/>
              <a:headEnd/>
              <a:tailEnd/>
            </a:ln>
          </p:spPr>
          <p:txBody>
            <a:bodyPr lIns="8388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1.4 Capacidad de almacenamiento</a:t>
              </a:r>
            </a:p>
          </p:txBody>
        </p:sp>
        <p:sp>
          <p:nvSpPr>
            <p:cNvPr id="20" name="Rectangle 22"/>
            <p:cNvSpPr>
              <a:spLocks noChangeArrowheads="1"/>
            </p:cNvSpPr>
            <p:nvPr/>
          </p:nvSpPr>
          <p:spPr bwMode="auto">
            <a:xfrm>
              <a:off x="3911" y="1982"/>
              <a:ext cx="1040"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20</a:t>
              </a:r>
            </a:p>
          </p:txBody>
        </p:sp>
        <p:sp>
          <p:nvSpPr>
            <p:cNvPr id="21" name="Rectangle 23"/>
            <p:cNvSpPr>
              <a:spLocks noChangeArrowheads="1"/>
            </p:cNvSpPr>
            <p:nvPr/>
          </p:nvSpPr>
          <p:spPr bwMode="auto">
            <a:xfrm>
              <a:off x="4951" y="1982"/>
              <a:ext cx="741"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9</a:t>
              </a:r>
            </a:p>
          </p:txBody>
        </p:sp>
        <p:sp>
          <p:nvSpPr>
            <p:cNvPr id="22" name="Rectangle 24"/>
            <p:cNvSpPr>
              <a:spLocks noChangeArrowheads="1"/>
            </p:cNvSpPr>
            <p:nvPr/>
          </p:nvSpPr>
          <p:spPr bwMode="auto">
            <a:xfrm>
              <a:off x="673" y="2128"/>
              <a:ext cx="2164" cy="146"/>
            </a:xfrm>
            <a:prstGeom prst="rect">
              <a:avLst/>
            </a:prstGeom>
            <a:noFill/>
            <a:ln w="9525">
              <a:noFill/>
              <a:miter lim="800000"/>
              <a:headEnd/>
              <a:tailEnd/>
            </a:ln>
          </p:spPr>
          <p:txBody>
            <a:bodyPr lIns="8388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1.5 Duración de bateria</a:t>
              </a:r>
            </a:p>
          </p:txBody>
        </p:sp>
        <p:sp>
          <p:nvSpPr>
            <p:cNvPr id="23" name="Rectangle 25"/>
            <p:cNvSpPr>
              <a:spLocks noChangeArrowheads="1"/>
            </p:cNvSpPr>
            <p:nvPr/>
          </p:nvSpPr>
          <p:spPr bwMode="auto">
            <a:xfrm>
              <a:off x="3911" y="2128"/>
              <a:ext cx="1040"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20</a:t>
              </a:r>
            </a:p>
          </p:txBody>
        </p:sp>
        <p:sp>
          <p:nvSpPr>
            <p:cNvPr id="24" name="Rectangle 26"/>
            <p:cNvSpPr>
              <a:spLocks noChangeArrowheads="1"/>
            </p:cNvSpPr>
            <p:nvPr/>
          </p:nvSpPr>
          <p:spPr bwMode="auto">
            <a:xfrm>
              <a:off x="4951" y="2128"/>
              <a:ext cx="741"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9</a:t>
              </a:r>
            </a:p>
          </p:txBody>
        </p:sp>
        <p:sp>
          <p:nvSpPr>
            <p:cNvPr id="25" name="Rectangle 27"/>
            <p:cNvSpPr>
              <a:spLocks noChangeArrowheads="1"/>
            </p:cNvSpPr>
            <p:nvPr/>
          </p:nvSpPr>
          <p:spPr bwMode="auto">
            <a:xfrm>
              <a:off x="673" y="2274"/>
              <a:ext cx="2164" cy="145"/>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i="1">
                  <a:solidFill>
                    <a:srgbClr val="000000"/>
                  </a:solidFill>
                  <a:latin typeface="Calibri" pitchFamily="32" charset="0"/>
                </a:rPr>
                <a:t>2. Funcional</a:t>
              </a:r>
            </a:p>
          </p:txBody>
        </p:sp>
        <p:sp>
          <p:nvSpPr>
            <p:cNvPr id="26" name="Rectangle 28"/>
            <p:cNvSpPr>
              <a:spLocks noChangeArrowheads="1"/>
            </p:cNvSpPr>
            <p:nvPr/>
          </p:nvSpPr>
          <p:spPr bwMode="auto">
            <a:xfrm>
              <a:off x="2837" y="2274"/>
              <a:ext cx="1074" cy="1019"/>
            </a:xfrm>
            <a:prstGeom prst="rect">
              <a:avLst/>
            </a:prstGeom>
            <a:noFill/>
            <a:ln w="9525">
              <a:noFill/>
              <a:miter lim="800000"/>
              <a:headEnd/>
              <a:tailEnd/>
            </a:ln>
          </p:spPr>
          <p:txBody>
            <a:bodyPr lIns="9360" tIns="9360" rIns="9360" bIns="0"/>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35</a:t>
              </a:r>
            </a:p>
          </p:txBody>
        </p:sp>
        <p:sp>
          <p:nvSpPr>
            <p:cNvPr id="27" name="Rectangle 29"/>
            <p:cNvSpPr>
              <a:spLocks noChangeArrowheads="1"/>
            </p:cNvSpPr>
            <p:nvPr/>
          </p:nvSpPr>
          <p:spPr bwMode="auto">
            <a:xfrm>
              <a:off x="3911" y="2274"/>
              <a:ext cx="1781" cy="145"/>
            </a:xfrm>
            <a:prstGeom prst="rect">
              <a:avLst/>
            </a:prstGeom>
            <a:noFill/>
            <a:ln w="9525">
              <a:noFill/>
              <a:miter lim="800000"/>
              <a:headEnd/>
              <a:tailEnd/>
            </a:ln>
          </p:spPr>
          <p:txBody>
            <a:bodyPr lIns="9360" tIns="9360" rIns="9360" bIns="0" anchor="b"/>
            <a:lstStyle/>
            <a:p>
              <a:pPr algn="ct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 </a:t>
              </a:r>
            </a:p>
          </p:txBody>
        </p:sp>
        <p:sp>
          <p:nvSpPr>
            <p:cNvPr id="28" name="Rectangle 30"/>
            <p:cNvSpPr>
              <a:spLocks noChangeArrowheads="1"/>
            </p:cNvSpPr>
            <p:nvPr/>
          </p:nvSpPr>
          <p:spPr bwMode="auto">
            <a:xfrm>
              <a:off x="673" y="2419"/>
              <a:ext cx="2164" cy="146"/>
            </a:xfrm>
            <a:prstGeom prst="rect">
              <a:avLst/>
            </a:prstGeom>
            <a:noFill/>
            <a:ln w="9525">
              <a:noFill/>
              <a:miter lim="800000"/>
              <a:headEnd/>
              <a:tailEnd/>
            </a:ln>
          </p:spPr>
          <p:txBody>
            <a:bodyPr lIns="8388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2.1 Resolución de pantalla</a:t>
              </a:r>
            </a:p>
          </p:txBody>
        </p:sp>
        <p:sp>
          <p:nvSpPr>
            <p:cNvPr id="29" name="Rectangle 31"/>
            <p:cNvSpPr>
              <a:spLocks noChangeArrowheads="1"/>
            </p:cNvSpPr>
            <p:nvPr/>
          </p:nvSpPr>
          <p:spPr bwMode="auto">
            <a:xfrm>
              <a:off x="3911" y="2419"/>
              <a:ext cx="1040"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35</a:t>
              </a:r>
            </a:p>
          </p:txBody>
        </p:sp>
        <p:sp>
          <p:nvSpPr>
            <p:cNvPr id="30" name="Rectangle 32"/>
            <p:cNvSpPr>
              <a:spLocks noChangeArrowheads="1"/>
            </p:cNvSpPr>
            <p:nvPr/>
          </p:nvSpPr>
          <p:spPr bwMode="auto">
            <a:xfrm>
              <a:off x="4951" y="2419"/>
              <a:ext cx="741"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12,25</a:t>
              </a:r>
            </a:p>
          </p:txBody>
        </p:sp>
        <p:sp>
          <p:nvSpPr>
            <p:cNvPr id="31" name="Rectangle 33"/>
            <p:cNvSpPr>
              <a:spLocks noChangeArrowheads="1"/>
            </p:cNvSpPr>
            <p:nvPr/>
          </p:nvSpPr>
          <p:spPr bwMode="auto">
            <a:xfrm>
              <a:off x="673" y="2565"/>
              <a:ext cx="2164" cy="146"/>
            </a:xfrm>
            <a:prstGeom prst="rect">
              <a:avLst/>
            </a:prstGeom>
            <a:noFill/>
            <a:ln w="9525">
              <a:noFill/>
              <a:miter lim="800000"/>
              <a:headEnd/>
              <a:tailEnd/>
            </a:ln>
          </p:spPr>
          <p:txBody>
            <a:bodyPr lIns="8388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2.2 Ranura tarjetas Sd</a:t>
              </a:r>
            </a:p>
          </p:txBody>
        </p:sp>
        <p:sp>
          <p:nvSpPr>
            <p:cNvPr id="21504" name="Rectangle 34"/>
            <p:cNvSpPr>
              <a:spLocks noChangeArrowheads="1"/>
            </p:cNvSpPr>
            <p:nvPr/>
          </p:nvSpPr>
          <p:spPr bwMode="auto">
            <a:xfrm>
              <a:off x="3911" y="2565"/>
              <a:ext cx="1040"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20</a:t>
              </a:r>
            </a:p>
          </p:txBody>
        </p:sp>
        <p:sp>
          <p:nvSpPr>
            <p:cNvPr id="21662" name="Rectangle 35"/>
            <p:cNvSpPr>
              <a:spLocks noChangeArrowheads="1"/>
            </p:cNvSpPr>
            <p:nvPr/>
          </p:nvSpPr>
          <p:spPr bwMode="auto">
            <a:xfrm>
              <a:off x="4951" y="2565"/>
              <a:ext cx="741"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7</a:t>
              </a:r>
            </a:p>
          </p:txBody>
        </p:sp>
        <p:sp>
          <p:nvSpPr>
            <p:cNvPr id="21663" name="Rectangle 36"/>
            <p:cNvSpPr>
              <a:spLocks noChangeArrowheads="1"/>
            </p:cNvSpPr>
            <p:nvPr/>
          </p:nvSpPr>
          <p:spPr bwMode="auto">
            <a:xfrm>
              <a:off x="673" y="2711"/>
              <a:ext cx="2164" cy="146"/>
            </a:xfrm>
            <a:prstGeom prst="rect">
              <a:avLst/>
            </a:prstGeom>
            <a:noFill/>
            <a:ln w="9525">
              <a:noFill/>
              <a:miter lim="800000"/>
              <a:headEnd/>
              <a:tailEnd/>
            </a:ln>
          </p:spPr>
          <p:txBody>
            <a:bodyPr lIns="8388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2.3 Opciones de conectividad</a:t>
              </a:r>
            </a:p>
          </p:txBody>
        </p:sp>
        <p:sp>
          <p:nvSpPr>
            <p:cNvPr id="21664" name="Rectangle 37"/>
            <p:cNvSpPr>
              <a:spLocks noChangeArrowheads="1"/>
            </p:cNvSpPr>
            <p:nvPr/>
          </p:nvSpPr>
          <p:spPr bwMode="auto">
            <a:xfrm>
              <a:off x="3911" y="2711"/>
              <a:ext cx="1040"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30</a:t>
              </a:r>
            </a:p>
          </p:txBody>
        </p:sp>
        <p:sp>
          <p:nvSpPr>
            <p:cNvPr id="21665" name="Rectangle 38"/>
            <p:cNvSpPr>
              <a:spLocks noChangeArrowheads="1"/>
            </p:cNvSpPr>
            <p:nvPr/>
          </p:nvSpPr>
          <p:spPr bwMode="auto">
            <a:xfrm>
              <a:off x="4951" y="2711"/>
              <a:ext cx="741"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10,5</a:t>
              </a:r>
            </a:p>
          </p:txBody>
        </p:sp>
        <p:sp>
          <p:nvSpPr>
            <p:cNvPr id="21666" name="Rectangle 39"/>
            <p:cNvSpPr>
              <a:spLocks noChangeArrowheads="1"/>
            </p:cNvSpPr>
            <p:nvPr/>
          </p:nvSpPr>
          <p:spPr bwMode="auto">
            <a:xfrm>
              <a:off x="673" y="2857"/>
              <a:ext cx="2164" cy="145"/>
            </a:xfrm>
            <a:prstGeom prst="rect">
              <a:avLst/>
            </a:prstGeom>
            <a:noFill/>
            <a:ln w="9525">
              <a:noFill/>
              <a:miter lim="800000"/>
              <a:headEnd/>
              <a:tailEnd/>
            </a:ln>
          </p:spPr>
          <p:txBody>
            <a:bodyPr lIns="8388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2.4 Acelerómetro</a:t>
              </a:r>
            </a:p>
          </p:txBody>
        </p:sp>
        <p:sp>
          <p:nvSpPr>
            <p:cNvPr id="21667" name="Rectangle 40"/>
            <p:cNvSpPr>
              <a:spLocks noChangeArrowheads="1"/>
            </p:cNvSpPr>
            <p:nvPr/>
          </p:nvSpPr>
          <p:spPr bwMode="auto">
            <a:xfrm>
              <a:off x="3911" y="2857"/>
              <a:ext cx="1040" cy="145"/>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15</a:t>
              </a:r>
            </a:p>
          </p:txBody>
        </p:sp>
        <p:sp>
          <p:nvSpPr>
            <p:cNvPr id="21668" name="Rectangle 41"/>
            <p:cNvSpPr>
              <a:spLocks noChangeArrowheads="1"/>
            </p:cNvSpPr>
            <p:nvPr/>
          </p:nvSpPr>
          <p:spPr bwMode="auto">
            <a:xfrm>
              <a:off x="4951" y="2857"/>
              <a:ext cx="741" cy="145"/>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5,25</a:t>
              </a:r>
            </a:p>
          </p:txBody>
        </p:sp>
        <p:sp>
          <p:nvSpPr>
            <p:cNvPr id="21669" name="Rectangle 42"/>
            <p:cNvSpPr>
              <a:spLocks noChangeArrowheads="1"/>
            </p:cNvSpPr>
            <p:nvPr/>
          </p:nvSpPr>
          <p:spPr bwMode="auto">
            <a:xfrm>
              <a:off x="673" y="3002"/>
              <a:ext cx="2164" cy="14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i="1">
                  <a:solidFill>
                    <a:srgbClr val="000000"/>
                  </a:solidFill>
                  <a:latin typeface="Calibri" pitchFamily="32" charset="0"/>
                </a:rPr>
                <a:t>3. Costo</a:t>
              </a:r>
            </a:p>
          </p:txBody>
        </p:sp>
        <p:sp>
          <p:nvSpPr>
            <p:cNvPr id="21670" name="Rectangle 43"/>
            <p:cNvSpPr>
              <a:spLocks noChangeArrowheads="1"/>
            </p:cNvSpPr>
            <p:nvPr/>
          </p:nvSpPr>
          <p:spPr bwMode="auto">
            <a:xfrm>
              <a:off x="2837" y="3002"/>
              <a:ext cx="1074"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20</a:t>
              </a:r>
            </a:p>
          </p:txBody>
        </p:sp>
        <p:sp>
          <p:nvSpPr>
            <p:cNvPr id="21671" name="Rectangle 44"/>
            <p:cNvSpPr>
              <a:spLocks noChangeArrowheads="1"/>
            </p:cNvSpPr>
            <p:nvPr/>
          </p:nvSpPr>
          <p:spPr bwMode="auto">
            <a:xfrm>
              <a:off x="3911" y="3002"/>
              <a:ext cx="1040" cy="14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 </a:t>
              </a:r>
            </a:p>
          </p:txBody>
        </p:sp>
        <p:sp>
          <p:nvSpPr>
            <p:cNvPr id="21672" name="Rectangle 45"/>
            <p:cNvSpPr>
              <a:spLocks noChangeArrowheads="1"/>
            </p:cNvSpPr>
            <p:nvPr/>
          </p:nvSpPr>
          <p:spPr bwMode="auto">
            <a:xfrm>
              <a:off x="4951" y="3002"/>
              <a:ext cx="741"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a:solidFill>
                    <a:srgbClr val="000000"/>
                  </a:solidFill>
                  <a:latin typeface="Calibri" pitchFamily="32" charset="0"/>
                </a:rPr>
                <a:t>20</a:t>
              </a:r>
            </a:p>
          </p:txBody>
        </p:sp>
        <p:sp>
          <p:nvSpPr>
            <p:cNvPr id="21673" name="Rectangle 46"/>
            <p:cNvSpPr>
              <a:spLocks noChangeArrowheads="1"/>
            </p:cNvSpPr>
            <p:nvPr/>
          </p:nvSpPr>
          <p:spPr bwMode="auto">
            <a:xfrm>
              <a:off x="673" y="3148"/>
              <a:ext cx="2164" cy="146"/>
            </a:xfrm>
            <a:prstGeom prst="rect">
              <a:avLst/>
            </a:prstGeom>
            <a:noFill/>
            <a:ln w="9525">
              <a:noFill/>
              <a:miter lim="800000"/>
              <a:headEnd/>
              <a:tailEnd/>
            </a:ln>
          </p:spPr>
          <p:txBody>
            <a:bodyPr lIns="8388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b="1">
                  <a:solidFill>
                    <a:srgbClr val="000000"/>
                  </a:solidFill>
                  <a:latin typeface="Calibri" pitchFamily="32" charset="0"/>
                </a:rPr>
                <a:t>Total</a:t>
              </a:r>
            </a:p>
          </p:txBody>
        </p:sp>
        <p:sp>
          <p:nvSpPr>
            <p:cNvPr id="21674" name="Rectangle 47"/>
            <p:cNvSpPr>
              <a:spLocks noChangeArrowheads="1"/>
            </p:cNvSpPr>
            <p:nvPr/>
          </p:nvSpPr>
          <p:spPr bwMode="auto">
            <a:xfrm>
              <a:off x="2837" y="3148"/>
              <a:ext cx="1074"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b="1">
                  <a:solidFill>
                    <a:srgbClr val="000000"/>
                  </a:solidFill>
                  <a:latin typeface="Calibri" pitchFamily="32" charset="0"/>
                </a:rPr>
                <a:t>100</a:t>
              </a:r>
            </a:p>
          </p:txBody>
        </p:sp>
        <p:sp>
          <p:nvSpPr>
            <p:cNvPr id="21675" name="Rectangle 48"/>
            <p:cNvSpPr>
              <a:spLocks noChangeArrowheads="1"/>
            </p:cNvSpPr>
            <p:nvPr/>
          </p:nvSpPr>
          <p:spPr bwMode="auto">
            <a:xfrm>
              <a:off x="3911" y="3148"/>
              <a:ext cx="1040" cy="146"/>
            </a:xfrm>
            <a:prstGeom prst="rect">
              <a:avLst/>
            </a:prstGeom>
            <a:noFill/>
            <a:ln w="9525">
              <a:noFill/>
              <a:miter lim="800000"/>
              <a:headEnd/>
              <a:tailEnd/>
            </a:ln>
          </p:spPr>
          <p:txBody>
            <a:bodyPr lIns="9360" tIns="9360" rIns="9360" bIns="0" anchor="b"/>
            <a:lstStyle/>
            <a:p>
              <a:pP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b="1">
                  <a:solidFill>
                    <a:srgbClr val="000000"/>
                  </a:solidFill>
                  <a:latin typeface="Calibri" pitchFamily="32" charset="0"/>
                </a:rPr>
                <a:t> </a:t>
              </a:r>
            </a:p>
          </p:txBody>
        </p:sp>
        <p:sp>
          <p:nvSpPr>
            <p:cNvPr id="21676" name="Rectangle 49"/>
            <p:cNvSpPr>
              <a:spLocks noChangeArrowheads="1"/>
            </p:cNvSpPr>
            <p:nvPr/>
          </p:nvSpPr>
          <p:spPr bwMode="auto">
            <a:xfrm>
              <a:off x="4951" y="3148"/>
              <a:ext cx="741" cy="146"/>
            </a:xfrm>
            <a:prstGeom prst="rect">
              <a:avLst/>
            </a:prstGeom>
            <a:noFill/>
            <a:ln w="9525">
              <a:noFill/>
              <a:miter lim="800000"/>
              <a:headEnd/>
              <a:tailEnd/>
            </a:ln>
          </p:spPr>
          <p:txBody>
            <a:bodyPr lIns="9360" tIns="9360" rIns="9360" bIns="0" anchor="b"/>
            <a:lstStyle/>
            <a:p>
              <a:pPr algn="r">
                <a:lnSpc>
                  <a:spcPct val="102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200" b="1">
                  <a:solidFill>
                    <a:srgbClr val="000000"/>
                  </a:solidFill>
                  <a:latin typeface="Calibri" pitchFamily="32" charset="0"/>
                </a:rPr>
                <a:t>100</a:t>
              </a:r>
            </a:p>
          </p:txBody>
        </p:sp>
        <p:sp>
          <p:nvSpPr>
            <p:cNvPr id="21677" name="Line 50"/>
            <p:cNvSpPr>
              <a:spLocks noChangeShapeType="1"/>
            </p:cNvSpPr>
            <p:nvPr/>
          </p:nvSpPr>
          <p:spPr bwMode="auto">
            <a:xfrm>
              <a:off x="673" y="1253"/>
              <a:ext cx="2164" cy="0"/>
            </a:xfrm>
            <a:prstGeom prst="line">
              <a:avLst/>
            </a:prstGeom>
            <a:noFill/>
            <a:ln w="2880">
              <a:solidFill>
                <a:srgbClr val="000000"/>
              </a:solidFill>
              <a:round/>
              <a:headEnd/>
              <a:tailEnd/>
            </a:ln>
            <a:effectLst/>
          </p:spPr>
          <p:txBody>
            <a:bodyPr/>
            <a:lstStyle/>
            <a:p>
              <a:endParaRPr lang="en-US"/>
            </a:p>
          </p:txBody>
        </p:sp>
        <p:sp>
          <p:nvSpPr>
            <p:cNvPr id="21678" name="Line 51"/>
            <p:cNvSpPr>
              <a:spLocks noChangeShapeType="1"/>
            </p:cNvSpPr>
            <p:nvPr/>
          </p:nvSpPr>
          <p:spPr bwMode="auto">
            <a:xfrm>
              <a:off x="2837" y="1253"/>
              <a:ext cx="1074" cy="0"/>
            </a:xfrm>
            <a:prstGeom prst="line">
              <a:avLst/>
            </a:prstGeom>
            <a:noFill/>
            <a:ln w="2880">
              <a:solidFill>
                <a:srgbClr val="000000"/>
              </a:solidFill>
              <a:round/>
              <a:headEnd/>
              <a:tailEnd/>
            </a:ln>
            <a:effectLst/>
          </p:spPr>
          <p:txBody>
            <a:bodyPr/>
            <a:lstStyle/>
            <a:p>
              <a:endParaRPr lang="en-US"/>
            </a:p>
          </p:txBody>
        </p:sp>
        <p:sp>
          <p:nvSpPr>
            <p:cNvPr id="21679" name="Line 52"/>
            <p:cNvSpPr>
              <a:spLocks noChangeShapeType="1"/>
            </p:cNvSpPr>
            <p:nvPr/>
          </p:nvSpPr>
          <p:spPr bwMode="auto">
            <a:xfrm>
              <a:off x="3911" y="1253"/>
              <a:ext cx="1040" cy="0"/>
            </a:xfrm>
            <a:prstGeom prst="line">
              <a:avLst/>
            </a:prstGeom>
            <a:noFill/>
            <a:ln w="2880">
              <a:solidFill>
                <a:srgbClr val="000000"/>
              </a:solidFill>
              <a:round/>
              <a:headEnd/>
              <a:tailEnd/>
            </a:ln>
            <a:effectLst/>
          </p:spPr>
          <p:txBody>
            <a:bodyPr/>
            <a:lstStyle/>
            <a:p>
              <a:endParaRPr lang="en-US"/>
            </a:p>
          </p:txBody>
        </p:sp>
        <p:sp>
          <p:nvSpPr>
            <p:cNvPr id="21680" name="Line 53"/>
            <p:cNvSpPr>
              <a:spLocks noChangeShapeType="1"/>
            </p:cNvSpPr>
            <p:nvPr/>
          </p:nvSpPr>
          <p:spPr bwMode="auto">
            <a:xfrm>
              <a:off x="4951" y="1253"/>
              <a:ext cx="741" cy="0"/>
            </a:xfrm>
            <a:prstGeom prst="line">
              <a:avLst/>
            </a:prstGeom>
            <a:noFill/>
            <a:ln w="2880">
              <a:solidFill>
                <a:srgbClr val="000000"/>
              </a:solidFill>
              <a:round/>
              <a:headEnd/>
              <a:tailEnd/>
            </a:ln>
            <a:effectLst/>
          </p:spPr>
          <p:txBody>
            <a:bodyPr/>
            <a:lstStyle/>
            <a:p>
              <a:endParaRPr lang="en-US"/>
            </a:p>
          </p:txBody>
        </p:sp>
        <p:sp>
          <p:nvSpPr>
            <p:cNvPr id="21681" name="Line 54"/>
            <p:cNvSpPr>
              <a:spLocks noChangeShapeType="1"/>
            </p:cNvSpPr>
            <p:nvPr/>
          </p:nvSpPr>
          <p:spPr bwMode="auto">
            <a:xfrm>
              <a:off x="673" y="1399"/>
              <a:ext cx="2164" cy="0"/>
            </a:xfrm>
            <a:prstGeom prst="line">
              <a:avLst/>
            </a:prstGeom>
            <a:noFill/>
            <a:ln w="2880">
              <a:solidFill>
                <a:srgbClr val="000000"/>
              </a:solidFill>
              <a:round/>
              <a:headEnd/>
              <a:tailEnd/>
            </a:ln>
            <a:effectLst/>
          </p:spPr>
          <p:txBody>
            <a:bodyPr/>
            <a:lstStyle/>
            <a:p>
              <a:endParaRPr lang="en-US"/>
            </a:p>
          </p:txBody>
        </p:sp>
        <p:sp>
          <p:nvSpPr>
            <p:cNvPr id="21682" name="Line 55"/>
            <p:cNvSpPr>
              <a:spLocks noChangeShapeType="1"/>
            </p:cNvSpPr>
            <p:nvPr/>
          </p:nvSpPr>
          <p:spPr bwMode="auto">
            <a:xfrm>
              <a:off x="2837" y="1399"/>
              <a:ext cx="1074" cy="0"/>
            </a:xfrm>
            <a:prstGeom prst="line">
              <a:avLst/>
            </a:prstGeom>
            <a:noFill/>
            <a:ln w="2880">
              <a:solidFill>
                <a:srgbClr val="000000"/>
              </a:solidFill>
              <a:round/>
              <a:headEnd/>
              <a:tailEnd/>
            </a:ln>
            <a:effectLst/>
          </p:spPr>
          <p:txBody>
            <a:bodyPr/>
            <a:lstStyle/>
            <a:p>
              <a:endParaRPr lang="en-US"/>
            </a:p>
          </p:txBody>
        </p:sp>
        <p:sp>
          <p:nvSpPr>
            <p:cNvPr id="21683" name="Line 56"/>
            <p:cNvSpPr>
              <a:spLocks noChangeShapeType="1"/>
            </p:cNvSpPr>
            <p:nvPr/>
          </p:nvSpPr>
          <p:spPr bwMode="auto">
            <a:xfrm>
              <a:off x="3911" y="1399"/>
              <a:ext cx="1040" cy="0"/>
            </a:xfrm>
            <a:prstGeom prst="line">
              <a:avLst/>
            </a:prstGeom>
            <a:noFill/>
            <a:ln w="2880">
              <a:solidFill>
                <a:srgbClr val="000000"/>
              </a:solidFill>
              <a:round/>
              <a:headEnd/>
              <a:tailEnd/>
            </a:ln>
            <a:effectLst/>
          </p:spPr>
          <p:txBody>
            <a:bodyPr/>
            <a:lstStyle/>
            <a:p>
              <a:endParaRPr lang="en-US"/>
            </a:p>
          </p:txBody>
        </p:sp>
        <p:sp>
          <p:nvSpPr>
            <p:cNvPr id="21684" name="Line 57"/>
            <p:cNvSpPr>
              <a:spLocks noChangeShapeType="1"/>
            </p:cNvSpPr>
            <p:nvPr/>
          </p:nvSpPr>
          <p:spPr bwMode="auto">
            <a:xfrm>
              <a:off x="4951" y="1399"/>
              <a:ext cx="741" cy="0"/>
            </a:xfrm>
            <a:prstGeom prst="line">
              <a:avLst/>
            </a:prstGeom>
            <a:noFill/>
            <a:ln w="2880">
              <a:solidFill>
                <a:srgbClr val="000000"/>
              </a:solidFill>
              <a:round/>
              <a:headEnd/>
              <a:tailEnd/>
            </a:ln>
            <a:effectLst/>
          </p:spPr>
          <p:txBody>
            <a:bodyPr/>
            <a:lstStyle/>
            <a:p>
              <a:endParaRPr lang="en-US"/>
            </a:p>
          </p:txBody>
        </p:sp>
        <p:sp>
          <p:nvSpPr>
            <p:cNvPr id="21685" name="Line 58"/>
            <p:cNvSpPr>
              <a:spLocks noChangeShapeType="1"/>
            </p:cNvSpPr>
            <p:nvPr/>
          </p:nvSpPr>
          <p:spPr bwMode="auto">
            <a:xfrm>
              <a:off x="673" y="1545"/>
              <a:ext cx="2164" cy="0"/>
            </a:xfrm>
            <a:prstGeom prst="line">
              <a:avLst/>
            </a:prstGeom>
            <a:noFill/>
            <a:ln w="2880">
              <a:solidFill>
                <a:srgbClr val="000000"/>
              </a:solidFill>
              <a:round/>
              <a:headEnd/>
              <a:tailEnd/>
            </a:ln>
            <a:effectLst/>
          </p:spPr>
          <p:txBody>
            <a:bodyPr/>
            <a:lstStyle/>
            <a:p>
              <a:endParaRPr lang="en-US"/>
            </a:p>
          </p:txBody>
        </p:sp>
        <p:sp>
          <p:nvSpPr>
            <p:cNvPr id="21686" name="Line 59"/>
            <p:cNvSpPr>
              <a:spLocks noChangeShapeType="1"/>
            </p:cNvSpPr>
            <p:nvPr/>
          </p:nvSpPr>
          <p:spPr bwMode="auto">
            <a:xfrm>
              <a:off x="2837" y="1545"/>
              <a:ext cx="1074" cy="0"/>
            </a:xfrm>
            <a:prstGeom prst="line">
              <a:avLst/>
            </a:prstGeom>
            <a:noFill/>
            <a:ln w="2880">
              <a:solidFill>
                <a:srgbClr val="000000"/>
              </a:solidFill>
              <a:round/>
              <a:headEnd/>
              <a:tailEnd/>
            </a:ln>
            <a:effectLst/>
          </p:spPr>
          <p:txBody>
            <a:bodyPr/>
            <a:lstStyle/>
            <a:p>
              <a:endParaRPr lang="en-US"/>
            </a:p>
          </p:txBody>
        </p:sp>
        <p:sp>
          <p:nvSpPr>
            <p:cNvPr id="21687" name="Line 60"/>
            <p:cNvSpPr>
              <a:spLocks noChangeShapeType="1"/>
            </p:cNvSpPr>
            <p:nvPr/>
          </p:nvSpPr>
          <p:spPr bwMode="auto">
            <a:xfrm>
              <a:off x="3911" y="1545"/>
              <a:ext cx="1040" cy="0"/>
            </a:xfrm>
            <a:prstGeom prst="line">
              <a:avLst/>
            </a:prstGeom>
            <a:noFill/>
            <a:ln w="2880">
              <a:solidFill>
                <a:srgbClr val="000000"/>
              </a:solidFill>
              <a:round/>
              <a:headEnd/>
              <a:tailEnd/>
            </a:ln>
            <a:effectLst/>
          </p:spPr>
          <p:txBody>
            <a:bodyPr/>
            <a:lstStyle/>
            <a:p>
              <a:endParaRPr lang="en-US"/>
            </a:p>
          </p:txBody>
        </p:sp>
        <p:sp>
          <p:nvSpPr>
            <p:cNvPr id="21688" name="Line 61"/>
            <p:cNvSpPr>
              <a:spLocks noChangeShapeType="1"/>
            </p:cNvSpPr>
            <p:nvPr/>
          </p:nvSpPr>
          <p:spPr bwMode="auto">
            <a:xfrm>
              <a:off x="673" y="1690"/>
              <a:ext cx="2164" cy="0"/>
            </a:xfrm>
            <a:prstGeom prst="line">
              <a:avLst/>
            </a:prstGeom>
            <a:noFill/>
            <a:ln w="2880">
              <a:solidFill>
                <a:srgbClr val="000000"/>
              </a:solidFill>
              <a:round/>
              <a:headEnd/>
              <a:tailEnd/>
            </a:ln>
            <a:effectLst/>
          </p:spPr>
          <p:txBody>
            <a:bodyPr/>
            <a:lstStyle/>
            <a:p>
              <a:endParaRPr lang="en-US"/>
            </a:p>
          </p:txBody>
        </p:sp>
        <p:sp>
          <p:nvSpPr>
            <p:cNvPr id="21689" name="Line 62"/>
            <p:cNvSpPr>
              <a:spLocks noChangeShapeType="1"/>
            </p:cNvSpPr>
            <p:nvPr/>
          </p:nvSpPr>
          <p:spPr bwMode="auto">
            <a:xfrm>
              <a:off x="3911" y="1690"/>
              <a:ext cx="1040" cy="0"/>
            </a:xfrm>
            <a:prstGeom prst="line">
              <a:avLst/>
            </a:prstGeom>
            <a:noFill/>
            <a:ln w="2880">
              <a:solidFill>
                <a:srgbClr val="000000"/>
              </a:solidFill>
              <a:round/>
              <a:headEnd/>
              <a:tailEnd/>
            </a:ln>
            <a:effectLst/>
          </p:spPr>
          <p:txBody>
            <a:bodyPr/>
            <a:lstStyle/>
            <a:p>
              <a:endParaRPr lang="en-US"/>
            </a:p>
          </p:txBody>
        </p:sp>
        <p:sp>
          <p:nvSpPr>
            <p:cNvPr id="21690" name="Line 63"/>
            <p:cNvSpPr>
              <a:spLocks noChangeShapeType="1"/>
            </p:cNvSpPr>
            <p:nvPr/>
          </p:nvSpPr>
          <p:spPr bwMode="auto">
            <a:xfrm>
              <a:off x="4951" y="1690"/>
              <a:ext cx="741" cy="0"/>
            </a:xfrm>
            <a:prstGeom prst="line">
              <a:avLst/>
            </a:prstGeom>
            <a:noFill/>
            <a:ln w="2880">
              <a:solidFill>
                <a:srgbClr val="000000"/>
              </a:solidFill>
              <a:round/>
              <a:headEnd/>
              <a:tailEnd/>
            </a:ln>
            <a:effectLst/>
          </p:spPr>
          <p:txBody>
            <a:bodyPr/>
            <a:lstStyle/>
            <a:p>
              <a:endParaRPr lang="en-US"/>
            </a:p>
          </p:txBody>
        </p:sp>
        <p:sp>
          <p:nvSpPr>
            <p:cNvPr id="21691" name="Line 64"/>
            <p:cNvSpPr>
              <a:spLocks noChangeShapeType="1"/>
            </p:cNvSpPr>
            <p:nvPr/>
          </p:nvSpPr>
          <p:spPr bwMode="auto">
            <a:xfrm>
              <a:off x="673" y="1836"/>
              <a:ext cx="2164" cy="0"/>
            </a:xfrm>
            <a:prstGeom prst="line">
              <a:avLst/>
            </a:prstGeom>
            <a:noFill/>
            <a:ln w="2880">
              <a:solidFill>
                <a:srgbClr val="000000"/>
              </a:solidFill>
              <a:round/>
              <a:headEnd/>
              <a:tailEnd/>
            </a:ln>
            <a:effectLst/>
          </p:spPr>
          <p:txBody>
            <a:bodyPr/>
            <a:lstStyle/>
            <a:p>
              <a:endParaRPr lang="en-US"/>
            </a:p>
          </p:txBody>
        </p:sp>
        <p:sp>
          <p:nvSpPr>
            <p:cNvPr id="21692" name="Line 65"/>
            <p:cNvSpPr>
              <a:spLocks noChangeShapeType="1"/>
            </p:cNvSpPr>
            <p:nvPr/>
          </p:nvSpPr>
          <p:spPr bwMode="auto">
            <a:xfrm>
              <a:off x="3911" y="1836"/>
              <a:ext cx="1040" cy="0"/>
            </a:xfrm>
            <a:prstGeom prst="line">
              <a:avLst/>
            </a:prstGeom>
            <a:noFill/>
            <a:ln w="2880">
              <a:solidFill>
                <a:srgbClr val="000000"/>
              </a:solidFill>
              <a:round/>
              <a:headEnd/>
              <a:tailEnd/>
            </a:ln>
            <a:effectLst/>
          </p:spPr>
          <p:txBody>
            <a:bodyPr/>
            <a:lstStyle/>
            <a:p>
              <a:endParaRPr lang="en-US"/>
            </a:p>
          </p:txBody>
        </p:sp>
        <p:sp>
          <p:nvSpPr>
            <p:cNvPr id="21693" name="Line 66"/>
            <p:cNvSpPr>
              <a:spLocks noChangeShapeType="1"/>
            </p:cNvSpPr>
            <p:nvPr/>
          </p:nvSpPr>
          <p:spPr bwMode="auto">
            <a:xfrm>
              <a:off x="4951" y="1836"/>
              <a:ext cx="741" cy="0"/>
            </a:xfrm>
            <a:prstGeom prst="line">
              <a:avLst/>
            </a:prstGeom>
            <a:noFill/>
            <a:ln w="2880">
              <a:solidFill>
                <a:srgbClr val="000000"/>
              </a:solidFill>
              <a:round/>
              <a:headEnd/>
              <a:tailEnd/>
            </a:ln>
            <a:effectLst/>
          </p:spPr>
          <p:txBody>
            <a:bodyPr/>
            <a:lstStyle/>
            <a:p>
              <a:endParaRPr lang="en-US"/>
            </a:p>
          </p:txBody>
        </p:sp>
        <p:sp>
          <p:nvSpPr>
            <p:cNvPr id="21694" name="Line 67"/>
            <p:cNvSpPr>
              <a:spLocks noChangeShapeType="1"/>
            </p:cNvSpPr>
            <p:nvPr/>
          </p:nvSpPr>
          <p:spPr bwMode="auto">
            <a:xfrm>
              <a:off x="673" y="1982"/>
              <a:ext cx="2164" cy="0"/>
            </a:xfrm>
            <a:prstGeom prst="line">
              <a:avLst/>
            </a:prstGeom>
            <a:noFill/>
            <a:ln w="2880">
              <a:solidFill>
                <a:srgbClr val="000000"/>
              </a:solidFill>
              <a:round/>
              <a:headEnd/>
              <a:tailEnd/>
            </a:ln>
            <a:effectLst/>
          </p:spPr>
          <p:txBody>
            <a:bodyPr/>
            <a:lstStyle/>
            <a:p>
              <a:endParaRPr lang="en-US"/>
            </a:p>
          </p:txBody>
        </p:sp>
        <p:sp>
          <p:nvSpPr>
            <p:cNvPr id="21695" name="Line 68"/>
            <p:cNvSpPr>
              <a:spLocks noChangeShapeType="1"/>
            </p:cNvSpPr>
            <p:nvPr/>
          </p:nvSpPr>
          <p:spPr bwMode="auto">
            <a:xfrm>
              <a:off x="3911" y="1982"/>
              <a:ext cx="1040" cy="0"/>
            </a:xfrm>
            <a:prstGeom prst="line">
              <a:avLst/>
            </a:prstGeom>
            <a:noFill/>
            <a:ln w="2880">
              <a:solidFill>
                <a:srgbClr val="000000"/>
              </a:solidFill>
              <a:round/>
              <a:headEnd/>
              <a:tailEnd/>
            </a:ln>
            <a:effectLst/>
          </p:spPr>
          <p:txBody>
            <a:bodyPr/>
            <a:lstStyle/>
            <a:p>
              <a:endParaRPr lang="en-US"/>
            </a:p>
          </p:txBody>
        </p:sp>
        <p:sp>
          <p:nvSpPr>
            <p:cNvPr id="21696" name="Line 69"/>
            <p:cNvSpPr>
              <a:spLocks noChangeShapeType="1"/>
            </p:cNvSpPr>
            <p:nvPr/>
          </p:nvSpPr>
          <p:spPr bwMode="auto">
            <a:xfrm>
              <a:off x="4951" y="1982"/>
              <a:ext cx="741" cy="0"/>
            </a:xfrm>
            <a:prstGeom prst="line">
              <a:avLst/>
            </a:prstGeom>
            <a:noFill/>
            <a:ln w="2880">
              <a:solidFill>
                <a:srgbClr val="000000"/>
              </a:solidFill>
              <a:round/>
              <a:headEnd/>
              <a:tailEnd/>
            </a:ln>
            <a:effectLst/>
          </p:spPr>
          <p:txBody>
            <a:bodyPr/>
            <a:lstStyle/>
            <a:p>
              <a:endParaRPr lang="en-US"/>
            </a:p>
          </p:txBody>
        </p:sp>
        <p:sp>
          <p:nvSpPr>
            <p:cNvPr id="21697" name="Line 70"/>
            <p:cNvSpPr>
              <a:spLocks noChangeShapeType="1"/>
            </p:cNvSpPr>
            <p:nvPr/>
          </p:nvSpPr>
          <p:spPr bwMode="auto">
            <a:xfrm>
              <a:off x="673" y="2128"/>
              <a:ext cx="2164" cy="0"/>
            </a:xfrm>
            <a:prstGeom prst="line">
              <a:avLst/>
            </a:prstGeom>
            <a:noFill/>
            <a:ln w="2880">
              <a:solidFill>
                <a:srgbClr val="000000"/>
              </a:solidFill>
              <a:round/>
              <a:headEnd/>
              <a:tailEnd/>
            </a:ln>
            <a:effectLst/>
          </p:spPr>
          <p:txBody>
            <a:bodyPr/>
            <a:lstStyle/>
            <a:p>
              <a:endParaRPr lang="en-US"/>
            </a:p>
          </p:txBody>
        </p:sp>
        <p:sp>
          <p:nvSpPr>
            <p:cNvPr id="21698" name="Line 71"/>
            <p:cNvSpPr>
              <a:spLocks noChangeShapeType="1"/>
            </p:cNvSpPr>
            <p:nvPr/>
          </p:nvSpPr>
          <p:spPr bwMode="auto">
            <a:xfrm>
              <a:off x="3911" y="2128"/>
              <a:ext cx="1040" cy="0"/>
            </a:xfrm>
            <a:prstGeom prst="line">
              <a:avLst/>
            </a:prstGeom>
            <a:noFill/>
            <a:ln w="2880">
              <a:solidFill>
                <a:srgbClr val="000000"/>
              </a:solidFill>
              <a:round/>
              <a:headEnd/>
              <a:tailEnd/>
            </a:ln>
            <a:effectLst/>
          </p:spPr>
          <p:txBody>
            <a:bodyPr/>
            <a:lstStyle/>
            <a:p>
              <a:endParaRPr lang="en-US"/>
            </a:p>
          </p:txBody>
        </p:sp>
        <p:sp>
          <p:nvSpPr>
            <p:cNvPr id="21699" name="Line 72"/>
            <p:cNvSpPr>
              <a:spLocks noChangeShapeType="1"/>
            </p:cNvSpPr>
            <p:nvPr/>
          </p:nvSpPr>
          <p:spPr bwMode="auto">
            <a:xfrm>
              <a:off x="4951" y="2128"/>
              <a:ext cx="741" cy="0"/>
            </a:xfrm>
            <a:prstGeom prst="line">
              <a:avLst/>
            </a:prstGeom>
            <a:noFill/>
            <a:ln w="2880">
              <a:solidFill>
                <a:srgbClr val="000000"/>
              </a:solidFill>
              <a:round/>
              <a:headEnd/>
              <a:tailEnd/>
            </a:ln>
            <a:effectLst/>
          </p:spPr>
          <p:txBody>
            <a:bodyPr/>
            <a:lstStyle/>
            <a:p>
              <a:endParaRPr lang="en-US"/>
            </a:p>
          </p:txBody>
        </p:sp>
        <p:sp>
          <p:nvSpPr>
            <p:cNvPr id="21700" name="Line 73"/>
            <p:cNvSpPr>
              <a:spLocks noChangeShapeType="1"/>
            </p:cNvSpPr>
            <p:nvPr/>
          </p:nvSpPr>
          <p:spPr bwMode="auto">
            <a:xfrm>
              <a:off x="673" y="2274"/>
              <a:ext cx="2164" cy="0"/>
            </a:xfrm>
            <a:prstGeom prst="line">
              <a:avLst/>
            </a:prstGeom>
            <a:noFill/>
            <a:ln w="2880">
              <a:solidFill>
                <a:srgbClr val="000000"/>
              </a:solidFill>
              <a:round/>
              <a:headEnd/>
              <a:tailEnd/>
            </a:ln>
            <a:effectLst/>
          </p:spPr>
          <p:txBody>
            <a:bodyPr/>
            <a:lstStyle/>
            <a:p>
              <a:endParaRPr lang="en-US"/>
            </a:p>
          </p:txBody>
        </p:sp>
        <p:sp>
          <p:nvSpPr>
            <p:cNvPr id="21701" name="Line 74"/>
            <p:cNvSpPr>
              <a:spLocks noChangeShapeType="1"/>
            </p:cNvSpPr>
            <p:nvPr/>
          </p:nvSpPr>
          <p:spPr bwMode="auto">
            <a:xfrm>
              <a:off x="3911" y="2274"/>
              <a:ext cx="1040" cy="0"/>
            </a:xfrm>
            <a:prstGeom prst="line">
              <a:avLst/>
            </a:prstGeom>
            <a:noFill/>
            <a:ln w="2880">
              <a:solidFill>
                <a:srgbClr val="000000"/>
              </a:solidFill>
              <a:round/>
              <a:headEnd/>
              <a:tailEnd/>
            </a:ln>
            <a:effectLst/>
          </p:spPr>
          <p:txBody>
            <a:bodyPr/>
            <a:lstStyle/>
            <a:p>
              <a:endParaRPr lang="en-US"/>
            </a:p>
          </p:txBody>
        </p:sp>
        <p:sp>
          <p:nvSpPr>
            <p:cNvPr id="21702" name="Line 75"/>
            <p:cNvSpPr>
              <a:spLocks noChangeShapeType="1"/>
            </p:cNvSpPr>
            <p:nvPr/>
          </p:nvSpPr>
          <p:spPr bwMode="auto">
            <a:xfrm>
              <a:off x="4951" y="2274"/>
              <a:ext cx="741" cy="0"/>
            </a:xfrm>
            <a:prstGeom prst="line">
              <a:avLst/>
            </a:prstGeom>
            <a:noFill/>
            <a:ln w="2880">
              <a:solidFill>
                <a:srgbClr val="000000"/>
              </a:solidFill>
              <a:round/>
              <a:headEnd/>
              <a:tailEnd/>
            </a:ln>
            <a:effectLst/>
          </p:spPr>
          <p:txBody>
            <a:bodyPr/>
            <a:lstStyle/>
            <a:p>
              <a:endParaRPr lang="en-US"/>
            </a:p>
          </p:txBody>
        </p:sp>
        <p:sp>
          <p:nvSpPr>
            <p:cNvPr id="21703" name="Line 76"/>
            <p:cNvSpPr>
              <a:spLocks noChangeShapeType="1"/>
            </p:cNvSpPr>
            <p:nvPr/>
          </p:nvSpPr>
          <p:spPr bwMode="auto">
            <a:xfrm>
              <a:off x="673" y="2419"/>
              <a:ext cx="2164" cy="0"/>
            </a:xfrm>
            <a:prstGeom prst="line">
              <a:avLst/>
            </a:prstGeom>
            <a:noFill/>
            <a:ln w="2880">
              <a:solidFill>
                <a:srgbClr val="000000"/>
              </a:solidFill>
              <a:round/>
              <a:headEnd/>
              <a:tailEnd/>
            </a:ln>
            <a:effectLst/>
          </p:spPr>
          <p:txBody>
            <a:bodyPr/>
            <a:lstStyle/>
            <a:p>
              <a:endParaRPr lang="en-US"/>
            </a:p>
          </p:txBody>
        </p:sp>
        <p:sp>
          <p:nvSpPr>
            <p:cNvPr id="21704" name="Line 77"/>
            <p:cNvSpPr>
              <a:spLocks noChangeShapeType="1"/>
            </p:cNvSpPr>
            <p:nvPr/>
          </p:nvSpPr>
          <p:spPr bwMode="auto">
            <a:xfrm>
              <a:off x="2837" y="2419"/>
              <a:ext cx="1074" cy="0"/>
            </a:xfrm>
            <a:prstGeom prst="line">
              <a:avLst/>
            </a:prstGeom>
            <a:noFill/>
            <a:ln w="2880">
              <a:solidFill>
                <a:srgbClr val="000000"/>
              </a:solidFill>
              <a:round/>
              <a:headEnd/>
              <a:tailEnd/>
            </a:ln>
            <a:effectLst/>
          </p:spPr>
          <p:txBody>
            <a:bodyPr/>
            <a:lstStyle/>
            <a:p>
              <a:endParaRPr lang="en-US"/>
            </a:p>
          </p:txBody>
        </p:sp>
        <p:sp>
          <p:nvSpPr>
            <p:cNvPr id="21705" name="Line 78"/>
            <p:cNvSpPr>
              <a:spLocks noChangeShapeType="1"/>
            </p:cNvSpPr>
            <p:nvPr/>
          </p:nvSpPr>
          <p:spPr bwMode="auto">
            <a:xfrm>
              <a:off x="3911" y="2419"/>
              <a:ext cx="1040" cy="0"/>
            </a:xfrm>
            <a:prstGeom prst="line">
              <a:avLst/>
            </a:prstGeom>
            <a:noFill/>
            <a:ln w="2880">
              <a:solidFill>
                <a:srgbClr val="000000"/>
              </a:solidFill>
              <a:round/>
              <a:headEnd/>
              <a:tailEnd/>
            </a:ln>
            <a:effectLst/>
          </p:spPr>
          <p:txBody>
            <a:bodyPr/>
            <a:lstStyle/>
            <a:p>
              <a:endParaRPr lang="en-US"/>
            </a:p>
          </p:txBody>
        </p:sp>
        <p:sp>
          <p:nvSpPr>
            <p:cNvPr id="21706" name="Line 79"/>
            <p:cNvSpPr>
              <a:spLocks noChangeShapeType="1"/>
            </p:cNvSpPr>
            <p:nvPr/>
          </p:nvSpPr>
          <p:spPr bwMode="auto">
            <a:xfrm>
              <a:off x="673" y="2565"/>
              <a:ext cx="2164" cy="0"/>
            </a:xfrm>
            <a:prstGeom prst="line">
              <a:avLst/>
            </a:prstGeom>
            <a:noFill/>
            <a:ln w="2880">
              <a:solidFill>
                <a:srgbClr val="000000"/>
              </a:solidFill>
              <a:round/>
              <a:headEnd/>
              <a:tailEnd/>
            </a:ln>
            <a:effectLst/>
          </p:spPr>
          <p:txBody>
            <a:bodyPr/>
            <a:lstStyle/>
            <a:p>
              <a:endParaRPr lang="en-US"/>
            </a:p>
          </p:txBody>
        </p:sp>
        <p:sp>
          <p:nvSpPr>
            <p:cNvPr id="21707" name="Line 80"/>
            <p:cNvSpPr>
              <a:spLocks noChangeShapeType="1"/>
            </p:cNvSpPr>
            <p:nvPr/>
          </p:nvSpPr>
          <p:spPr bwMode="auto">
            <a:xfrm>
              <a:off x="3911" y="2565"/>
              <a:ext cx="1040" cy="0"/>
            </a:xfrm>
            <a:prstGeom prst="line">
              <a:avLst/>
            </a:prstGeom>
            <a:noFill/>
            <a:ln w="2880">
              <a:solidFill>
                <a:srgbClr val="000000"/>
              </a:solidFill>
              <a:round/>
              <a:headEnd/>
              <a:tailEnd/>
            </a:ln>
            <a:effectLst/>
          </p:spPr>
          <p:txBody>
            <a:bodyPr/>
            <a:lstStyle/>
            <a:p>
              <a:endParaRPr lang="en-US"/>
            </a:p>
          </p:txBody>
        </p:sp>
        <p:sp>
          <p:nvSpPr>
            <p:cNvPr id="21708" name="Line 81"/>
            <p:cNvSpPr>
              <a:spLocks noChangeShapeType="1"/>
            </p:cNvSpPr>
            <p:nvPr/>
          </p:nvSpPr>
          <p:spPr bwMode="auto">
            <a:xfrm>
              <a:off x="4951" y="2565"/>
              <a:ext cx="741" cy="0"/>
            </a:xfrm>
            <a:prstGeom prst="line">
              <a:avLst/>
            </a:prstGeom>
            <a:noFill/>
            <a:ln w="2880">
              <a:solidFill>
                <a:srgbClr val="000000"/>
              </a:solidFill>
              <a:round/>
              <a:headEnd/>
              <a:tailEnd/>
            </a:ln>
            <a:effectLst/>
          </p:spPr>
          <p:txBody>
            <a:bodyPr/>
            <a:lstStyle/>
            <a:p>
              <a:endParaRPr lang="en-US"/>
            </a:p>
          </p:txBody>
        </p:sp>
        <p:sp>
          <p:nvSpPr>
            <p:cNvPr id="21709" name="Line 82"/>
            <p:cNvSpPr>
              <a:spLocks noChangeShapeType="1"/>
            </p:cNvSpPr>
            <p:nvPr/>
          </p:nvSpPr>
          <p:spPr bwMode="auto">
            <a:xfrm>
              <a:off x="673" y="2711"/>
              <a:ext cx="2164" cy="0"/>
            </a:xfrm>
            <a:prstGeom prst="line">
              <a:avLst/>
            </a:prstGeom>
            <a:noFill/>
            <a:ln w="2880">
              <a:solidFill>
                <a:srgbClr val="000000"/>
              </a:solidFill>
              <a:round/>
              <a:headEnd/>
              <a:tailEnd/>
            </a:ln>
            <a:effectLst/>
          </p:spPr>
          <p:txBody>
            <a:bodyPr/>
            <a:lstStyle/>
            <a:p>
              <a:endParaRPr lang="en-US"/>
            </a:p>
          </p:txBody>
        </p:sp>
        <p:sp>
          <p:nvSpPr>
            <p:cNvPr id="21710" name="Line 83"/>
            <p:cNvSpPr>
              <a:spLocks noChangeShapeType="1"/>
            </p:cNvSpPr>
            <p:nvPr/>
          </p:nvSpPr>
          <p:spPr bwMode="auto">
            <a:xfrm>
              <a:off x="3911" y="2711"/>
              <a:ext cx="1040" cy="0"/>
            </a:xfrm>
            <a:prstGeom prst="line">
              <a:avLst/>
            </a:prstGeom>
            <a:noFill/>
            <a:ln w="2880">
              <a:solidFill>
                <a:srgbClr val="000000"/>
              </a:solidFill>
              <a:round/>
              <a:headEnd/>
              <a:tailEnd/>
            </a:ln>
            <a:effectLst/>
          </p:spPr>
          <p:txBody>
            <a:bodyPr/>
            <a:lstStyle/>
            <a:p>
              <a:endParaRPr lang="en-US"/>
            </a:p>
          </p:txBody>
        </p:sp>
        <p:sp>
          <p:nvSpPr>
            <p:cNvPr id="21711" name="Line 84"/>
            <p:cNvSpPr>
              <a:spLocks noChangeShapeType="1"/>
            </p:cNvSpPr>
            <p:nvPr/>
          </p:nvSpPr>
          <p:spPr bwMode="auto">
            <a:xfrm>
              <a:off x="4951" y="2711"/>
              <a:ext cx="741" cy="0"/>
            </a:xfrm>
            <a:prstGeom prst="line">
              <a:avLst/>
            </a:prstGeom>
            <a:noFill/>
            <a:ln w="2880">
              <a:solidFill>
                <a:srgbClr val="000000"/>
              </a:solidFill>
              <a:round/>
              <a:headEnd/>
              <a:tailEnd/>
            </a:ln>
            <a:effectLst/>
          </p:spPr>
          <p:txBody>
            <a:bodyPr/>
            <a:lstStyle/>
            <a:p>
              <a:endParaRPr lang="en-US"/>
            </a:p>
          </p:txBody>
        </p:sp>
        <p:sp>
          <p:nvSpPr>
            <p:cNvPr id="21712" name="Line 85"/>
            <p:cNvSpPr>
              <a:spLocks noChangeShapeType="1"/>
            </p:cNvSpPr>
            <p:nvPr/>
          </p:nvSpPr>
          <p:spPr bwMode="auto">
            <a:xfrm>
              <a:off x="673" y="2857"/>
              <a:ext cx="2164" cy="0"/>
            </a:xfrm>
            <a:prstGeom prst="line">
              <a:avLst/>
            </a:prstGeom>
            <a:noFill/>
            <a:ln w="2880">
              <a:solidFill>
                <a:srgbClr val="000000"/>
              </a:solidFill>
              <a:round/>
              <a:headEnd/>
              <a:tailEnd/>
            </a:ln>
            <a:effectLst/>
          </p:spPr>
          <p:txBody>
            <a:bodyPr/>
            <a:lstStyle/>
            <a:p>
              <a:endParaRPr lang="en-US"/>
            </a:p>
          </p:txBody>
        </p:sp>
        <p:sp>
          <p:nvSpPr>
            <p:cNvPr id="21713" name="Line 86"/>
            <p:cNvSpPr>
              <a:spLocks noChangeShapeType="1"/>
            </p:cNvSpPr>
            <p:nvPr/>
          </p:nvSpPr>
          <p:spPr bwMode="auto">
            <a:xfrm>
              <a:off x="3911" y="2857"/>
              <a:ext cx="1040" cy="0"/>
            </a:xfrm>
            <a:prstGeom prst="line">
              <a:avLst/>
            </a:prstGeom>
            <a:noFill/>
            <a:ln w="2880">
              <a:solidFill>
                <a:srgbClr val="000000"/>
              </a:solidFill>
              <a:round/>
              <a:headEnd/>
              <a:tailEnd/>
            </a:ln>
            <a:effectLst/>
          </p:spPr>
          <p:txBody>
            <a:bodyPr/>
            <a:lstStyle/>
            <a:p>
              <a:endParaRPr lang="en-US"/>
            </a:p>
          </p:txBody>
        </p:sp>
        <p:sp>
          <p:nvSpPr>
            <p:cNvPr id="21714" name="Line 87"/>
            <p:cNvSpPr>
              <a:spLocks noChangeShapeType="1"/>
            </p:cNvSpPr>
            <p:nvPr/>
          </p:nvSpPr>
          <p:spPr bwMode="auto">
            <a:xfrm>
              <a:off x="4951" y="2857"/>
              <a:ext cx="741" cy="0"/>
            </a:xfrm>
            <a:prstGeom prst="line">
              <a:avLst/>
            </a:prstGeom>
            <a:noFill/>
            <a:ln w="2880">
              <a:solidFill>
                <a:srgbClr val="000000"/>
              </a:solidFill>
              <a:round/>
              <a:headEnd/>
              <a:tailEnd/>
            </a:ln>
            <a:effectLst/>
          </p:spPr>
          <p:txBody>
            <a:bodyPr/>
            <a:lstStyle/>
            <a:p>
              <a:endParaRPr lang="en-US"/>
            </a:p>
          </p:txBody>
        </p:sp>
        <p:sp>
          <p:nvSpPr>
            <p:cNvPr id="21715" name="Line 88"/>
            <p:cNvSpPr>
              <a:spLocks noChangeShapeType="1"/>
            </p:cNvSpPr>
            <p:nvPr/>
          </p:nvSpPr>
          <p:spPr bwMode="auto">
            <a:xfrm>
              <a:off x="673" y="3002"/>
              <a:ext cx="2164" cy="0"/>
            </a:xfrm>
            <a:prstGeom prst="line">
              <a:avLst/>
            </a:prstGeom>
            <a:noFill/>
            <a:ln w="2880">
              <a:solidFill>
                <a:srgbClr val="000000"/>
              </a:solidFill>
              <a:round/>
              <a:headEnd/>
              <a:tailEnd/>
            </a:ln>
            <a:effectLst/>
          </p:spPr>
          <p:txBody>
            <a:bodyPr/>
            <a:lstStyle/>
            <a:p>
              <a:endParaRPr lang="en-US"/>
            </a:p>
          </p:txBody>
        </p:sp>
        <p:sp>
          <p:nvSpPr>
            <p:cNvPr id="21716" name="Line 89"/>
            <p:cNvSpPr>
              <a:spLocks noChangeShapeType="1"/>
            </p:cNvSpPr>
            <p:nvPr/>
          </p:nvSpPr>
          <p:spPr bwMode="auto">
            <a:xfrm>
              <a:off x="3911" y="3002"/>
              <a:ext cx="1040" cy="0"/>
            </a:xfrm>
            <a:prstGeom prst="line">
              <a:avLst/>
            </a:prstGeom>
            <a:noFill/>
            <a:ln w="2880">
              <a:solidFill>
                <a:srgbClr val="000000"/>
              </a:solidFill>
              <a:round/>
              <a:headEnd/>
              <a:tailEnd/>
            </a:ln>
            <a:effectLst/>
          </p:spPr>
          <p:txBody>
            <a:bodyPr/>
            <a:lstStyle/>
            <a:p>
              <a:endParaRPr lang="en-US"/>
            </a:p>
          </p:txBody>
        </p:sp>
        <p:sp>
          <p:nvSpPr>
            <p:cNvPr id="21717" name="Line 90"/>
            <p:cNvSpPr>
              <a:spLocks noChangeShapeType="1"/>
            </p:cNvSpPr>
            <p:nvPr/>
          </p:nvSpPr>
          <p:spPr bwMode="auto">
            <a:xfrm>
              <a:off x="4951" y="3002"/>
              <a:ext cx="741" cy="0"/>
            </a:xfrm>
            <a:prstGeom prst="line">
              <a:avLst/>
            </a:prstGeom>
            <a:noFill/>
            <a:ln w="2880">
              <a:solidFill>
                <a:srgbClr val="000000"/>
              </a:solidFill>
              <a:round/>
              <a:headEnd/>
              <a:tailEnd/>
            </a:ln>
            <a:effectLst/>
          </p:spPr>
          <p:txBody>
            <a:bodyPr/>
            <a:lstStyle/>
            <a:p>
              <a:endParaRPr lang="en-US"/>
            </a:p>
          </p:txBody>
        </p:sp>
        <p:sp>
          <p:nvSpPr>
            <p:cNvPr id="21718" name="Line 91"/>
            <p:cNvSpPr>
              <a:spLocks noChangeShapeType="1"/>
            </p:cNvSpPr>
            <p:nvPr/>
          </p:nvSpPr>
          <p:spPr bwMode="auto">
            <a:xfrm>
              <a:off x="673" y="3148"/>
              <a:ext cx="2164" cy="0"/>
            </a:xfrm>
            <a:prstGeom prst="line">
              <a:avLst/>
            </a:prstGeom>
            <a:noFill/>
            <a:ln w="2880">
              <a:solidFill>
                <a:srgbClr val="000000"/>
              </a:solidFill>
              <a:round/>
              <a:headEnd/>
              <a:tailEnd/>
            </a:ln>
            <a:effectLst/>
          </p:spPr>
          <p:txBody>
            <a:bodyPr/>
            <a:lstStyle/>
            <a:p>
              <a:endParaRPr lang="en-US"/>
            </a:p>
          </p:txBody>
        </p:sp>
        <p:sp>
          <p:nvSpPr>
            <p:cNvPr id="21719" name="Line 92"/>
            <p:cNvSpPr>
              <a:spLocks noChangeShapeType="1"/>
            </p:cNvSpPr>
            <p:nvPr/>
          </p:nvSpPr>
          <p:spPr bwMode="auto">
            <a:xfrm>
              <a:off x="2837" y="3148"/>
              <a:ext cx="1074" cy="0"/>
            </a:xfrm>
            <a:prstGeom prst="line">
              <a:avLst/>
            </a:prstGeom>
            <a:noFill/>
            <a:ln w="2880">
              <a:solidFill>
                <a:srgbClr val="000000"/>
              </a:solidFill>
              <a:round/>
              <a:headEnd/>
              <a:tailEnd/>
            </a:ln>
            <a:effectLst/>
          </p:spPr>
          <p:txBody>
            <a:bodyPr/>
            <a:lstStyle/>
            <a:p>
              <a:endParaRPr lang="en-US"/>
            </a:p>
          </p:txBody>
        </p:sp>
        <p:sp>
          <p:nvSpPr>
            <p:cNvPr id="21720" name="Line 93"/>
            <p:cNvSpPr>
              <a:spLocks noChangeShapeType="1"/>
            </p:cNvSpPr>
            <p:nvPr/>
          </p:nvSpPr>
          <p:spPr bwMode="auto">
            <a:xfrm>
              <a:off x="3911" y="3148"/>
              <a:ext cx="1040" cy="0"/>
            </a:xfrm>
            <a:prstGeom prst="line">
              <a:avLst/>
            </a:prstGeom>
            <a:noFill/>
            <a:ln w="2880">
              <a:solidFill>
                <a:srgbClr val="000000"/>
              </a:solidFill>
              <a:round/>
              <a:headEnd/>
              <a:tailEnd/>
            </a:ln>
            <a:effectLst/>
          </p:spPr>
          <p:txBody>
            <a:bodyPr/>
            <a:lstStyle/>
            <a:p>
              <a:endParaRPr lang="en-US"/>
            </a:p>
          </p:txBody>
        </p:sp>
        <p:sp>
          <p:nvSpPr>
            <p:cNvPr id="21721" name="Line 94"/>
            <p:cNvSpPr>
              <a:spLocks noChangeShapeType="1"/>
            </p:cNvSpPr>
            <p:nvPr/>
          </p:nvSpPr>
          <p:spPr bwMode="auto">
            <a:xfrm>
              <a:off x="4951" y="3148"/>
              <a:ext cx="741" cy="0"/>
            </a:xfrm>
            <a:prstGeom prst="line">
              <a:avLst/>
            </a:prstGeom>
            <a:noFill/>
            <a:ln w="2880">
              <a:solidFill>
                <a:srgbClr val="000000"/>
              </a:solidFill>
              <a:round/>
              <a:headEnd/>
              <a:tailEnd/>
            </a:ln>
            <a:effectLst/>
          </p:spPr>
          <p:txBody>
            <a:bodyPr/>
            <a:lstStyle/>
            <a:p>
              <a:endParaRPr lang="en-US"/>
            </a:p>
          </p:txBody>
        </p:sp>
        <p:sp>
          <p:nvSpPr>
            <p:cNvPr id="21722" name="Line 95"/>
            <p:cNvSpPr>
              <a:spLocks noChangeShapeType="1"/>
            </p:cNvSpPr>
            <p:nvPr/>
          </p:nvSpPr>
          <p:spPr bwMode="auto">
            <a:xfrm>
              <a:off x="673" y="3294"/>
              <a:ext cx="2164" cy="0"/>
            </a:xfrm>
            <a:prstGeom prst="line">
              <a:avLst/>
            </a:prstGeom>
            <a:noFill/>
            <a:ln w="2880">
              <a:solidFill>
                <a:srgbClr val="000000"/>
              </a:solidFill>
              <a:round/>
              <a:headEnd/>
              <a:tailEnd/>
            </a:ln>
            <a:effectLst/>
          </p:spPr>
          <p:txBody>
            <a:bodyPr/>
            <a:lstStyle/>
            <a:p>
              <a:endParaRPr lang="en-US"/>
            </a:p>
          </p:txBody>
        </p:sp>
        <p:sp>
          <p:nvSpPr>
            <p:cNvPr id="21723" name="Line 96"/>
            <p:cNvSpPr>
              <a:spLocks noChangeShapeType="1"/>
            </p:cNvSpPr>
            <p:nvPr/>
          </p:nvSpPr>
          <p:spPr bwMode="auto">
            <a:xfrm>
              <a:off x="2837" y="3294"/>
              <a:ext cx="1074" cy="0"/>
            </a:xfrm>
            <a:prstGeom prst="line">
              <a:avLst/>
            </a:prstGeom>
            <a:noFill/>
            <a:ln w="2880">
              <a:solidFill>
                <a:srgbClr val="000000"/>
              </a:solidFill>
              <a:round/>
              <a:headEnd/>
              <a:tailEnd/>
            </a:ln>
            <a:effectLst/>
          </p:spPr>
          <p:txBody>
            <a:bodyPr/>
            <a:lstStyle/>
            <a:p>
              <a:endParaRPr lang="en-US"/>
            </a:p>
          </p:txBody>
        </p:sp>
        <p:sp>
          <p:nvSpPr>
            <p:cNvPr id="21724" name="Line 97"/>
            <p:cNvSpPr>
              <a:spLocks noChangeShapeType="1"/>
            </p:cNvSpPr>
            <p:nvPr/>
          </p:nvSpPr>
          <p:spPr bwMode="auto">
            <a:xfrm>
              <a:off x="3911" y="3294"/>
              <a:ext cx="1040" cy="0"/>
            </a:xfrm>
            <a:prstGeom prst="line">
              <a:avLst/>
            </a:prstGeom>
            <a:noFill/>
            <a:ln w="2880">
              <a:solidFill>
                <a:srgbClr val="000000"/>
              </a:solidFill>
              <a:round/>
              <a:headEnd/>
              <a:tailEnd/>
            </a:ln>
            <a:effectLst/>
          </p:spPr>
          <p:txBody>
            <a:bodyPr/>
            <a:lstStyle/>
            <a:p>
              <a:endParaRPr lang="en-US"/>
            </a:p>
          </p:txBody>
        </p:sp>
        <p:sp>
          <p:nvSpPr>
            <p:cNvPr id="21725" name="Line 98"/>
            <p:cNvSpPr>
              <a:spLocks noChangeShapeType="1"/>
            </p:cNvSpPr>
            <p:nvPr/>
          </p:nvSpPr>
          <p:spPr bwMode="auto">
            <a:xfrm>
              <a:off x="4951" y="3294"/>
              <a:ext cx="741" cy="0"/>
            </a:xfrm>
            <a:prstGeom prst="line">
              <a:avLst/>
            </a:prstGeom>
            <a:noFill/>
            <a:ln w="2880">
              <a:solidFill>
                <a:srgbClr val="000000"/>
              </a:solidFill>
              <a:round/>
              <a:headEnd/>
              <a:tailEnd/>
            </a:ln>
            <a:effectLst/>
          </p:spPr>
          <p:txBody>
            <a:bodyPr/>
            <a:lstStyle/>
            <a:p>
              <a:endParaRPr lang="en-US"/>
            </a:p>
          </p:txBody>
        </p:sp>
        <p:sp>
          <p:nvSpPr>
            <p:cNvPr id="21726" name="Line 99"/>
            <p:cNvSpPr>
              <a:spLocks noChangeShapeType="1"/>
            </p:cNvSpPr>
            <p:nvPr/>
          </p:nvSpPr>
          <p:spPr bwMode="auto">
            <a:xfrm>
              <a:off x="673" y="1253"/>
              <a:ext cx="0" cy="146"/>
            </a:xfrm>
            <a:prstGeom prst="line">
              <a:avLst/>
            </a:prstGeom>
            <a:noFill/>
            <a:ln w="2880">
              <a:solidFill>
                <a:srgbClr val="000000"/>
              </a:solidFill>
              <a:round/>
              <a:headEnd/>
              <a:tailEnd/>
            </a:ln>
            <a:effectLst/>
          </p:spPr>
          <p:txBody>
            <a:bodyPr/>
            <a:lstStyle/>
            <a:p>
              <a:endParaRPr lang="en-US"/>
            </a:p>
          </p:txBody>
        </p:sp>
        <p:sp>
          <p:nvSpPr>
            <p:cNvPr id="21727" name="Line 100"/>
            <p:cNvSpPr>
              <a:spLocks noChangeShapeType="1"/>
            </p:cNvSpPr>
            <p:nvPr/>
          </p:nvSpPr>
          <p:spPr bwMode="auto">
            <a:xfrm>
              <a:off x="673" y="1399"/>
              <a:ext cx="0" cy="146"/>
            </a:xfrm>
            <a:prstGeom prst="line">
              <a:avLst/>
            </a:prstGeom>
            <a:noFill/>
            <a:ln w="2880">
              <a:solidFill>
                <a:srgbClr val="000000"/>
              </a:solidFill>
              <a:round/>
              <a:headEnd/>
              <a:tailEnd/>
            </a:ln>
            <a:effectLst/>
          </p:spPr>
          <p:txBody>
            <a:bodyPr/>
            <a:lstStyle/>
            <a:p>
              <a:endParaRPr lang="en-US"/>
            </a:p>
          </p:txBody>
        </p:sp>
        <p:sp>
          <p:nvSpPr>
            <p:cNvPr id="21728" name="Line 101"/>
            <p:cNvSpPr>
              <a:spLocks noChangeShapeType="1"/>
            </p:cNvSpPr>
            <p:nvPr/>
          </p:nvSpPr>
          <p:spPr bwMode="auto">
            <a:xfrm>
              <a:off x="673" y="1545"/>
              <a:ext cx="0" cy="145"/>
            </a:xfrm>
            <a:prstGeom prst="line">
              <a:avLst/>
            </a:prstGeom>
            <a:noFill/>
            <a:ln w="2880">
              <a:solidFill>
                <a:srgbClr val="000000"/>
              </a:solidFill>
              <a:round/>
              <a:headEnd/>
              <a:tailEnd/>
            </a:ln>
            <a:effectLst/>
          </p:spPr>
          <p:txBody>
            <a:bodyPr/>
            <a:lstStyle/>
            <a:p>
              <a:endParaRPr lang="en-US"/>
            </a:p>
          </p:txBody>
        </p:sp>
        <p:sp>
          <p:nvSpPr>
            <p:cNvPr id="21729" name="Line 102"/>
            <p:cNvSpPr>
              <a:spLocks noChangeShapeType="1"/>
            </p:cNvSpPr>
            <p:nvPr/>
          </p:nvSpPr>
          <p:spPr bwMode="auto">
            <a:xfrm>
              <a:off x="673" y="1690"/>
              <a:ext cx="0" cy="146"/>
            </a:xfrm>
            <a:prstGeom prst="line">
              <a:avLst/>
            </a:prstGeom>
            <a:noFill/>
            <a:ln w="2880">
              <a:solidFill>
                <a:srgbClr val="000000"/>
              </a:solidFill>
              <a:round/>
              <a:headEnd/>
              <a:tailEnd/>
            </a:ln>
            <a:effectLst/>
          </p:spPr>
          <p:txBody>
            <a:bodyPr/>
            <a:lstStyle/>
            <a:p>
              <a:endParaRPr lang="en-US"/>
            </a:p>
          </p:txBody>
        </p:sp>
        <p:sp>
          <p:nvSpPr>
            <p:cNvPr id="21730" name="Line 103"/>
            <p:cNvSpPr>
              <a:spLocks noChangeShapeType="1"/>
            </p:cNvSpPr>
            <p:nvPr/>
          </p:nvSpPr>
          <p:spPr bwMode="auto">
            <a:xfrm>
              <a:off x="673" y="1836"/>
              <a:ext cx="0" cy="146"/>
            </a:xfrm>
            <a:prstGeom prst="line">
              <a:avLst/>
            </a:prstGeom>
            <a:noFill/>
            <a:ln w="2880">
              <a:solidFill>
                <a:srgbClr val="000000"/>
              </a:solidFill>
              <a:round/>
              <a:headEnd/>
              <a:tailEnd/>
            </a:ln>
            <a:effectLst/>
          </p:spPr>
          <p:txBody>
            <a:bodyPr/>
            <a:lstStyle/>
            <a:p>
              <a:endParaRPr lang="en-US"/>
            </a:p>
          </p:txBody>
        </p:sp>
        <p:sp>
          <p:nvSpPr>
            <p:cNvPr id="21731" name="Line 104"/>
            <p:cNvSpPr>
              <a:spLocks noChangeShapeType="1"/>
            </p:cNvSpPr>
            <p:nvPr/>
          </p:nvSpPr>
          <p:spPr bwMode="auto">
            <a:xfrm>
              <a:off x="673" y="1982"/>
              <a:ext cx="0" cy="146"/>
            </a:xfrm>
            <a:prstGeom prst="line">
              <a:avLst/>
            </a:prstGeom>
            <a:noFill/>
            <a:ln w="2880">
              <a:solidFill>
                <a:srgbClr val="000000"/>
              </a:solidFill>
              <a:round/>
              <a:headEnd/>
              <a:tailEnd/>
            </a:ln>
            <a:effectLst/>
          </p:spPr>
          <p:txBody>
            <a:bodyPr/>
            <a:lstStyle/>
            <a:p>
              <a:endParaRPr lang="en-US"/>
            </a:p>
          </p:txBody>
        </p:sp>
        <p:sp>
          <p:nvSpPr>
            <p:cNvPr id="21732" name="Line 105"/>
            <p:cNvSpPr>
              <a:spLocks noChangeShapeType="1"/>
            </p:cNvSpPr>
            <p:nvPr/>
          </p:nvSpPr>
          <p:spPr bwMode="auto">
            <a:xfrm>
              <a:off x="673" y="2128"/>
              <a:ext cx="0" cy="146"/>
            </a:xfrm>
            <a:prstGeom prst="line">
              <a:avLst/>
            </a:prstGeom>
            <a:noFill/>
            <a:ln w="2880">
              <a:solidFill>
                <a:srgbClr val="000000"/>
              </a:solidFill>
              <a:round/>
              <a:headEnd/>
              <a:tailEnd/>
            </a:ln>
            <a:effectLst/>
          </p:spPr>
          <p:txBody>
            <a:bodyPr/>
            <a:lstStyle/>
            <a:p>
              <a:endParaRPr lang="en-US"/>
            </a:p>
          </p:txBody>
        </p:sp>
        <p:sp>
          <p:nvSpPr>
            <p:cNvPr id="21733" name="Line 106"/>
            <p:cNvSpPr>
              <a:spLocks noChangeShapeType="1"/>
            </p:cNvSpPr>
            <p:nvPr/>
          </p:nvSpPr>
          <p:spPr bwMode="auto">
            <a:xfrm>
              <a:off x="673" y="2274"/>
              <a:ext cx="0" cy="145"/>
            </a:xfrm>
            <a:prstGeom prst="line">
              <a:avLst/>
            </a:prstGeom>
            <a:noFill/>
            <a:ln w="2880">
              <a:solidFill>
                <a:srgbClr val="000000"/>
              </a:solidFill>
              <a:round/>
              <a:headEnd/>
              <a:tailEnd/>
            </a:ln>
            <a:effectLst/>
          </p:spPr>
          <p:txBody>
            <a:bodyPr/>
            <a:lstStyle/>
            <a:p>
              <a:endParaRPr lang="en-US"/>
            </a:p>
          </p:txBody>
        </p:sp>
        <p:sp>
          <p:nvSpPr>
            <p:cNvPr id="21734" name="Line 107"/>
            <p:cNvSpPr>
              <a:spLocks noChangeShapeType="1"/>
            </p:cNvSpPr>
            <p:nvPr/>
          </p:nvSpPr>
          <p:spPr bwMode="auto">
            <a:xfrm>
              <a:off x="673" y="2419"/>
              <a:ext cx="0" cy="146"/>
            </a:xfrm>
            <a:prstGeom prst="line">
              <a:avLst/>
            </a:prstGeom>
            <a:noFill/>
            <a:ln w="2880">
              <a:solidFill>
                <a:srgbClr val="000000"/>
              </a:solidFill>
              <a:round/>
              <a:headEnd/>
              <a:tailEnd/>
            </a:ln>
            <a:effectLst/>
          </p:spPr>
          <p:txBody>
            <a:bodyPr/>
            <a:lstStyle/>
            <a:p>
              <a:endParaRPr lang="en-US"/>
            </a:p>
          </p:txBody>
        </p:sp>
        <p:sp>
          <p:nvSpPr>
            <p:cNvPr id="21735" name="Line 108"/>
            <p:cNvSpPr>
              <a:spLocks noChangeShapeType="1"/>
            </p:cNvSpPr>
            <p:nvPr/>
          </p:nvSpPr>
          <p:spPr bwMode="auto">
            <a:xfrm>
              <a:off x="673" y="2565"/>
              <a:ext cx="0" cy="146"/>
            </a:xfrm>
            <a:prstGeom prst="line">
              <a:avLst/>
            </a:prstGeom>
            <a:noFill/>
            <a:ln w="2880">
              <a:solidFill>
                <a:srgbClr val="000000"/>
              </a:solidFill>
              <a:round/>
              <a:headEnd/>
              <a:tailEnd/>
            </a:ln>
            <a:effectLst/>
          </p:spPr>
          <p:txBody>
            <a:bodyPr/>
            <a:lstStyle/>
            <a:p>
              <a:endParaRPr lang="en-US"/>
            </a:p>
          </p:txBody>
        </p:sp>
        <p:sp>
          <p:nvSpPr>
            <p:cNvPr id="21736" name="Line 109"/>
            <p:cNvSpPr>
              <a:spLocks noChangeShapeType="1"/>
            </p:cNvSpPr>
            <p:nvPr/>
          </p:nvSpPr>
          <p:spPr bwMode="auto">
            <a:xfrm>
              <a:off x="673" y="2711"/>
              <a:ext cx="0" cy="146"/>
            </a:xfrm>
            <a:prstGeom prst="line">
              <a:avLst/>
            </a:prstGeom>
            <a:noFill/>
            <a:ln w="2880">
              <a:solidFill>
                <a:srgbClr val="000000"/>
              </a:solidFill>
              <a:round/>
              <a:headEnd/>
              <a:tailEnd/>
            </a:ln>
            <a:effectLst/>
          </p:spPr>
          <p:txBody>
            <a:bodyPr/>
            <a:lstStyle/>
            <a:p>
              <a:endParaRPr lang="en-US"/>
            </a:p>
          </p:txBody>
        </p:sp>
        <p:sp>
          <p:nvSpPr>
            <p:cNvPr id="21737" name="Line 110"/>
            <p:cNvSpPr>
              <a:spLocks noChangeShapeType="1"/>
            </p:cNvSpPr>
            <p:nvPr/>
          </p:nvSpPr>
          <p:spPr bwMode="auto">
            <a:xfrm>
              <a:off x="673" y="2857"/>
              <a:ext cx="0" cy="145"/>
            </a:xfrm>
            <a:prstGeom prst="line">
              <a:avLst/>
            </a:prstGeom>
            <a:noFill/>
            <a:ln w="2880">
              <a:solidFill>
                <a:srgbClr val="000000"/>
              </a:solidFill>
              <a:round/>
              <a:headEnd/>
              <a:tailEnd/>
            </a:ln>
            <a:effectLst/>
          </p:spPr>
          <p:txBody>
            <a:bodyPr/>
            <a:lstStyle/>
            <a:p>
              <a:endParaRPr lang="en-US"/>
            </a:p>
          </p:txBody>
        </p:sp>
        <p:sp>
          <p:nvSpPr>
            <p:cNvPr id="21738" name="Line 111"/>
            <p:cNvSpPr>
              <a:spLocks noChangeShapeType="1"/>
            </p:cNvSpPr>
            <p:nvPr/>
          </p:nvSpPr>
          <p:spPr bwMode="auto">
            <a:xfrm>
              <a:off x="673" y="3002"/>
              <a:ext cx="0" cy="146"/>
            </a:xfrm>
            <a:prstGeom prst="line">
              <a:avLst/>
            </a:prstGeom>
            <a:noFill/>
            <a:ln w="2880">
              <a:solidFill>
                <a:srgbClr val="000000"/>
              </a:solidFill>
              <a:round/>
              <a:headEnd/>
              <a:tailEnd/>
            </a:ln>
            <a:effectLst/>
          </p:spPr>
          <p:txBody>
            <a:bodyPr/>
            <a:lstStyle/>
            <a:p>
              <a:endParaRPr lang="en-US"/>
            </a:p>
          </p:txBody>
        </p:sp>
        <p:sp>
          <p:nvSpPr>
            <p:cNvPr id="21739" name="Line 112"/>
            <p:cNvSpPr>
              <a:spLocks noChangeShapeType="1"/>
            </p:cNvSpPr>
            <p:nvPr/>
          </p:nvSpPr>
          <p:spPr bwMode="auto">
            <a:xfrm>
              <a:off x="673" y="3148"/>
              <a:ext cx="0" cy="146"/>
            </a:xfrm>
            <a:prstGeom prst="line">
              <a:avLst/>
            </a:prstGeom>
            <a:noFill/>
            <a:ln w="2880">
              <a:solidFill>
                <a:srgbClr val="000000"/>
              </a:solidFill>
              <a:round/>
              <a:headEnd/>
              <a:tailEnd/>
            </a:ln>
            <a:effectLst/>
          </p:spPr>
          <p:txBody>
            <a:bodyPr/>
            <a:lstStyle/>
            <a:p>
              <a:endParaRPr lang="en-US"/>
            </a:p>
          </p:txBody>
        </p:sp>
        <p:sp>
          <p:nvSpPr>
            <p:cNvPr id="21740" name="Line 113"/>
            <p:cNvSpPr>
              <a:spLocks noChangeShapeType="1"/>
            </p:cNvSpPr>
            <p:nvPr/>
          </p:nvSpPr>
          <p:spPr bwMode="auto">
            <a:xfrm>
              <a:off x="2837" y="1253"/>
              <a:ext cx="0" cy="146"/>
            </a:xfrm>
            <a:prstGeom prst="line">
              <a:avLst/>
            </a:prstGeom>
            <a:noFill/>
            <a:ln w="2880">
              <a:solidFill>
                <a:srgbClr val="000000"/>
              </a:solidFill>
              <a:round/>
              <a:headEnd/>
              <a:tailEnd/>
            </a:ln>
            <a:effectLst/>
          </p:spPr>
          <p:txBody>
            <a:bodyPr/>
            <a:lstStyle/>
            <a:p>
              <a:endParaRPr lang="en-US"/>
            </a:p>
          </p:txBody>
        </p:sp>
        <p:sp>
          <p:nvSpPr>
            <p:cNvPr id="21741" name="Line 114"/>
            <p:cNvSpPr>
              <a:spLocks noChangeShapeType="1"/>
            </p:cNvSpPr>
            <p:nvPr/>
          </p:nvSpPr>
          <p:spPr bwMode="auto">
            <a:xfrm>
              <a:off x="2837" y="1399"/>
              <a:ext cx="0" cy="146"/>
            </a:xfrm>
            <a:prstGeom prst="line">
              <a:avLst/>
            </a:prstGeom>
            <a:noFill/>
            <a:ln w="2880">
              <a:solidFill>
                <a:srgbClr val="000000"/>
              </a:solidFill>
              <a:round/>
              <a:headEnd/>
              <a:tailEnd/>
            </a:ln>
            <a:effectLst/>
          </p:spPr>
          <p:txBody>
            <a:bodyPr/>
            <a:lstStyle/>
            <a:p>
              <a:endParaRPr lang="en-US"/>
            </a:p>
          </p:txBody>
        </p:sp>
        <p:sp>
          <p:nvSpPr>
            <p:cNvPr id="21742" name="Line 115"/>
            <p:cNvSpPr>
              <a:spLocks noChangeShapeType="1"/>
            </p:cNvSpPr>
            <p:nvPr/>
          </p:nvSpPr>
          <p:spPr bwMode="auto">
            <a:xfrm>
              <a:off x="2837" y="1545"/>
              <a:ext cx="0" cy="145"/>
            </a:xfrm>
            <a:prstGeom prst="line">
              <a:avLst/>
            </a:prstGeom>
            <a:noFill/>
            <a:ln w="2880">
              <a:solidFill>
                <a:srgbClr val="000000"/>
              </a:solidFill>
              <a:round/>
              <a:headEnd/>
              <a:tailEnd/>
            </a:ln>
            <a:effectLst/>
          </p:spPr>
          <p:txBody>
            <a:bodyPr/>
            <a:lstStyle/>
            <a:p>
              <a:endParaRPr lang="en-US"/>
            </a:p>
          </p:txBody>
        </p:sp>
        <p:sp>
          <p:nvSpPr>
            <p:cNvPr id="21743" name="Line 116"/>
            <p:cNvSpPr>
              <a:spLocks noChangeShapeType="1"/>
            </p:cNvSpPr>
            <p:nvPr/>
          </p:nvSpPr>
          <p:spPr bwMode="auto">
            <a:xfrm>
              <a:off x="2837" y="1690"/>
              <a:ext cx="0" cy="146"/>
            </a:xfrm>
            <a:prstGeom prst="line">
              <a:avLst/>
            </a:prstGeom>
            <a:noFill/>
            <a:ln w="2880">
              <a:solidFill>
                <a:srgbClr val="000000"/>
              </a:solidFill>
              <a:round/>
              <a:headEnd/>
              <a:tailEnd/>
            </a:ln>
            <a:effectLst/>
          </p:spPr>
          <p:txBody>
            <a:bodyPr/>
            <a:lstStyle/>
            <a:p>
              <a:endParaRPr lang="en-US"/>
            </a:p>
          </p:txBody>
        </p:sp>
        <p:sp>
          <p:nvSpPr>
            <p:cNvPr id="21744" name="Line 117"/>
            <p:cNvSpPr>
              <a:spLocks noChangeShapeType="1"/>
            </p:cNvSpPr>
            <p:nvPr/>
          </p:nvSpPr>
          <p:spPr bwMode="auto">
            <a:xfrm>
              <a:off x="2837" y="1836"/>
              <a:ext cx="0" cy="146"/>
            </a:xfrm>
            <a:prstGeom prst="line">
              <a:avLst/>
            </a:prstGeom>
            <a:noFill/>
            <a:ln w="2880">
              <a:solidFill>
                <a:srgbClr val="000000"/>
              </a:solidFill>
              <a:round/>
              <a:headEnd/>
              <a:tailEnd/>
            </a:ln>
            <a:effectLst/>
          </p:spPr>
          <p:txBody>
            <a:bodyPr/>
            <a:lstStyle/>
            <a:p>
              <a:endParaRPr lang="en-US"/>
            </a:p>
          </p:txBody>
        </p:sp>
        <p:sp>
          <p:nvSpPr>
            <p:cNvPr id="21745" name="Line 118"/>
            <p:cNvSpPr>
              <a:spLocks noChangeShapeType="1"/>
            </p:cNvSpPr>
            <p:nvPr/>
          </p:nvSpPr>
          <p:spPr bwMode="auto">
            <a:xfrm>
              <a:off x="2837" y="1982"/>
              <a:ext cx="0" cy="146"/>
            </a:xfrm>
            <a:prstGeom prst="line">
              <a:avLst/>
            </a:prstGeom>
            <a:noFill/>
            <a:ln w="2880">
              <a:solidFill>
                <a:srgbClr val="000000"/>
              </a:solidFill>
              <a:round/>
              <a:headEnd/>
              <a:tailEnd/>
            </a:ln>
            <a:effectLst/>
          </p:spPr>
          <p:txBody>
            <a:bodyPr/>
            <a:lstStyle/>
            <a:p>
              <a:endParaRPr lang="en-US"/>
            </a:p>
          </p:txBody>
        </p:sp>
        <p:sp>
          <p:nvSpPr>
            <p:cNvPr id="21746" name="Line 119"/>
            <p:cNvSpPr>
              <a:spLocks noChangeShapeType="1"/>
            </p:cNvSpPr>
            <p:nvPr/>
          </p:nvSpPr>
          <p:spPr bwMode="auto">
            <a:xfrm>
              <a:off x="2837" y="2128"/>
              <a:ext cx="0" cy="146"/>
            </a:xfrm>
            <a:prstGeom prst="line">
              <a:avLst/>
            </a:prstGeom>
            <a:noFill/>
            <a:ln w="2880">
              <a:solidFill>
                <a:srgbClr val="000000"/>
              </a:solidFill>
              <a:round/>
              <a:headEnd/>
              <a:tailEnd/>
            </a:ln>
            <a:effectLst/>
          </p:spPr>
          <p:txBody>
            <a:bodyPr/>
            <a:lstStyle/>
            <a:p>
              <a:endParaRPr lang="en-US"/>
            </a:p>
          </p:txBody>
        </p:sp>
        <p:sp>
          <p:nvSpPr>
            <p:cNvPr id="21747" name="Line 120"/>
            <p:cNvSpPr>
              <a:spLocks noChangeShapeType="1"/>
            </p:cNvSpPr>
            <p:nvPr/>
          </p:nvSpPr>
          <p:spPr bwMode="auto">
            <a:xfrm>
              <a:off x="2837" y="2274"/>
              <a:ext cx="0" cy="145"/>
            </a:xfrm>
            <a:prstGeom prst="line">
              <a:avLst/>
            </a:prstGeom>
            <a:noFill/>
            <a:ln w="2880">
              <a:solidFill>
                <a:srgbClr val="000000"/>
              </a:solidFill>
              <a:round/>
              <a:headEnd/>
              <a:tailEnd/>
            </a:ln>
            <a:effectLst/>
          </p:spPr>
          <p:txBody>
            <a:bodyPr/>
            <a:lstStyle/>
            <a:p>
              <a:endParaRPr lang="en-US"/>
            </a:p>
          </p:txBody>
        </p:sp>
        <p:sp>
          <p:nvSpPr>
            <p:cNvPr id="21748" name="Line 121"/>
            <p:cNvSpPr>
              <a:spLocks noChangeShapeType="1"/>
            </p:cNvSpPr>
            <p:nvPr/>
          </p:nvSpPr>
          <p:spPr bwMode="auto">
            <a:xfrm>
              <a:off x="2837" y="2419"/>
              <a:ext cx="0" cy="146"/>
            </a:xfrm>
            <a:prstGeom prst="line">
              <a:avLst/>
            </a:prstGeom>
            <a:noFill/>
            <a:ln w="2880">
              <a:solidFill>
                <a:srgbClr val="000000"/>
              </a:solidFill>
              <a:round/>
              <a:headEnd/>
              <a:tailEnd/>
            </a:ln>
            <a:effectLst/>
          </p:spPr>
          <p:txBody>
            <a:bodyPr/>
            <a:lstStyle/>
            <a:p>
              <a:endParaRPr lang="en-US"/>
            </a:p>
          </p:txBody>
        </p:sp>
        <p:sp>
          <p:nvSpPr>
            <p:cNvPr id="21749" name="Line 122"/>
            <p:cNvSpPr>
              <a:spLocks noChangeShapeType="1"/>
            </p:cNvSpPr>
            <p:nvPr/>
          </p:nvSpPr>
          <p:spPr bwMode="auto">
            <a:xfrm>
              <a:off x="2837" y="2565"/>
              <a:ext cx="0" cy="146"/>
            </a:xfrm>
            <a:prstGeom prst="line">
              <a:avLst/>
            </a:prstGeom>
            <a:noFill/>
            <a:ln w="2880">
              <a:solidFill>
                <a:srgbClr val="000000"/>
              </a:solidFill>
              <a:round/>
              <a:headEnd/>
              <a:tailEnd/>
            </a:ln>
            <a:effectLst/>
          </p:spPr>
          <p:txBody>
            <a:bodyPr/>
            <a:lstStyle/>
            <a:p>
              <a:endParaRPr lang="en-US"/>
            </a:p>
          </p:txBody>
        </p:sp>
        <p:sp>
          <p:nvSpPr>
            <p:cNvPr id="21750" name="Line 123"/>
            <p:cNvSpPr>
              <a:spLocks noChangeShapeType="1"/>
            </p:cNvSpPr>
            <p:nvPr/>
          </p:nvSpPr>
          <p:spPr bwMode="auto">
            <a:xfrm>
              <a:off x="2837" y="2711"/>
              <a:ext cx="0" cy="146"/>
            </a:xfrm>
            <a:prstGeom prst="line">
              <a:avLst/>
            </a:prstGeom>
            <a:noFill/>
            <a:ln w="2880">
              <a:solidFill>
                <a:srgbClr val="000000"/>
              </a:solidFill>
              <a:round/>
              <a:headEnd/>
              <a:tailEnd/>
            </a:ln>
            <a:effectLst/>
          </p:spPr>
          <p:txBody>
            <a:bodyPr/>
            <a:lstStyle/>
            <a:p>
              <a:endParaRPr lang="en-US"/>
            </a:p>
          </p:txBody>
        </p:sp>
        <p:sp>
          <p:nvSpPr>
            <p:cNvPr id="21751" name="Line 124"/>
            <p:cNvSpPr>
              <a:spLocks noChangeShapeType="1"/>
            </p:cNvSpPr>
            <p:nvPr/>
          </p:nvSpPr>
          <p:spPr bwMode="auto">
            <a:xfrm>
              <a:off x="2837" y="2857"/>
              <a:ext cx="0" cy="145"/>
            </a:xfrm>
            <a:prstGeom prst="line">
              <a:avLst/>
            </a:prstGeom>
            <a:noFill/>
            <a:ln w="2880">
              <a:solidFill>
                <a:srgbClr val="000000"/>
              </a:solidFill>
              <a:round/>
              <a:headEnd/>
              <a:tailEnd/>
            </a:ln>
            <a:effectLst/>
          </p:spPr>
          <p:txBody>
            <a:bodyPr/>
            <a:lstStyle/>
            <a:p>
              <a:endParaRPr lang="en-US"/>
            </a:p>
          </p:txBody>
        </p:sp>
        <p:sp>
          <p:nvSpPr>
            <p:cNvPr id="21752" name="Line 125"/>
            <p:cNvSpPr>
              <a:spLocks noChangeShapeType="1"/>
            </p:cNvSpPr>
            <p:nvPr/>
          </p:nvSpPr>
          <p:spPr bwMode="auto">
            <a:xfrm>
              <a:off x="2837" y="3002"/>
              <a:ext cx="0" cy="146"/>
            </a:xfrm>
            <a:prstGeom prst="line">
              <a:avLst/>
            </a:prstGeom>
            <a:noFill/>
            <a:ln w="2880">
              <a:solidFill>
                <a:srgbClr val="000000"/>
              </a:solidFill>
              <a:round/>
              <a:headEnd/>
              <a:tailEnd/>
            </a:ln>
            <a:effectLst/>
          </p:spPr>
          <p:txBody>
            <a:bodyPr/>
            <a:lstStyle/>
            <a:p>
              <a:endParaRPr lang="en-US"/>
            </a:p>
          </p:txBody>
        </p:sp>
        <p:sp>
          <p:nvSpPr>
            <p:cNvPr id="21753" name="Line 126"/>
            <p:cNvSpPr>
              <a:spLocks noChangeShapeType="1"/>
            </p:cNvSpPr>
            <p:nvPr/>
          </p:nvSpPr>
          <p:spPr bwMode="auto">
            <a:xfrm>
              <a:off x="2837" y="3148"/>
              <a:ext cx="0" cy="146"/>
            </a:xfrm>
            <a:prstGeom prst="line">
              <a:avLst/>
            </a:prstGeom>
            <a:noFill/>
            <a:ln w="2880">
              <a:solidFill>
                <a:srgbClr val="000000"/>
              </a:solidFill>
              <a:round/>
              <a:headEnd/>
              <a:tailEnd/>
            </a:ln>
            <a:effectLst/>
          </p:spPr>
          <p:txBody>
            <a:bodyPr/>
            <a:lstStyle/>
            <a:p>
              <a:endParaRPr lang="en-US"/>
            </a:p>
          </p:txBody>
        </p:sp>
        <p:sp>
          <p:nvSpPr>
            <p:cNvPr id="21754" name="Line 127"/>
            <p:cNvSpPr>
              <a:spLocks noChangeShapeType="1"/>
            </p:cNvSpPr>
            <p:nvPr/>
          </p:nvSpPr>
          <p:spPr bwMode="auto">
            <a:xfrm>
              <a:off x="3911" y="1253"/>
              <a:ext cx="0" cy="146"/>
            </a:xfrm>
            <a:prstGeom prst="line">
              <a:avLst/>
            </a:prstGeom>
            <a:noFill/>
            <a:ln w="2880">
              <a:solidFill>
                <a:srgbClr val="000000"/>
              </a:solidFill>
              <a:round/>
              <a:headEnd/>
              <a:tailEnd/>
            </a:ln>
            <a:effectLst/>
          </p:spPr>
          <p:txBody>
            <a:bodyPr/>
            <a:lstStyle/>
            <a:p>
              <a:endParaRPr lang="en-US"/>
            </a:p>
          </p:txBody>
        </p:sp>
        <p:sp>
          <p:nvSpPr>
            <p:cNvPr id="21755" name="Line 128"/>
            <p:cNvSpPr>
              <a:spLocks noChangeShapeType="1"/>
            </p:cNvSpPr>
            <p:nvPr/>
          </p:nvSpPr>
          <p:spPr bwMode="auto">
            <a:xfrm>
              <a:off x="3911" y="1399"/>
              <a:ext cx="0" cy="146"/>
            </a:xfrm>
            <a:prstGeom prst="line">
              <a:avLst/>
            </a:prstGeom>
            <a:noFill/>
            <a:ln w="2880">
              <a:solidFill>
                <a:srgbClr val="000000"/>
              </a:solidFill>
              <a:round/>
              <a:headEnd/>
              <a:tailEnd/>
            </a:ln>
            <a:effectLst/>
          </p:spPr>
          <p:txBody>
            <a:bodyPr/>
            <a:lstStyle/>
            <a:p>
              <a:endParaRPr lang="en-US"/>
            </a:p>
          </p:txBody>
        </p:sp>
        <p:sp>
          <p:nvSpPr>
            <p:cNvPr id="21756" name="Line 129"/>
            <p:cNvSpPr>
              <a:spLocks noChangeShapeType="1"/>
            </p:cNvSpPr>
            <p:nvPr/>
          </p:nvSpPr>
          <p:spPr bwMode="auto">
            <a:xfrm>
              <a:off x="3911" y="2274"/>
              <a:ext cx="0" cy="145"/>
            </a:xfrm>
            <a:prstGeom prst="line">
              <a:avLst/>
            </a:prstGeom>
            <a:noFill/>
            <a:ln w="2880">
              <a:solidFill>
                <a:srgbClr val="000000"/>
              </a:solidFill>
              <a:round/>
              <a:headEnd/>
              <a:tailEnd/>
            </a:ln>
            <a:effectLst/>
          </p:spPr>
          <p:txBody>
            <a:bodyPr/>
            <a:lstStyle/>
            <a:p>
              <a:endParaRPr lang="en-US"/>
            </a:p>
          </p:txBody>
        </p:sp>
        <p:sp>
          <p:nvSpPr>
            <p:cNvPr id="21757" name="Line 130"/>
            <p:cNvSpPr>
              <a:spLocks noChangeShapeType="1"/>
            </p:cNvSpPr>
            <p:nvPr/>
          </p:nvSpPr>
          <p:spPr bwMode="auto">
            <a:xfrm>
              <a:off x="3911" y="3002"/>
              <a:ext cx="0" cy="146"/>
            </a:xfrm>
            <a:prstGeom prst="line">
              <a:avLst/>
            </a:prstGeom>
            <a:noFill/>
            <a:ln w="2880">
              <a:solidFill>
                <a:srgbClr val="000000"/>
              </a:solidFill>
              <a:round/>
              <a:headEnd/>
              <a:tailEnd/>
            </a:ln>
            <a:effectLst/>
          </p:spPr>
          <p:txBody>
            <a:bodyPr/>
            <a:lstStyle/>
            <a:p>
              <a:endParaRPr lang="en-US"/>
            </a:p>
          </p:txBody>
        </p:sp>
        <p:sp>
          <p:nvSpPr>
            <p:cNvPr id="21758" name="Line 131"/>
            <p:cNvSpPr>
              <a:spLocks noChangeShapeType="1"/>
            </p:cNvSpPr>
            <p:nvPr/>
          </p:nvSpPr>
          <p:spPr bwMode="auto">
            <a:xfrm>
              <a:off x="3911" y="3148"/>
              <a:ext cx="0" cy="146"/>
            </a:xfrm>
            <a:prstGeom prst="line">
              <a:avLst/>
            </a:prstGeom>
            <a:noFill/>
            <a:ln w="2880">
              <a:solidFill>
                <a:srgbClr val="000000"/>
              </a:solidFill>
              <a:round/>
              <a:headEnd/>
              <a:tailEnd/>
            </a:ln>
            <a:effectLst/>
          </p:spPr>
          <p:txBody>
            <a:bodyPr/>
            <a:lstStyle/>
            <a:p>
              <a:endParaRPr lang="en-US"/>
            </a:p>
          </p:txBody>
        </p:sp>
        <p:sp>
          <p:nvSpPr>
            <p:cNvPr id="21759" name="Line 132"/>
            <p:cNvSpPr>
              <a:spLocks noChangeShapeType="1"/>
            </p:cNvSpPr>
            <p:nvPr/>
          </p:nvSpPr>
          <p:spPr bwMode="auto">
            <a:xfrm>
              <a:off x="4951" y="1253"/>
              <a:ext cx="0" cy="146"/>
            </a:xfrm>
            <a:prstGeom prst="line">
              <a:avLst/>
            </a:prstGeom>
            <a:noFill/>
            <a:ln w="2880">
              <a:solidFill>
                <a:srgbClr val="000000"/>
              </a:solidFill>
              <a:round/>
              <a:headEnd/>
              <a:tailEnd/>
            </a:ln>
            <a:effectLst/>
          </p:spPr>
          <p:txBody>
            <a:bodyPr/>
            <a:lstStyle/>
            <a:p>
              <a:endParaRPr lang="en-US"/>
            </a:p>
          </p:txBody>
        </p:sp>
        <p:sp>
          <p:nvSpPr>
            <p:cNvPr id="21760" name="Line 133"/>
            <p:cNvSpPr>
              <a:spLocks noChangeShapeType="1"/>
            </p:cNvSpPr>
            <p:nvPr/>
          </p:nvSpPr>
          <p:spPr bwMode="auto">
            <a:xfrm>
              <a:off x="4951" y="1399"/>
              <a:ext cx="0" cy="146"/>
            </a:xfrm>
            <a:prstGeom prst="line">
              <a:avLst/>
            </a:prstGeom>
            <a:noFill/>
            <a:ln w="2880">
              <a:solidFill>
                <a:srgbClr val="000000"/>
              </a:solidFill>
              <a:round/>
              <a:headEnd/>
              <a:tailEnd/>
            </a:ln>
            <a:effectLst/>
          </p:spPr>
          <p:txBody>
            <a:bodyPr/>
            <a:lstStyle/>
            <a:p>
              <a:endParaRPr lang="en-US"/>
            </a:p>
          </p:txBody>
        </p:sp>
        <p:sp>
          <p:nvSpPr>
            <p:cNvPr id="21761" name="Line 134"/>
            <p:cNvSpPr>
              <a:spLocks noChangeShapeType="1"/>
            </p:cNvSpPr>
            <p:nvPr/>
          </p:nvSpPr>
          <p:spPr bwMode="auto">
            <a:xfrm>
              <a:off x="4951" y="1545"/>
              <a:ext cx="0" cy="145"/>
            </a:xfrm>
            <a:prstGeom prst="line">
              <a:avLst/>
            </a:prstGeom>
            <a:noFill/>
            <a:ln w="2880">
              <a:solidFill>
                <a:srgbClr val="000000"/>
              </a:solidFill>
              <a:round/>
              <a:headEnd/>
              <a:tailEnd/>
            </a:ln>
            <a:effectLst/>
          </p:spPr>
          <p:txBody>
            <a:bodyPr/>
            <a:lstStyle/>
            <a:p>
              <a:endParaRPr lang="en-US"/>
            </a:p>
          </p:txBody>
        </p:sp>
        <p:sp>
          <p:nvSpPr>
            <p:cNvPr id="21762" name="Line 135"/>
            <p:cNvSpPr>
              <a:spLocks noChangeShapeType="1"/>
            </p:cNvSpPr>
            <p:nvPr/>
          </p:nvSpPr>
          <p:spPr bwMode="auto">
            <a:xfrm>
              <a:off x="4951" y="1690"/>
              <a:ext cx="0" cy="146"/>
            </a:xfrm>
            <a:prstGeom prst="line">
              <a:avLst/>
            </a:prstGeom>
            <a:noFill/>
            <a:ln w="2880">
              <a:solidFill>
                <a:srgbClr val="000000"/>
              </a:solidFill>
              <a:round/>
              <a:headEnd/>
              <a:tailEnd/>
            </a:ln>
            <a:effectLst/>
          </p:spPr>
          <p:txBody>
            <a:bodyPr/>
            <a:lstStyle/>
            <a:p>
              <a:endParaRPr lang="en-US"/>
            </a:p>
          </p:txBody>
        </p:sp>
        <p:sp>
          <p:nvSpPr>
            <p:cNvPr id="21763" name="Line 136"/>
            <p:cNvSpPr>
              <a:spLocks noChangeShapeType="1"/>
            </p:cNvSpPr>
            <p:nvPr/>
          </p:nvSpPr>
          <p:spPr bwMode="auto">
            <a:xfrm>
              <a:off x="4951" y="1836"/>
              <a:ext cx="0" cy="146"/>
            </a:xfrm>
            <a:prstGeom prst="line">
              <a:avLst/>
            </a:prstGeom>
            <a:noFill/>
            <a:ln w="2880">
              <a:solidFill>
                <a:srgbClr val="000000"/>
              </a:solidFill>
              <a:round/>
              <a:headEnd/>
              <a:tailEnd/>
            </a:ln>
            <a:effectLst/>
          </p:spPr>
          <p:txBody>
            <a:bodyPr/>
            <a:lstStyle/>
            <a:p>
              <a:endParaRPr lang="en-US"/>
            </a:p>
          </p:txBody>
        </p:sp>
        <p:sp>
          <p:nvSpPr>
            <p:cNvPr id="21764" name="Line 137"/>
            <p:cNvSpPr>
              <a:spLocks noChangeShapeType="1"/>
            </p:cNvSpPr>
            <p:nvPr/>
          </p:nvSpPr>
          <p:spPr bwMode="auto">
            <a:xfrm>
              <a:off x="4951" y="1982"/>
              <a:ext cx="0" cy="146"/>
            </a:xfrm>
            <a:prstGeom prst="line">
              <a:avLst/>
            </a:prstGeom>
            <a:noFill/>
            <a:ln w="2880">
              <a:solidFill>
                <a:srgbClr val="000000"/>
              </a:solidFill>
              <a:round/>
              <a:headEnd/>
              <a:tailEnd/>
            </a:ln>
            <a:effectLst/>
          </p:spPr>
          <p:txBody>
            <a:bodyPr/>
            <a:lstStyle/>
            <a:p>
              <a:endParaRPr lang="en-US"/>
            </a:p>
          </p:txBody>
        </p:sp>
        <p:sp>
          <p:nvSpPr>
            <p:cNvPr id="21765" name="Line 138"/>
            <p:cNvSpPr>
              <a:spLocks noChangeShapeType="1"/>
            </p:cNvSpPr>
            <p:nvPr/>
          </p:nvSpPr>
          <p:spPr bwMode="auto">
            <a:xfrm>
              <a:off x="4951" y="2128"/>
              <a:ext cx="0" cy="146"/>
            </a:xfrm>
            <a:prstGeom prst="line">
              <a:avLst/>
            </a:prstGeom>
            <a:noFill/>
            <a:ln w="2880">
              <a:solidFill>
                <a:srgbClr val="000000"/>
              </a:solidFill>
              <a:round/>
              <a:headEnd/>
              <a:tailEnd/>
            </a:ln>
            <a:effectLst/>
          </p:spPr>
          <p:txBody>
            <a:bodyPr/>
            <a:lstStyle/>
            <a:p>
              <a:endParaRPr lang="en-US"/>
            </a:p>
          </p:txBody>
        </p:sp>
        <p:sp>
          <p:nvSpPr>
            <p:cNvPr id="21766" name="Line 139"/>
            <p:cNvSpPr>
              <a:spLocks noChangeShapeType="1"/>
            </p:cNvSpPr>
            <p:nvPr/>
          </p:nvSpPr>
          <p:spPr bwMode="auto">
            <a:xfrm>
              <a:off x="4951" y="2274"/>
              <a:ext cx="0" cy="145"/>
            </a:xfrm>
            <a:prstGeom prst="line">
              <a:avLst/>
            </a:prstGeom>
            <a:noFill/>
            <a:ln w="2880">
              <a:solidFill>
                <a:srgbClr val="000000"/>
              </a:solidFill>
              <a:round/>
              <a:headEnd/>
              <a:tailEnd/>
            </a:ln>
            <a:effectLst/>
          </p:spPr>
          <p:txBody>
            <a:bodyPr/>
            <a:lstStyle/>
            <a:p>
              <a:endParaRPr lang="en-US"/>
            </a:p>
          </p:txBody>
        </p:sp>
        <p:sp>
          <p:nvSpPr>
            <p:cNvPr id="21767" name="Line 140"/>
            <p:cNvSpPr>
              <a:spLocks noChangeShapeType="1"/>
            </p:cNvSpPr>
            <p:nvPr/>
          </p:nvSpPr>
          <p:spPr bwMode="auto">
            <a:xfrm>
              <a:off x="4951" y="2419"/>
              <a:ext cx="0" cy="146"/>
            </a:xfrm>
            <a:prstGeom prst="line">
              <a:avLst/>
            </a:prstGeom>
            <a:noFill/>
            <a:ln w="2880">
              <a:solidFill>
                <a:srgbClr val="000000"/>
              </a:solidFill>
              <a:round/>
              <a:headEnd/>
              <a:tailEnd/>
            </a:ln>
            <a:effectLst/>
          </p:spPr>
          <p:txBody>
            <a:bodyPr/>
            <a:lstStyle/>
            <a:p>
              <a:endParaRPr lang="en-US"/>
            </a:p>
          </p:txBody>
        </p:sp>
        <p:sp>
          <p:nvSpPr>
            <p:cNvPr id="21768" name="Line 141"/>
            <p:cNvSpPr>
              <a:spLocks noChangeShapeType="1"/>
            </p:cNvSpPr>
            <p:nvPr/>
          </p:nvSpPr>
          <p:spPr bwMode="auto">
            <a:xfrm>
              <a:off x="4951" y="2565"/>
              <a:ext cx="0" cy="146"/>
            </a:xfrm>
            <a:prstGeom prst="line">
              <a:avLst/>
            </a:prstGeom>
            <a:noFill/>
            <a:ln w="2880">
              <a:solidFill>
                <a:srgbClr val="000000"/>
              </a:solidFill>
              <a:round/>
              <a:headEnd/>
              <a:tailEnd/>
            </a:ln>
            <a:effectLst/>
          </p:spPr>
          <p:txBody>
            <a:bodyPr/>
            <a:lstStyle/>
            <a:p>
              <a:endParaRPr lang="en-US"/>
            </a:p>
          </p:txBody>
        </p:sp>
        <p:sp>
          <p:nvSpPr>
            <p:cNvPr id="21769" name="Line 142"/>
            <p:cNvSpPr>
              <a:spLocks noChangeShapeType="1"/>
            </p:cNvSpPr>
            <p:nvPr/>
          </p:nvSpPr>
          <p:spPr bwMode="auto">
            <a:xfrm>
              <a:off x="4951" y="2711"/>
              <a:ext cx="0" cy="146"/>
            </a:xfrm>
            <a:prstGeom prst="line">
              <a:avLst/>
            </a:prstGeom>
            <a:noFill/>
            <a:ln w="2880">
              <a:solidFill>
                <a:srgbClr val="000000"/>
              </a:solidFill>
              <a:round/>
              <a:headEnd/>
              <a:tailEnd/>
            </a:ln>
            <a:effectLst/>
          </p:spPr>
          <p:txBody>
            <a:bodyPr/>
            <a:lstStyle/>
            <a:p>
              <a:endParaRPr lang="en-US"/>
            </a:p>
          </p:txBody>
        </p:sp>
        <p:sp>
          <p:nvSpPr>
            <p:cNvPr id="21770" name="Line 143"/>
            <p:cNvSpPr>
              <a:spLocks noChangeShapeType="1"/>
            </p:cNvSpPr>
            <p:nvPr/>
          </p:nvSpPr>
          <p:spPr bwMode="auto">
            <a:xfrm>
              <a:off x="4951" y="2857"/>
              <a:ext cx="0" cy="145"/>
            </a:xfrm>
            <a:prstGeom prst="line">
              <a:avLst/>
            </a:prstGeom>
            <a:noFill/>
            <a:ln w="2880">
              <a:solidFill>
                <a:srgbClr val="000000"/>
              </a:solidFill>
              <a:round/>
              <a:headEnd/>
              <a:tailEnd/>
            </a:ln>
            <a:effectLst/>
          </p:spPr>
          <p:txBody>
            <a:bodyPr/>
            <a:lstStyle/>
            <a:p>
              <a:endParaRPr lang="en-US"/>
            </a:p>
          </p:txBody>
        </p:sp>
        <p:sp>
          <p:nvSpPr>
            <p:cNvPr id="21771" name="Line 144"/>
            <p:cNvSpPr>
              <a:spLocks noChangeShapeType="1"/>
            </p:cNvSpPr>
            <p:nvPr/>
          </p:nvSpPr>
          <p:spPr bwMode="auto">
            <a:xfrm>
              <a:off x="4951" y="3002"/>
              <a:ext cx="0" cy="146"/>
            </a:xfrm>
            <a:prstGeom prst="line">
              <a:avLst/>
            </a:prstGeom>
            <a:noFill/>
            <a:ln w="2880">
              <a:solidFill>
                <a:srgbClr val="000000"/>
              </a:solidFill>
              <a:round/>
              <a:headEnd/>
              <a:tailEnd/>
            </a:ln>
            <a:effectLst/>
          </p:spPr>
          <p:txBody>
            <a:bodyPr/>
            <a:lstStyle/>
            <a:p>
              <a:endParaRPr lang="en-US"/>
            </a:p>
          </p:txBody>
        </p:sp>
        <p:sp>
          <p:nvSpPr>
            <p:cNvPr id="21772" name="Line 145"/>
            <p:cNvSpPr>
              <a:spLocks noChangeShapeType="1"/>
            </p:cNvSpPr>
            <p:nvPr/>
          </p:nvSpPr>
          <p:spPr bwMode="auto">
            <a:xfrm>
              <a:off x="4951" y="3148"/>
              <a:ext cx="0" cy="146"/>
            </a:xfrm>
            <a:prstGeom prst="line">
              <a:avLst/>
            </a:prstGeom>
            <a:noFill/>
            <a:ln w="2880">
              <a:solidFill>
                <a:srgbClr val="000000"/>
              </a:solidFill>
              <a:round/>
              <a:headEnd/>
              <a:tailEnd/>
            </a:ln>
            <a:effectLst/>
          </p:spPr>
          <p:txBody>
            <a:bodyPr/>
            <a:lstStyle/>
            <a:p>
              <a:endParaRPr lang="en-US"/>
            </a:p>
          </p:txBody>
        </p:sp>
        <p:sp>
          <p:nvSpPr>
            <p:cNvPr id="21773" name="Line 146"/>
            <p:cNvSpPr>
              <a:spLocks noChangeShapeType="1"/>
            </p:cNvSpPr>
            <p:nvPr/>
          </p:nvSpPr>
          <p:spPr bwMode="auto">
            <a:xfrm>
              <a:off x="5692" y="1253"/>
              <a:ext cx="0" cy="146"/>
            </a:xfrm>
            <a:prstGeom prst="line">
              <a:avLst/>
            </a:prstGeom>
            <a:noFill/>
            <a:ln w="2880">
              <a:solidFill>
                <a:srgbClr val="000000"/>
              </a:solidFill>
              <a:round/>
              <a:headEnd/>
              <a:tailEnd/>
            </a:ln>
            <a:effectLst/>
          </p:spPr>
          <p:txBody>
            <a:bodyPr/>
            <a:lstStyle/>
            <a:p>
              <a:endParaRPr lang="en-US"/>
            </a:p>
          </p:txBody>
        </p:sp>
        <p:sp>
          <p:nvSpPr>
            <p:cNvPr id="21774" name="Line 147"/>
            <p:cNvSpPr>
              <a:spLocks noChangeShapeType="1"/>
            </p:cNvSpPr>
            <p:nvPr/>
          </p:nvSpPr>
          <p:spPr bwMode="auto">
            <a:xfrm>
              <a:off x="5692" y="1545"/>
              <a:ext cx="0" cy="145"/>
            </a:xfrm>
            <a:prstGeom prst="line">
              <a:avLst/>
            </a:prstGeom>
            <a:noFill/>
            <a:ln w="2880">
              <a:solidFill>
                <a:srgbClr val="000000"/>
              </a:solidFill>
              <a:round/>
              <a:headEnd/>
              <a:tailEnd/>
            </a:ln>
            <a:effectLst/>
          </p:spPr>
          <p:txBody>
            <a:bodyPr/>
            <a:lstStyle/>
            <a:p>
              <a:endParaRPr lang="en-US"/>
            </a:p>
          </p:txBody>
        </p:sp>
        <p:sp>
          <p:nvSpPr>
            <p:cNvPr id="21775" name="Line 148"/>
            <p:cNvSpPr>
              <a:spLocks noChangeShapeType="1"/>
            </p:cNvSpPr>
            <p:nvPr/>
          </p:nvSpPr>
          <p:spPr bwMode="auto">
            <a:xfrm>
              <a:off x="5692" y="1690"/>
              <a:ext cx="0" cy="146"/>
            </a:xfrm>
            <a:prstGeom prst="line">
              <a:avLst/>
            </a:prstGeom>
            <a:noFill/>
            <a:ln w="2880">
              <a:solidFill>
                <a:srgbClr val="000000"/>
              </a:solidFill>
              <a:round/>
              <a:headEnd/>
              <a:tailEnd/>
            </a:ln>
            <a:effectLst/>
          </p:spPr>
          <p:txBody>
            <a:bodyPr/>
            <a:lstStyle/>
            <a:p>
              <a:endParaRPr lang="en-US"/>
            </a:p>
          </p:txBody>
        </p:sp>
        <p:sp>
          <p:nvSpPr>
            <p:cNvPr id="21776" name="Line 149"/>
            <p:cNvSpPr>
              <a:spLocks noChangeShapeType="1"/>
            </p:cNvSpPr>
            <p:nvPr/>
          </p:nvSpPr>
          <p:spPr bwMode="auto">
            <a:xfrm>
              <a:off x="5692" y="1836"/>
              <a:ext cx="0" cy="146"/>
            </a:xfrm>
            <a:prstGeom prst="line">
              <a:avLst/>
            </a:prstGeom>
            <a:noFill/>
            <a:ln w="2880">
              <a:solidFill>
                <a:srgbClr val="000000"/>
              </a:solidFill>
              <a:round/>
              <a:headEnd/>
              <a:tailEnd/>
            </a:ln>
            <a:effectLst/>
          </p:spPr>
          <p:txBody>
            <a:bodyPr/>
            <a:lstStyle/>
            <a:p>
              <a:endParaRPr lang="en-US"/>
            </a:p>
          </p:txBody>
        </p:sp>
        <p:sp>
          <p:nvSpPr>
            <p:cNvPr id="21777" name="Line 150"/>
            <p:cNvSpPr>
              <a:spLocks noChangeShapeType="1"/>
            </p:cNvSpPr>
            <p:nvPr/>
          </p:nvSpPr>
          <p:spPr bwMode="auto">
            <a:xfrm>
              <a:off x="5692" y="1982"/>
              <a:ext cx="0" cy="146"/>
            </a:xfrm>
            <a:prstGeom prst="line">
              <a:avLst/>
            </a:prstGeom>
            <a:noFill/>
            <a:ln w="2880">
              <a:solidFill>
                <a:srgbClr val="000000"/>
              </a:solidFill>
              <a:round/>
              <a:headEnd/>
              <a:tailEnd/>
            </a:ln>
            <a:effectLst/>
          </p:spPr>
          <p:txBody>
            <a:bodyPr/>
            <a:lstStyle/>
            <a:p>
              <a:endParaRPr lang="en-US"/>
            </a:p>
          </p:txBody>
        </p:sp>
        <p:sp>
          <p:nvSpPr>
            <p:cNvPr id="21778" name="Line 151"/>
            <p:cNvSpPr>
              <a:spLocks noChangeShapeType="1"/>
            </p:cNvSpPr>
            <p:nvPr/>
          </p:nvSpPr>
          <p:spPr bwMode="auto">
            <a:xfrm>
              <a:off x="5692" y="2128"/>
              <a:ext cx="0" cy="146"/>
            </a:xfrm>
            <a:prstGeom prst="line">
              <a:avLst/>
            </a:prstGeom>
            <a:noFill/>
            <a:ln w="2880">
              <a:solidFill>
                <a:srgbClr val="000000"/>
              </a:solidFill>
              <a:round/>
              <a:headEnd/>
              <a:tailEnd/>
            </a:ln>
            <a:effectLst/>
          </p:spPr>
          <p:txBody>
            <a:bodyPr/>
            <a:lstStyle/>
            <a:p>
              <a:endParaRPr lang="en-US"/>
            </a:p>
          </p:txBody>
        </p:sp>
        <p:sp>
          <p:nvSpPr>
            <p:cNvPr id="21779" name="Line 152"/>
            <p:cNvSpPr>
              <a:spLocks noChangeShapeType="1"/>
            </p:cNvSpPr>
            <p:nvPr/>
          </p:nvSpPr>
          <p:spPr bwMode="auto">
            <a:xfrm>
              <a:off x="5692" y="2419"/>
              <a:ext cx="0" cy="146"/>
            </a:xfrm>
            <a:prstGeom prst="line">
              <a:avLst/>
            </a:prstGeom>
            <a:noFill/>
            <a:ln w="2880">
              <a:solidFill>
                <a:srgbClr val="000000"/>
              </a:solidFill>
              <a:round/>
              <a:headEnd/>
              <a:tailEnd/>
            </a:ln>
            <a:effectLst/>
          </p:spPr>
          <p:txBody>
            <a:bodyPr/>
            <a:lstStyle/>
            <a:p>
              <a:endParaRPr lang="en-US"/>
            </a:p>
          </p:txBody>
        </p:sp>
        <p:sp>
          <p:nvSpPr>
            <p:cNvPr id="21780" name="Line 153"/>
            <p:cNvSpPr>
              <a:spLocks noChangeShapeType="1"/>
            </p:cNvSpPr>
            <p:nvPr/>
          </p:nvSpPr>
          <p:spPr bwMode="auto">
            <a:xfrm>
              <a:off x="5692" y="2565"/>
              <a:ext cx="0" cy="146"/>
            </a:xfrm>
            <a:prstGeom prst="line">
              <a:avLst/>
            </a:prstGeom>
            <a:noFill/>
            <a:ln w="2880">
              <a:solidFill>
                <a:srgbClr val="000000"/>
              </a:solidFill>
              <a:round/>
              <a:headEnd/>
              <a:tailEnd/>
            </a:ln>
            <a:effectLst/>
          </p:spPr>
          <p:txBody>
            <a:bodyPr/>
            <a:lstStyle/>
            <a:p>
              <a:endParaRPr lang="en-US"/>
            </a:p>
          </p:txBody>
        </p:sp>
        <p:sp>
          <p:nvSpPr>
            <p:cNvPr id="21781" name="Line 154"/>
            <p:cNvSpPr>
              <a:spLocks noChangeShapeType="1"/>
            </p:cNvSpPr>
            <p:nvPr/>
          </p:nvSpPr>
          <p:spPr bwMode="auto">
            <a:xfrm>
              <a:off x="5692" y="2711"/>
              <a:ext cx="0" cy="146"/>
            </a:xfrm>
            <a:prstGeom prst="line">
              <a:avLst/>
            </a:prstGeom>
            <a:noFill/>
            <a:ln w="2880">
              <a:solidFill>
                <a:srgbClr val="000000"/>
              </a:solidFill>
              <a:round/>
              <a:headEnd/>
              <a:tailEnd/>
            </a:ln>
            <a:effectLst/>
          </p:spPr>
          <p:txBody>
            <a:bodyPr/>
            <a:lstStyle/>
            <a:p>
              <a:endParaRPr lang="en-US"/>
            </a:p>
          </p:txBody>
        </p:sp>
        <p:sp>
          <p:nvSpPr>
            <p:cNvPr id="21782" name="Line 155"/>
            <p:cNvSpPr>
              <a:spLocks noChangeShapeType="1"/>
            </p:cNvSpPr>
            <p:nvPr/>
          </p:nvSpPr>
          <p:spPr bwMode="auto">
            <a:xfrm>
              <a:off x="5692" y="2857"/>
              <a:ext cx="0" cy="145"/>
            </a:xfrm>
            <a:prstGeom prst="line">
              <a:avLst/>
            </a:prstGeom>
            <a:noFill/>
            <a:ln w="2880">
              <a:solidFill>
                <a:srgbClr val="000000"/>
              </a:solidFill>
              <a:round/>
              <a:headEnd/>
              <a:tailEnd/>
            </a:ln>
            <a:effectLst/>
          </p:spPr>
          <p:txBody>
            <a:bodyPr/>
            <a:lstStyle/>
            <a:p>
              <a:endParaRPr lang="en-US"/>
            </a:p>
          </p:txBody>
        </p:sp>
        <p:sp>
          <p:nvSpPr>
            <p:cNvPr id="21783" name="Line 156"/>
            <p:cNvSpPr>
              <a:spLocks noChangeShapeType="1"/>
            </p:cNvSpPr>
            <p:nvPr/>
          </p:nvSpPr>
          <p:spPr bwMode="auto">
            <a:xfrm>
              <a:off x="5692" y="3002"/>
              <a:ext cx="0" cy="146"/>
            </a:xfrm>
            <a:prstGeom prst="line">
              <a:avLst/>
            </a:prstGeom>
            <a:noFill/>
            <a:ln w="2880">
              <a:solidFill>
                <a:srgbClr val="000000"/>
              </a:solidFill>
              <a:round/>
              <a:headEnd/>
              <a:tailEnd/>
            </a:ln>
            <a:effectLst/>
          </p:spPr>
          <p:txBody>
            <a:bodyPr/>
            <a:lstStyle/>
            <a:p>
              <a:endParaRPr lang="en-US"/>
            </a:p>
          </p:txBody>
        </p:sp>
        <p:sp>
          <p:nvSpPr>
            <p:cNvPr id="21784" name="Line 157"/>
            <p:cNvSpPr>
              <a:spLocks noChangeShapeType="1"/>
            </p:cNvSpPr>
            <p:nvPr/>
          </p:nvSpPr>
          <p:spPr bwMode="auto">
            <a:xfrm>
              <a:off x="5692" y="3148"/>
              <a:ext cx="0" cy="146"/>
            </a:xfrm>
            <a:prstGeom prst="line">
              <a:avLst/>
            </a:prstGeom>
            <a:noFill/>
            <a:ln w="2880">
              <a:solidFill>
                <a:srgbClr val="000000"/>
              </a:solidFill>
              <a:round/>
              <a:headEnd/>
              <a:tailEnd/>
            </a:ln>
            <a:effectLst/>
          </p:spPr>
          <p:txBody>
            <a:bodyPr/>
            <a:lstStyle/>
            <a:p>
              <a:endParaRPr lang="en-US"/>
            </a:p>
          </p:txBody>
        </p:sp>
      </p:grpSp>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1187450" y="115888"/>
            <a:ext cx="6934200" cy="936625"/>
          </a:xfrm>
          <a:prstGeom prst="rect">
            <a:avLst/>
          </a:prstGeom>
          <a:noFill/>
          <a:ln w="9525">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b="1">
                <a:solidFill>
                  <a:srgbClr val="5F688B"/>
                </a:solidFill>
                <a:effectLst>
                  <a:outerShdw blurRad="38100" dist="38100" dir="2700000" algn="tl">
                    <a:srgbClr val="C0C0C0"/>
                  </a:outerShdw>
                </a:effectLst>
                <a:latin typeface="Gill Sans MT" pitchFamily="32" charset="0"/>
              </a:rPr>
              <a:t>EVALUACIÓN DE PROPUESTAS</a:t>
            </a:r>
          </a:p>
        </p:txBody>
      </p:sp>
      <p:sp>
        <p:nvSpPr>
          <p:cNvPr id="22530" name="Line 2"/>
          <p:cNvSpPr>
            <a:spLocks noChangeShapeType="1"/>
          </p:cNvSpPr>
          <p:nvPr/>
        </p:nvSpPr>
        <p:spPr bwMode="auto">
          <a:xfrm>
            <a:off x="676275" y="908050"/>
            <a:ext cx="8143875" cy="1588"/>
          </a:xfrm>
          <a:prstGeom prst="line">
            <a:avLst/>
          </a:prstGeom>
          <a:noFill/>
          <a:ln w="9360">
            <a:solidFill>
              <a:srgbClr val="648C61"/>
            </a:solidFill>
            <a:miter lim="800000"/>
            <a:headEnd/>
            <a:tailEnd/>
          </a:ln>
          <a:effectLst/>
        </p:spPr>
        <p:txBody>
          <a:bodyPr/>
          <a:lstStyle/>
          <a:p>
            <a:endParaRPr lang="en-US"/>
          </a:p>
        </p:txBody>
      </p:sp>
      <p:sp>
        <p:nvSpPr>
          <p:cNvPr id="22531" name="Rectangle 3"/>
          <p:cNvSpPr>
            <a:spLocks noChangeArrowheads="1"/>
          </p:cNvSpPr>
          <p:nvPr/>
        </p:nvSpPr>
        <p:spPr bwMode="auto">
          <a:xfrm>
            <a:off x="434975" y="981075"/>
            <a:ext cx="4003675" cy="398463"/>
          </a:xfrm>
          <a:prstGeom prst="rect">
            <a:avLst/>
          </a:prstGeom>
          <a:noFill/>
          <a:ln w="9525">
            <a:noFill/>
            <a:round/>
            <a:headEnd/>
            <a:tailEnd/>
          </a:ln>
          <a:effectLst/>
        </p:spPr>
        <p:txBody>
          <a:bodyPr wrap="none" lIns="90000" tIns="46800" rIns="90000" bIns="46800">
            <a:spAutoFit/>
          </a:bodyPr>
          <a:lstStyle/>
          <a:p>
            <a:pPr marL="609600" indent="-608013">
              <a:buClrTx/>
              <a:buFontTx/>
              <a:buNone/>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pPr>
            <a:r>
              <a:rPr lang="es-ES" sz="2000">
                <a:solidFill>
                  <a:srgbClr val="5F688B"/>
                </a:solidFill>
                <a:effectLst>
                  <a:outerShdw blurRad="38100" dist="38100" dir="2700000" algn="tl">
                    <a:srgbClr val="C0C0C0"/>
                  </a:outerShdw>
                </a:effectLst>
              </a:rPr>
              <a:t>Valoración de atributos</a:t>
            </a:r>
          </a:p>
        </p:txBody>
      </p:sp>
      <p:sp>
        <p:nvSpPr>
          <p:cNvPr id="22532" name="Text Box 4"/>
          <p:cNvSpPr txBox="1">
            <a:spLocks noChangeArrowheads="1"/>
          </p:cNvSpPr>
          <p:nvPr/>
        </p:nvSpPr>
        <p:spPr bwMode="auto">
          <a:xfrm>
            <a:off x="1116013" y="1347788"/>
            <a:ext cx="7848600" cy="5691187"/>
          </a:xfrm>
          <a:prstGeom prst="rect">
            <a:avLst/>
          </a:prstGeom>
          <a:noFill/>
          <a:ln w="9525">
            <a:noFill/>
            <a:round/>
            <a:headEnd/>
            <a:tailEnd/>
          </a:ln>
          <a:effectLst/>
        </p:spPr>
        <p:txBody>
          <a:bodyPr lIns="90000" tIns="46800" rIns="90000" bIns="46800">
            <a:spAutoFit/>
          </a:bodyPr>
          <a:lstStyle/>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Para la mayoría de los ítems a evaluar el mercado nos ofrecerá varias alternativas,  a las que  llamaremos atributos. </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Se deberán considerar para todos los ítems, los atributos posibles que nos ofrece el mercado (alcanzables por nuestro proyecto) y valorarlos respecto de que valor o grado de satisfacción extra nos da ese atributo a nuestro proyecto.</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AR" sz="1600">
              <a:solidFill>
                <a:srgbClr val="000000"/>
              </a:solidFill>
              <a:latin typeface="Gill Sans MT" pitchFamily="32" charset="0"/>
            </a:endParaRP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Una propuesta que no cumpla con alguno de los requerimientos obligatorios no debe ser tenida en cuenta. </a:t>
            </a:r>
            <a:r>
              <a:rPr lang="es-ES" sz="1600">
                <a:solidFill>
                  <a:srgbClr val="000000"/>
                </a:solidFill>
                <a:latin typeface="Gill Sans MT" pitchFamily="32" charset="0"/>
              </a:rPr>
              <a:t>Por tanto deberá evaluarse el grado de satisfacción a partir de ese mínimo especificado para cubrir nuestra necesidad.</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AR" sz="1600">
              <a:solidFill>
                <a:srgbClr val="000000"/>
              </a:solidFill>
              <a:latin typeface="Gill Sans MT" pitchFamily="32" charset="0"/>
            </a:endParaRP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La asignación de valores a los atributos deberá estar entre 0 y 100 siendo 0 para el atributo que cumpla mínimamente con el requerimiento y 100 para lo que más satisfacción nos daría. </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Teniendo en cuenta que solo se tendrán en cuenta los atributos posibles existentes siempre debería haber un atributo que nos 100% de satisfacción (a excepción de los atributos aditivos).</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
            </a:r>
            <a:br>
              <a:rPr lang="es-AR" sz="1600">
                <a:solidFill>
                  <a:srgbClr val="000000"/>
                </a:solidFill>
                <a:latin typeface="Gill Sans MT" pitchFamily="32" charset="0"/>
              </a:rPr>
            </a:br>
            <a:r>
              <a:rPr lang="es-AR" sz="1600">
                <a:solidFill>
                  <a:srgbClr val="000000"/>
                </a:solidFill>
                <a:latin typeface="Gill Sans MT" pitchFamily="32" charset="0"/>
              </a:rPr>
              <a:t>Existen 3 tipos de atributos:</a:t>
            </a:r>
          </a:p>
          <a:p>
            <a:pPr algn="jus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Mutuamente excluyentes</a:t>
            </a:r>
          </a:p>
          <a:p>
            <a:pPr algn="jus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Aditivos</a:t>
            </a:r>
          </a:p>
          <a:p>
            <a:pPr algn="jus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Binarios</a:t>
            </a:r>
          </a:p>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sz="1600">
                <a:solidFill>
                  <a:srgbClr val="000000"/>
                </a:solidFill>
                <a:latin typeface="Gill Sans MT" pitchFamily="32" charset="0"/>
              </a:rPr>
              <a:t/>
            </a:r>
            <a:br>
              <a:rPr lang="es-AR" sz="1600">
                <a:solidFill>
                  <a:srgbClr val="000000"/>
                </a:solidFill>
                <a:latin typeface="Gill Sans MT" pitchFamily="32" charset="0"/>
              </a:rPr>
            </a:br>
            <a:endParaRPr lang="es-AR" sz="1600">
              <a:solidFill>
                <a:srgbClr val="000000"/>
              </a:solidFill>
              <a:latin typeface="Gill Sans MT" pitchFamily="32" charset="0"/>
            </a:endParaRPr>
          </a:p>
        </p:txBody>
      </p:sp>
    </p:spTree>
  </p:cSld>
  <p:clrMapOvr>
    <a:overrideClrMapping bg1="lt1" tx1="dk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0.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5.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6.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9.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43</TotalTime>
  <Words>1630</Words>
  <Application>Microsoft Office PowerPoint</Application>
  <PresentationFormat>Presentación en pantalla (4:3)</PresentationFormat>
  <Paragraphs>446</Paragraphs>
  <Slides>20</Slides>
  <Notes>20</Notes>
  <HiddenSlides>0</HiddenSlides>
  <MMClips>6</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0</vt:i4>
      </vt:variant>
      <vt:variant>
        <vt:lpstr>Títulos de diapositiva</vt:lpstr>
      </vt:variant>
      <vt:variant>
        <vt:i4>20</vt:i4>
      </vt:variant>
    </vt:vector>
  </HeadingPairs>
  <TitlesOfParts>
    <vt:vector size="31" baseType="lpstr">
      <vt:lpstr>Arial</vt:lpstr>
      <vt:lpstr>Trebuchet MS</vt:lpstr>
      <vt:lpstr>Gill Sans</vt:lpstr>
      <vt:lpstr>Noto Sans Symbols</vt:lpstr>
      <vt:lpstr>Century Gothic</vt:lpstr>
      <vt:lpstr>Gill Sans MT</vt:lpstr>
      <vt:lpstr>Microsoft YaHei</vt:lpstr>
      <vt:lpstr>Calibri</vt:lpstr>
      <vt:lpstr>Wingdings</vt:lpstr>
      <vt:lpstr>Times New Roman</vt:lpstr>
      <vt:lpstr>Simple Light</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Paula</dc:creator>
  <cp:lastModifiedBy>Bárbara</cp:lastModifiedBy>
  <cp:revision>6</cp:revision>
  <dcterms:created xsi:type="dcterms:W3CDTF">2010-05-13T22:43:44Z</dcterms:created>
  <dcterms:modified xsi:type="dcterms:W3CDTF">2020-05-05T22:23:28Z</dcterms:modified>
</cp:coreProperties>
</file>