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341" r:id="rId4"/>
    <p:sldId id="342" r:id="rId5"/>
    <p:sldId id="3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06/05/2021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  <a:endParaRPr lang="es-AR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4542326"/>
            <a:ext cx="49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PROF. RICARDO G. DEFRANCE</a:t>
            </a:r>
          </a:p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icardo.defrance@inspt.utn.edu.ar</a:t>
            </a:r>
            <a:endParaRPr lang="es-A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5813" y="2425889"/>
            <a:ext cx="8364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METROLOGÍA</a:t>
            </a:r>
          </a:p>
          <a:p>
            <a:pPr algn="just"/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ELÉCTRICA</a:t>
            </a:r>
          </a:p>
          <a:p>
            <a:pPr algn="just"/>
            <a:endParaRPr lang="es-AR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TBM - CBM</a:t>
            </a:r>
          </a:p>
        </p:txBody>
      </p:sp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1" y="1567800"/>
            <a:ext cx="8650780" cy="39130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98524" y="2073499"/>
            <a:ext cx="31553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En mediciones de laboratorio se prefiere este método, ya que se pueden compensar los errores descontando la resistencia interna del voltímetro.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00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1481070"/>
            <a:ext cx="8366484" cy="40182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98523" y="2073499"/>
            <a:ext cx="34129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La resistencia interna del amperímetro es baja (alrededor de 1 </a:t>
            </a:r>
            <a:r>
              <a:rPr lang="el-GR" dirty="0" smtClean="0"/>
              <a:t>Ω</a:t>
            </a:r>
            <a:r>
              <a:rPr lang="es-AR" dirty="0" smtClean="0"/>
              <a:t>). Recordemos que el devanado consta de un bajo número de vueltas, de alambre esmaltado de gran sección.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57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2580" y="4404575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75000"/>
                  </a:schemeClr>
                </a:solidFill>
              </a:rPr>
              <a:t>LABORATORIO DE MEDICIONES ©2020</a:t>
            </a:r>
          </a:p>
          <a:p>
            <a:r>
              <a:rPr lang="es-AR" dirty="0" smtClean="0">
                <a:solidFill>
                  <a:schemeClr val="accent6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 smtClean="0">
                <a:solidFill>
                  <a:schemeClr val="accent6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ricardo.defrance@inspt.utn.edu.ar</a:t>
            </a:r>
            <a:endParaRPr lang="es-AR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CC6B8040791C4C8D2D6EFEAC0AD348" ma:contentTypeVersion="8" ma:contentTypeDescription="Crear nuevo documento." ma:contentTypeScope="" ma:versionID="5d4b44d8f4428fea22decf3565b5534a">
  <xsd:schema xmlns:xsd="http://www.w3.org/2001/XMLSchema" xmlns:xs="http://www.w3.org/2001/XMLSchema" xmlns:p="http://schemas.microsoft.com/office/2006/metadata/properties" xmlns:ns2="550c7403-bac9-46c3-a638-0babfd8b0c12" targetNamespace="http://schemas.microsoft.com/office/2006/metadata/properties" ma:root="true" ma:fieldsID="db68b5b3a645bf045af55751244c1698" ns2:_="">
    <xsd:import namespace="550c7403-bac9-46c3-a638-0babfd8b0c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c7403-bac9-46c3-a638-0babfd8b0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DA8258-B7C8-468C-BCD9-060DBC2B8270}"/>
</file>

<file path=customXml/itemProps2.xml><?xml version="1.0" encoding="utf-8"?>
<ds:datastoreItem xmlns:ds="http://schemas.openxmlformats.org/officeDocument/2006/customXml" ds:itemID="{7B4DB56C-5339-432C-82D3-F9B7CA3CB23D}"/>
</file>

<file path=customXml/itemProps3.xml><?xml version="1.0" encoding="utf-8"?>
<ds:datastoreItem xmlns:ds="http://schemas.openxmlformats.org/officeDocument/2006/customXml" ds:itemID="{96E8FE9D-3294-4C47-B908-EDBB7F773A0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89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Ricardo Defrance</cp:lastModifiedBy>
  <cp:revision>39</cp:revision>
  <dcterms:created xsi:type="dcterms:W3CDTF">2016-05-13T22:47:55Z</dcterms:created>
  <dcterms:modified xsi:type="dcterms:W3CDTF">2021-05-06T11:07:15Z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0x010100ABCC6B8040791C4C8D2D6EFEAC0AD348</vt:lpwstr>
  </property>
</Properties>
</file>