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sldIdLst>
    <p:sldId id="256" r:id="rId5"/>
    <p:sldId id="270" r:id="rId6"/>
    <p:sldId id="341" r:id="rId7"/>
    <p:sldId id="342" r:id="rId8"/>
    <p:sldId id="34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8ACA5-8D6B-4E4D-AC5F-41AEEA4F8A96}" type="datetimeFigureOut">
              <a:rPr lang="es-AR" smtClean="0"/>
              <a:t>13/9/2021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7C60D-E96F-4220-9B87-D48A996AD3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988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ricardo.defrance@inspt.utn.edu.a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394" y="2993030"/>
            <a:ext cx="2027215" cy="1549296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682478" y="3121347"/>
            <a:ext cx="83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LABORATORIO DE MEDICIONES</a:t>
            </a:r>
          </a:p>
        </p:txBody>
      </p:sp>
      <p:cxnSp>
        <p:nvCxnSpPr>
          <p:cNvPr id="8" name="Conector recto 7"/>
          <p:cNvCxnSpPr/>
          <p:nvPr/>
        </p:nvCxnSpPr>
        <p:spPr>
          <a:xfrm flipH="1">
            <a:off x="682478" y="3778208"/>
            <a:ext cx="7444092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/>
          <p:cNvSpPr txBox="1"/>
          <p:nvPr/>
        </p:nvSpPr>
        <p:spPr>
          <a:xfrm>
            <a:off x="682478" y="4542326"/>
            <a:ext cx="490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LIC. PROF. RICARDO G. DEFRANCE</a:t>
            </a:r>
          </a:p>
          <a:p>
            <a:r>
              <a:rPr lang="es-AR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ricardo.defrance@inspt.utn.edu.ar</a:t>
            </a:r>
          </a:p>
        </p:txBody>
      </p:sp>
    </p:spTree>
    <p:extLst>
      <p:ext uri="{BB962C8B-B14F-4D97-AF65-F5344CB8AC3E}">
        <p14:creationId xmlns:p14="http://schemas.microsoft.com/office/powerpoint/2010/main" val="92848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905813" y="2425889"/>
            <a:ext cx="83647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FUNDAMENTOS DE METROLOGÍA</a:t>
            </a:r>
          </a:p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ELÉCTRICA</a:t>
            </a:r>
          </a:p>
          <a:p>
            <a:pPr algn="just"/>
            <a:endParaRPr lang="es-AR" sz="3600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AR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Métodos de TBM - CBM</a:t>
            </a:r>
          </a:p>
        </p:txBody>
      </p:sp>
    </p:spTree>
    <p:extLst>
      <p:ext uri="{BB962C8B-B14F-4D97-AF65-F5344CB8AC3E}">
        <p14:creationId xmlns:p14="http://schemas.microsoft.com/office/powerpoint/2010/main" val="373815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81" y="1567800"/>
            <a:ext cx="8650780" cy="3913091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4" y="2073499"/>
            <a:ext cx="3155324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En mediciones de laboratorio se prefiere este método, ya que se pueden compensar los errores descontando la resistencia interna del voltímetro.</a:t>
            </a:r>
          </a:p>
        </p:txBody>
      </p:sp>
    </p:spTree>
    <p:extLst>
      <p:ext uri="{BB962C8B-B14F-4D97-AF65-F5344CB8AC3E}">
        <p14:creationId xmlns:p14="http://schemas.microsoft.com/office/powerpoint/2010/main" val="318006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5" y="1481070"/>
            <a:ext cx="8366484" cy="4018209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898523" y="2073499"/>
            <a:ext cx="3412901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La resistencia interna del amperímetro es baja (alrededor de 1 </a:t>
            </a:r>
            <a:r>
              <a:rPr lang="el-GR" dirty="0"/>
              <a:t>Ω</a:t>
            </a:r>
            <a:r>
              <a:rPr lang="es-AR" dirty="0"/>
              <a:t>). Recordemos que el devanado consta de un bajo número de vueltas, de alambre esmaltado de gran sección.</a:t>
            </a:r>
          </a:p>
        </p:txBody>
      </p:sp>
    </p:spTree>
    <p:extLst>
      <p:ext uri="{BB962C8B-B14F-4D97-AF65-F5344CB8AC3E}">
        <p14:creationId xmlns:p14="http://schemas.microsoft.com/office/powerpoint/2010/main" val="10257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682580" y="4404575"/>
            <a:ext cx="49068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LABORATORIO DE MEDICIONES ©2020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UTN-INSPT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</a:rPr>
              <a:t>LIC. PROF. RICARDO DEFRANCE</a:t>
            </a:r>
          </a:p>
          <a:p>
            <a:r>
              <a:rPr lang="es-AR" dirty="0">
                <a:solidFill>
                  <a:schemeClr val="accent6">
                    <a:lumMod val="75000"/>
                  </a:schemeClr>
                </a:solidFill>
                <a:hlinkClick r:id="rId2"/>
              </a:rPr>
              <a:t>ricardo.defrance@inspt.utn.edu.ar</a:t>
            </a:r>
            <a:endParaRPr lang="es-AR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AR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695" y="292122"/>
            <a:ext cx="100012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2461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Verde azulado">
      <a:dk1>
        <a:sysClr val="windowText" lastClr="B4B4B4"/>
      </a:dk1>
      <a:lt1>
        <a:sysClr val="window" lastClr="212121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B4B4B4"/>
      </a:dk1>
      <a:lt1>
        <a:sysClr val="window" lastClr="212121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CC6B8040791C4C8D2D6EFEAC0AD348" ma:contentTypeVersion="8" ma:contentTypeDescription="Crear nuevo documento." ma:contentTypeScope="" ma:versionID="5d4b44d8f4428fea22decf3565b5534a">
  <xsd:schema xmlns:xsd="http://www.w3.org/2001/XMLSchema" xmlns:xs="http://www.w3.org/2001/XMLSchema" xmlns:p="http://schemas.microsoft.com/office/2006/metadata/properties" xmlns:ns2="550c7403-bac9-46c3-a638-0babfd8b0c12" targetNamespace="http://schemas.microsoft.com/office/2006/metadata/properties" ma:root="true" ma:fieldsID="db68b5b3a645bf045af55751244c1698" ns2:_="">
    <xsd:import namespace="550c7403-bac9-46c3-a638-0babfd8b0c1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0c7403-bac9-46c3-a638-0babfd8b0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E8FE9D-3294-4C47-B908-EDBB7F773A0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B4DB56C-5339-432C-82D3-F9B7CA3CB2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DA8258-B7C8-468C-BCD9-060DBC2B82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0c7403-bac9-46c3-a638-0babfd8b0c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421</TotalTime>
  <Words>109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Defrance</dc:creator>
  <cp:lastModifiedBy>Dan</cp:lastModifiedBy>
  <cp:revision>39</cp:revision>
  <dcterms:created xsi:type="dcterms:W3CDTF">2016-05-13T22:47:55Z</dcterms:created>
  <dcterms:modified xsi:type="dcterms:W3CDTF">2021-09-13T15:33:16Z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0x010100ABCC6B8040791C4C8D2D6EFEAC0AD348</vt:lpwstr>
  </property>
</Properties>
</file>