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71" r:id="rId4"/>
    <p:sldId id="273" r:id="rId5"/>
    <p:sldId id="272" r:id="rId6"/>
    <p:sldId id="274" r:id="rId7"/>
    <p:sldId id="276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81813" cy="100028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BD3A-4FC8-4398-92BE-16ED5A48279F}" type="datetimeFigureOut">
              <a:rPr lang="es-AR" smtClean="0"/>
              <a:pPr/>
              <a:t>12/05/2020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1188"/>
            <a:ext cx="29829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7313" y="9501188"/>
            <a:ext cx="2982912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84EC-4F45-4844-8F34-44DF3133B8C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986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CD585F40-E5EF-4F08-ACCE-26EBE378FBC2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997E6651-C9FB-46BD-B211-8A99C541B1A1}" type="slidenum">
              <a:rPr lang="es-AR" smtClean="0"/>
              <a:pPr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F9F5-C557-4FAA-A6A7-41126DD352A4}" type="datetimeFigureOut">
              <a:rPr lang="es-AR" smtClean="0"/>
              <a:pPr/>
              <a:t>12/05/2020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603F-8A91-43C5-B26E-C529D3465A68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357290" y="1500174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714488"/>
            <a:ext cx="2596352" cy="3357586"/>
          </a:xfrm>
          <a:prstGeom prst="rect">
            <a:avLst/>
          </a:prstGeom>
          <a:noFill/>
        </p:spPr>
      </p:pic>
      <p:sp>
        <p:nvSpPr>
          <p:cNvPr id="9" name="8 Proceso"/>
          <p:cNvSpPr/>
          <p:nvPr/>
        </p:nvSpPr>
        <p:spPr>
          <a:xfrm>
            <a:off x="0" y="2071678"/>
            <a:ext cx="6000760" cy="2714644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9 Proceso"/>
          <p:cNvSpPr/>
          <p:nvPr/>
        </p:nvSpPr>
        <p:spPr>
          <a:xfrm>
            <a:off x="8501090" y="2071678"/>
            <a:ext cx="642910" cy="2786082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85786" y="2786058"/>
            <a:ext cx="442915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s-AR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4000" b="1" dirty="0">
              <a:ln w="50800"/>
              <a:solidFill>
                <a:schemeClr val="bg1">
                  <a:shade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786058"/>
            <a:ext cx="615679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785786" y="1571612"/>
            <a:ext cx="371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" pitchFamily="34" charset="0"/>
                <a:cs typeface="Arial" pitchFamily="34" charset="0"/>
              </a:rPr>
              <a:t>Configuración </a:t>
            </a:r>
            <a:r>
              <a:rPr lang="es-AR" sz="2800" i="1" dirty="0" smtClean="0">
                <a:latin typeface="Arial" pitchFamily="34" charset="0"/>
                <a:cs typeface="Arial" pitchFamily="34" charset="0"/>
              </a:rPr>
              <a:t>serie</a:t>
            </a:r>
            <a:endParaRPr lang="es-AR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785786" y="157161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" pitchFamily="34" charset="0"/>
                <a:cs typeface="Arial" pitchFamily="34" charset="0"/>
              </a:rPr>
              <a:t>Configuración </a:t>
            </a:r>
            <a:r>
              <a:rPr lang="es-AR" sz="2800" i="1" dirty="0" smtClean="0">
                <a:latin typeface="Arial" pitchFamily="34" charset="0"/>
                <a:cs typeface="Arial" pitchFamily="34" charset="0"/>
              </a:rPr>
              <a:t>paralelo</a:t>
            </a:r>
            <a:endParaRPr lang="es-AR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2500306"/>
            <a:ext cx="605149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785786" y="157161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err="1" smtClean="0">
                <a:latin typeface="Arial" pitchFamily="34" charset="0"/>
                <a:cs typeface="Arial" pitchFamily="34" charset="0"/>
              </a:rPr>
              <a:t>Multímetro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analógico</a:t>
            </a:r>
            <a:endParaRPr lang="es-AR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357430"/>
            <a:ext cx="6506224" cy="395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785786" y="1571612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u="sng" dirty="0" smtClean="0">
                <a:latin typeface="Arial" pitchFamily="34" charset="0"/>
                <a:cs typeface="Arial" pitchFamily="34" charset="0"/>
              </a:rPr>
              <a:t>Medición de tensión y corriente en C.A.</a:t>
            </a:r>
            <a:endParaRPr lang="es-AR" sz="2800" i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714620"/>
            <a:ext cx="797879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785786" y="1928802"/>
            <a:ext cx="75009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Es un instrumento de </a:t>
            </a:r>
            <a:r>
              <a:rPr lang="es-AR" sz="2800" i="1" dirty="0" smtClean="0">
                <a:latin typeface="Arial" pitchFamily="34" charset="0"/>
                <a:cs typeface="Arial" pitchFamily="34" charset="0"/>
              </a:rPr>
              <a:t>valor medio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calibrado a valor </a:t>
            </a:r>
            <a:r>
              <a:rPr lang="es-AR" sz="2800" i="1" dirty="0" err="1" smtClean="0">
                <a:latin typeface="Arial" pitchFamily="34" charset="0"/>
                <a:cs typeface="Arial" pitchFamily="34" charset="0"/>
              </a:rPr>
              <a:t>senoidal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A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Indica 1,11 veces el valor medio.</a:t>
            </a:r>
          </a:p>
          <a:p>
            <a:pPr algn="just"/>
            <a:endParaRPr lang="es-AR" sz="28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1,11 = factor de forma</a:t>
            </a:r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NOTA: este tema se desarrollará en unidades posteriores</a:t>
            </a:r>
            <a:endParaRPr lang="es-AR" b="1" i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428868"/>
            <a:ext cx="795661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785786" y="1428736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Arial" pitchFamily="34" charset="0"/>
                <a:cs typeface="Arial" pitchFamily="34" charset="0"/>
              </a:rPr>
              <a:t>Puente rectificador – </a:t>
            </a:r>
            <a:r>
              <a:rPr lang="es-AR" sz="2800" i="1" dirty="0" smtClean="0">
                <a:latin typeface="Arial" pitchFamily="34" charset="0"/>
                <a:cs typeface="Arial" pitchFamily="34" charset="0"/>
              </a:rPr>
              <a:t>onda completa</a:t>
            </a:r>
            <a:endParaRPr lang="es-AR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7544" y="5301208"/>
            <a:ext cx="59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UTN-INSPT  ©2020</a:t>
            </a:r>
          </a:p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 DE MEDICIONES</a:t>
            </a:r>
          </a:p>
          <a:p>
            <a:r>
              <a:rPr lang="es-AR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RICARDO DEFRANCE</a:t>
            </a:r>
          </a:p>
          <a:p>
            <a:r>
              <a:rPr lang="es-A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icardo.defrance@inspt.utn.edu.ar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34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988840"/>
            <a:ext cx="7772400" cy="1470025"/>
          </a:xfrm>
        </p:spPr>
        <p:txBody>
          <a:bodyPr>
            <a:normAutofit/>
          </a:bodyPr>
          <a:lstStyle/>
          <a:p>
            <a:r>
              <a:rPr lang="es-AR" sz="3200" u="sng" dirty="0" smtClean="0">
                <a:latin typeface="Arial" pitchFamily="34" charset="0"/>
                <a:cs typeface="Arial" pitchFamily="34" charset="0"/>
              </a:rPr>
              <a:t>AMPERÍMETRO</a:t>
            </a:r>
            <a:endParaRPr lang="es-AR" sz="32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3573016"/>
            <a:ext cx="7143800" cy="2395542"/>
          </a:xfrm>
        </p:spPr>
        <p:txBody>
          <a:bodyPr>
            <a:normAutofit/>
          </a:bodyPr>
          <a:lstStyle/>
          <a:p>
            <a:pPr algn="just"/>
            <a:r>
              <a:rPr lang="es-A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 construyen con sensibilidades en el orden de </a:t>
            </a:r>
            <a:r>
              <a:rPr lang="el-G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μ</a:t>
            </a:r>
            <a:r>
              <a:rPr lang="es-A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hasta 100 </a:t>
            </a:r>
            <a:r>
              <a:rPr lang="es-AR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mA.</a:t>
            </a:r>
            <a:r>
              <a:rPr lang="es-AR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Se evitan intensidades de corriente mayores debido al calentamiento de los resortes espiral que conducen la corriente hasta la bobina.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323528" y="1412776"/>
            <a:ext cx="8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Aplicaciones de los instrumentos IPBM</a:t>
            </a:r>
            <a:endParaRPr lang="es-AR" sz="2800" b="1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714348" y="1500174"/>
            <a:ext cx="7643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Para intensidades de corriente superiores a 100 </a:t>
            </a:r>
            <a:r>
              <a:rPr lang="es-AR" sz="2800" dirty="0" err="1" smtClean="0">
                <a:latin typeface="Arial" pitchFamily="34" charset="0"/>
                <a:cs typeface="Arial" pitchFamily="34" charset="0"/>
              </a:rPr>
              <a:t>mA</a:t>
            </a:r>
            <a:r>
              <a:rPr lang="es-AR" sz="2800" dirty="0" smtClean="0">
                <a:latin typeface="Arial" pitchFamily="34" charset="0"/>
                <a:cs typeface="Arial" pitchFamily="34" charset="0"/>
              </a:rPr>
              <a:t> se emplean resistencias en paralelo, denominadas </a:t>
            </a:r>
            <a:r>
              <a:rPr lang="es-AR" sz="2800" b="1" i="1" dirty="0" err="1" smtClean="0">
                <a:latin typeface="Arial" pitchFamily="34" charset="0"/>
                <a:cs typeface="Arial" pitchFamily="34" charset="0"/>
              </a:rPr>
              <a:t>shunts</a:t>
            </a:r>
            <a:r>
              <a:rPr lang="es-AR" sz="2800" b="1" i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643314"/>
            <a:ext cx="6072230" cy="205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714348" y="1500174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Amperímetro de C.C.</a:t>
            </a:r>
            <a:endParaRPr lang="es-AR" sz="2800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2357430"/>
            <a:ext cx="4311431" cy="357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714348" y="1500174"/>
            <a:ext cx="76438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2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Características:</a:t>
            </a:r>
          </a:p>
          <a:p>
            <a:pPr algn="just"/>
            <a:endParaRPr lang="es-AR" sz="3200" dirty="0" smtClean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AR" sz="2800" b="1" i="1" dirty="0" smtClean="0">
                <a:latin typeface="Arial" pitchFamily="34" charset="0"/>
                <a:cs typeface="Arial" pitchFamily="34" charset="0"/>
              </a:rPr>
              <a:t> Escala lineal</a:t>
            </a:r>
          </a:p>
          <a:p>
            <a:pPr algn="just">
              <a:buFont typeface="Wingdings" pitchFamily="2" charset="2"/>
              <a:buChar char="§"/>
            </a:pPr>
            <a:endParaRPr lang="es-AR" sz="2800" b="1" i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AR" sz="2800" b="1" i="1" dirty="0" smtClean="0">
                <a:latin typeface="Arial" pitchFamily="34" charset="0"/>
                <a:cs typeface="Arial" pitchFamily="34" charset="0"/>
              </a:rPr>
              <a:t> Corriente de plena escala pequeña</a:t>
            </a:r>
          </a:p>
          <a:p>
            <a:pPr algn="just">
              <a:buFont typeface="Wingdings" pitchFamily="2" charset="2"/>
              <a:buChar char="§"/>
            </a:pPr>
            <a:endParaRPr lang="es-AR" sz="2800" b="1" i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AR" sz="2800" b="1" i="1" dirty="0" smtClean="0">
                <a:latin typeface="Arial" pitchFamily="34" charset="0"/>
                <a:cs typeface="Arial" pitchFamily="34" charset="0"/>
              </a:rPr>
              <a:t> Inmune a campos magnéticos parásitos</a:t>
            </a:r>
          </a:p>
          <a:p>
            <a:pPr algn="just">
              <a:buFont typeface="Wingdings" pitchFamily="2" charset="2"/>
              <a:buChar char="§"/>
            </a:pPr>
            <a:endParaRPr lang="es-AR" sz="2800" b="1" i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s-AR" sz="2800" b="1" i="1" dirty="0" smtClean="0">
                <a:latin typeface="Arial" pitchFamily="34" charset="0"/>
                <a:cs typeface="Arial" pitchFamily="34" charset="0"/>
              </a:rPr>
              <a:t> Bajo consumo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2285992"/>
            <a:ext cx="3367102" cy="265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4786314" y="1500174"/>
            <a:ext cx="3643338" cy="4643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1643050"/>
            <a:ext cx="32956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928802"/>
            <a:ext cx="607885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4214810" y="592933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BOBINA MÓVIL</a:t>
            </a:r>
            <a:endParaRPr lang="es-A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rot="16200000" flipV="1">
            <a:off x="3893351" y="4822029"/>
            <a:ext cx="1500174" cy="714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928662" y="142873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RESORTE ESPIRAL</a:t>
            </a:r>
            <a:endParaRPr lang="es-A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2428860" y="1857364"/>
            <a:ext cx="2000264" cy="15716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28596" y="592933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EXPANSIÓN POLAR</a:t>
            </a:r>
            <a:endParaRPr lang="es-A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rot="5400000" flipH="1" flipV="1">
            <a:off x="2071670" y="4786322"/>
            <a:ext cx="1000132" cy="10001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sp>
        <p:nvSpPr>
          <p:cNvPr id="6" name="1 Título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470025"/>
          </a:xfrm>
        </p:spPr>
        <p:txBody>
          <a:bodyPr>
            <a:normAutofit/>
          </a:bodyPr>
          <a:lstStyle/>
          <a:p>
            <a:r>
              <a:rPr lang="es-AR" sz="3200" u="sng" dirty="0" smtClean="0">
                <a:latin typeface="Arial" pitchFamily="34" charset="0"/>
                <a:cs typeface="Arial" pitchFamily="34" charset="0"/>
              </a:rPr>
              <a:t>VOLTÍMETRO</a:t>
            </a:r>
            <a:endParaRPr lang="es-AR" sz="32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10" y="3500438"/>
            <a:ext cx="77867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smtClean="0">
                <a:latin typeface="Arial" pitchFamily="34" charset="0"/>
                <a:cs typeface="Arial" pitchFamily="34" charset="0"/>
              </a:rPr>
              <a:t>Es un instrumento de elevada sensibilidad.  Para medir  tensiones que excedan el rango propio del instrumento, se incorpora un divisor de tensión. 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214290"/>
            <a:ext cx="8715436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LABORATORIO DE MEDICIONES</a:t>
            </a:r>
            <a:endParaRPr lang="es-AR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3" descr="G:\UTN INSPT\imagesCADQE17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6710" y="0"/>
            <a:ext cx="773363" cy="1000108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071678"/>
            <a:ext cx="25050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1928802"/>
            <a:ext cx="31908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4BCC9CD7DBDA4E90F6E467C3CED051" ma:contentTypeVersion="3" ma:contentTypeDescription="Crear nuevo documento." ma:contentTypeScope="" ma:versionID="58e145cfbd918fcf60eedd2b310a18ca">
  <xsd:schema xmlns:xsd="http://www.w3.org/2001/XMLSchema" xmlns:xs="http://www.w3.org/2001/XMLSchema" xmlns:p="http://schemas.microsoft.com/office/2006/metadata/properties" xmlns:ns2="397df017-1763-484d-bc35-673190dceec5" targetNamespace="http://schemas.microsoft.com/office/2006/metadata/properties" ma:root="true" ma:fieldsID="5348ead7abc4cfd1f5fd756d6362145a" ns2:_="">
    <xsd:import namespace="397df017-1763-484d-bc35-673190dcee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df017-1763-484d-bc35-673190dce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5B20B7-4E97-49F2-A578-39B9538BA2B0}"/>
</file>

<file path=customXml/itemProps2.xml><?xml version="1.0" encoding="utf-8"?>
<ds:datastoreItem xmlns:ds="http://schemas.openxmlformats.org/officeDocument/2006/customXml" ds:itemID="{6E50B9D2-7F4A-4EC8-98A2-B32B4DDAC2AF}"/>
</file>

<file path=customXml/itemProps3.xml><?xml version="1.0" encoding="utf-8"?>
<ds:datastoreItem xmlns:ds="http://schemas.openxmlformats.org/officeDocument/2006/customXml" ds:itemID="{6887B41F-134E-4CA8-BE87-2B7132051FE8}"/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224</Words>
  <Application>Microsoft Office PowerPoint</Application>
  <PresentationFormat>Presentación en pantalla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Tema de Office</vt:lpstr>
      <vt:lpstr>Presentación de PowerPoint</vt:lpstr>
      <vt:lpstr>AMPERÍMETRO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VOLTÍMETRO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</dc:creator>
  <cp:lastModifiedBy>Ricardo Defrance</cp:lastModifiedBy>
  <cp:revision>44</cp:revision>
  <dcterms:created xsi:type="dcterms:W3CDTF">2012-05-29T18:20:05Z</dcterms:created>
  <dcterms:modified xsi:type="dcterms:W3CDTF">2020-05-12T15:22:00Z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0x010100614BCC9CD7DBDA4E90F6E467C3CED051</vt:lpwstr>
  </property>
</Properties>
</file>