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85" r:id="rId6"/>
    <p:sldId id="288" r:id="rId7"/>
    <p:sldId id="287" r:id="rId8"/>
    <p:sldId id="286" r:id="rId9"/>
    <p:sldId id="289" r:id="rId10"/>
    <p:sldId id="291" r:id="rId11"/>
    <p:sldId id="290" r:id="rId12"/>
    <p:sldId id="284" r:id="rId13"/>
  </p:sldIdLst>
  <p:sldSz cx="9144000" cy="6858000" type="screen4x3"/>
  <p:notesSz cx="6881813" cy="100028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34EAE-D59C-4747-BBEE-87C700E07241}" v="4" dt="2020-05-19T17:33:25.793"/>
    <p1510:client id="{BB1F6FCD-AA9A-4AC2-82A5-9550EAA47A1A}" v="1" dt="2020-05-23T16:31:26.726"/>
    <p1510:client id="{D479E4B7-21F6-4985-8126-A7BD35F50DF8}" v="1" dt="2020-05-23T03:13:46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Aparicio" userId="S::alberto.aparicio@alu.inspt.utn.edu.ar::901437a3-7bd4-4597-9fb0-6fa969ce1975" providerId="AD" clId="Web-{64634EAE-D59C-4747-BBEE-87C700E07241}"/>
    <pc:docChg chg="modSld">
      <pc:chgData name="Alberto Aparicio" userId="S::alberto.aparicio@alu.inspt.utn.edu.ar::901437a3-7bd4-4597-9fb0-6fa969ce1975" providerId="AD" clId="Web-{64634EAE-D59C-4747-BBEE-87C700E07241}" dt="2020-05-19T17:33:25.793" v="3" actId="1076"/>
      <pc:docMkLst>
        <pc:docMk/>
      </pc:docMkLst>
      <pc:sldChg chg="modSp">
        <pc:chgData name="Alberto Aparicio" userId="S::alberto.aparicio@alu.inspt.utn.edu.ar::901437a3-7bd4-4597-9fb0-6fa969ce1975" providerId="AD" clId="Web-{64634EAE-D59C-4747-BBEE-87C700E07241}" dt="2020-05-19T17:32:33.121" v="2" actId="1076"/>
        <pc:sldMkLst>
          <pc:docMk/>
          <pc:sldMk cId="0" sldId="257"/>
        </pc:sldMkLst>
        <pc:spChg chg="mod">
          <ac:chgData name="Alberto Aparicio" userId="S::alberto.aparicio@alu.inspt.utn.edu.ar::901437a3-7bd4-4597-9fb0-6fa969ce1975" providerId="AD" clId="Web-{64634EAE-D59C-4747-BBEE-87C700E07241}" dt="2020-05-19T17:32:33.121" v="2" actId="1076"/>
          <ac:spMkLst>
            <pc:docMk/>
            <pc:sldMk cId="0" sldId="257"/>
            <ac:spMk id="11" creationId="{00000000-0000-0000-0000-000000000000}"/>
          </ac:spMkLst>
        </pc:spChg>
      </pc:sldChg>
      <pc:sldChg chg="modSp">
        <pc:chgData name="Alberto Aparicio" userId="S::alberto.aparicio@alu.inspt.utn.edu.ar::901437a3-7bd4-4597-9fb0-6fa969ce1975" providerId="AD" clId="Web-{64634EAE-D59C-4747-BBEE-87C700E07241}" dt="2020-05-19T17:33:25.793" v="3" actId="1076"/>
        <pc:sldMkLst>
          <pc:docMk/>
          <pc:sldMk cId="2490360186" sldId="291"/>
        </pc:sldMkLst>
        <pc:picChg chg="mod">
          <ac:chgData name="Alberto Aparicio" userId="S::alberto.aparicio@alu.inspt.utn.edu.ar::901437a3-7bd4-4597-9fb0-6fa969ce1975" providerId="AD" clId="Web-{64634EAE-D59C-4747-BBEE-87C700E07241}" dt="2020-05-19T17:33:25.793" v="3" actId="1076"/>
          <ac:picMkLst>
            <pc:docMk/>
            <pc:sldMk cId="2490360186" sldId="291"/>
            <ac:picMk id="4" creationId="{00000000-0000-0000-0000-000000000000}"/>
          </ac:picMkLst>
        </pc:picChg>
      </pc:sldChg>
    </pc:docChg>
  </pc:docChgLst>
  <pc:docChgLst>
    <pc:chgData name="Alberto Aparicio" userId="S::alberto.aparicio@alu.inspt.utn.edu.ar::901437a3-7bd4-4597-9fb0-6fa969ce1975" providerId="AD" clId="Web-{D479E4B7-21F6-4985-8126-A7BD35F50DF8}"/>
    <pc:docChg chg="modSld">
      <pc:chgData name="Alberto Aparicio" userId="S::alberto.aparicio@alu.inspt.utn.edu.ar::901437a3-7bd4-4597-9fb0-6fa969ce1975" providerId="AD" clId="Web-{D479E4B7-21F6-4985-8126-A7BD35F50DF8}" dt="2020-05-23T03:13:46.026" v="0" actId="1076"/>
      <pc:docMkLst>
        <pc:docMk/>
      </pc:docMkLst>
      <pc:sldChg chg="modSp">
        <pc:chgData name="Alberto Aparicio" userId="S::alberto.aparicio@alu.inspt.utn.edu.ar::901437a3-7bd4-4597-9fb0-6fa969ce1975" providerId="AD" clId="Web-{D479E4B7-21F6-4985-8126-A7BD35F50DF8}" dt="2020-05-23T03:13:46.026" v="0" actId="1076"/>
        <pc:sldMkLst>
          <pc:docMk/>
          <pc:sldMk cId="2522926929" sldId="290"/>
        </pc:sldMkLst>
        <pc:picChg chg="mod">
          <ac:chgData name="Alberto Aparicio" userId="S::alberto.aparicio@alu.inspt.utn.edu.ar::901437a3-7bd4-4597-9fb0-6fa969ce1975" providerId="AD" clId="Web-{D479E4B7-21F6-4985-8126-A7BD35F50DF8}" dt="2020-05-23T03:13:46.026" v="0" actId="1076"/>
          <ac:picMkLst>
            <pc:docMk/>
            <pc:sldMk cId="2522926929" sldId="290"/>
            <ac:picMk id="4" creationId="{00000000-0000-0000-0000-000000000000}"/>
          </ac:picMkLst>
        </pc:picChg>
      </pc:sldChg>
    </pc:docChg>
  </pc:docChgLst>
  <pc:docChgLst>
    <pc:chgData name="Alberto Aparicio" userId="S::alberto.aparicio@alu.inspt.utn.edu.ar::901437a3-7bd4-4597-9fb0-6fa969ce1975" providerId="AD" clId="Web-{BB1F6FCD-AA9A-4AC2-82A5-9550EAA47A1A}"/>
    <pc:docChg chg="modSld">
      <pc:chgData name="Alberto Aparicio" userId="S::alberto.aparicio@alu.inspt.utn.edu.ar::901437a3-7bd4-4597-9fb0-6fa969ce1975" providerId="AD" clId="Web-{BB1F6FCD-AA9A-4AC2-82A5-9550EAA47A1A}" dt="2020-05-23T16:31:26.726" v="0" actId="1076"/>
      <pc:docMkLst>
        <pc:docMk/>
      </pc:docMkLst>
      <pc:sldChg chg="modSp">
        <pc:chgData name="Alberto Aparicio" userId="S::alberto.aparicio@alu.inspt.utn.edu.ar::901437a3-7bd4-4597-9fb0-6fa969ce1975" providerId="AD" clId="Web-{BB1F6FCD-AA9A-4AC2-82A5-9550EAA47A1A}" dt="2020-05-23T16:31:26.726" v="0" actId="1076"/>
        <pc:sldMkLst>
          <pc:docMk/>
          <pc:sldMk cId="0" sldId="257"/>
        </pc:sldMkLst>
        <pc:spChg chg="mod">
          <ac:chgData name="Alberto Aparicio" userId="S::alberto.aparicio@alu.inspt.utn.edu.ar::901437a3-7bd4-4597-9fb0-6fa969ce1975" providerId="AD" clId="Web-{BB1F6FCD-AA9A-4AC2-82A5-9550EAA47A1A}" dt="2020-05-23T16:31:26.726" v="0" actId="1076"/>
          <ac:spMkLst>
            <pc:docMk/>
            <pc:sldMk cId="0" sldId="257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BD3A-4FC8-4398-92BE-16ED5A48279F}" type="datetimeFigureOut">
              <a:rPr lang="es-AR" smtClean="0"/>
              <a:pPr/>
              <a:t>23/5/2020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84EC-4F45-4844-8F34-44DF3133B8C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986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CD585F40-E5EF-4F08-ACCE-26EBE378FBC2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997E6651-C9FB-46BD-B211-8A99C541B1A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F9F5-C557-4FAA-A6A7-41126DD352A4}" type="datetimeFigureOut">
              <a:rPr lang="es-AR" smtClean="0"/>
              <a:pPr/>
              <a:t>23/5/2020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357290" y="150017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714488"/>
            <a:ext cx="2596352" cy="3357586"/>
          </a:xfrm>
          <a:prstGeom prst="rect">
            <a:avLst/>
          </a:prstGeom>
          <a:noFill/>
        </p:spPr>
      </p:pic>
      <p:sp>
        <p:nvSpPr>
          <p:cNvPr id="9" name="8 Proceso"/>
          <p:cNvSpPr/>
          <p:nvPr/>
        </p:nvSpPr>
        <p:spPr>
          <a:xfrm>
            <a:off x="0" y="2071678"/>
            <a:ext cx="6000760" cy="271464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Proceso"/>
          <p:cNvSpPr/>
          <p:nvPr/>
        </p:nvSpPr>
        <p:spPr>
          <a:xfrm>
            <a:off x="8630486" y="389527"/>
            <a:ext cx="642910" cy="278608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96314" y="2944209"/>
            <a:ext cx="442915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AR" sz="4000" b="1" dirty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3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4" name="CuadroTexto 3"/>
          <p:cNvSpPr txBox="1"/>
          <p:nvPr/>
        </p:nvSpPr>
        <p:spPr>
          <a:xfrm>
            <a:off x="1344465" y="2852936"/>
            <a:ext cx="6455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DE LA RESISTENCIA DERIVADORA O SHUNT APLICADA </a:t>
            </a:r>
          </a:p>
          <a:p>
            <a:pPr algn="ctr"/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INSTRUMENTOS </a:t>
            </a:r>
          </a:p>
          <a:p>
            <a:pPr algn="ctr"/>
            <a:r>
              <a:rPr lang="es-AR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MAGNETO-ELÉCTRICOS</a:t>
            </a:r>
          </a:p>
        </p:txBody>
      </p:sp>
    </p:spTree>
    <p:extLst>
      <p:ext uri="{BB962C8B-B14F-4D97-AF65-F5344CB8AC3E}">
        <p14:creationId xmlns:p14="http://schemas.microsoft.com/office/powerpoint/2010/main" val="22589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3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899592" y="1844824"/>
                <a:ext cx="7056784" cy="2156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REVISIÓN</a:t>
                </a:r>
              </a:p>
              <a:p>
                <a:endParaRPr lang="es-AR" sz="20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AR" sz="20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ECUACIÓN DE MOMENTO DE INERCIA</a:t>
                </a:r>
              </a:p>
              <a:p>
                <a:endParaRPr lang="es-AR" dirty="0"/>
              </a:p>
              <a:p>
                <a:r>
                  <a:rPr lang="es-AR" sz="36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 = </a:t>
                </a:r>
                <a14:m>
                  <m:oMath xmlns:m="http://schemas.openxmlformats.org/officeDocument/2006/math">
                    <m:r>
                      <a:rPr lang="es-AR" sz="36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AR" sz="36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 </a:t>
                </a:r>
                <a:r>
                  <a:rPr lang="el-GR" sz="36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γ</a:t>
                </a:r>
                <a:r>
                  <a:rPr lang="es-AR" sz="3600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36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3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s-AR" sz="3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AR" sz="3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r>
                      <a:rPr lang="es-AR" sz="3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AR" sz="3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sz="3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AR" sz="36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6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AR" sz="36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3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a:rPr lang="es-AR" sz="3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AR" sz="3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s-AR" sz="3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s-AR" sz="36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7056784" cy="2156681"/>
              </a:xfrm>
              <a:prstGeom prst="rect">
                <a:avLst/>
              </a:prstGeom>
              <a:blipFill rotWithShape="0">
                <a:blip r:embed="rId3"/>
                <a:stretch>
                  <a:fillRect l="-2679" t="-1416" b="-39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899592" y="4523055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 = M . K . </a:t>
            </a:r>
            <a:r>
              <a:rPr lang="el-GR" sz="3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s-AR" sz="3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2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3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4" name="CuadroTexto 3"/>
          <p:cNvSpPr txBox="1"/>
          <p:nvPr/>
        </p:nvSpPr>
        <p:spPr>
          <a:xfrm>
            <a:off x="899591" y="2132856"/>
            <a:ext cx="7660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AMPLIACIÓN DEL RANGO DE MEDIDA</a:t>
            </a:r>
          </a:p>
          <a:p>
            <a:endParaRPr lang="es-AR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AMPERÍMETROS                         SHUNT O DERIVADOR</a:t>
            </a:r>
          </a:p>
          <a:p>
            <a:pPr marL="285750" indent="-285750">
              <a:buFontTx/>
              <a:buChar char="-"/>
            </a:pPr>
            <a:endParaRPr lang="es-AR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VOLTÍMETROS                             MULTIPLICADOR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923928" y="292494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23928" y="357301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115616" y="4509120"/>
            <a:ext cx="633670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RECORDEMOS QUE LA CORRIENTE POR LA BOBINA MÓVIL ESTÁ LIMITADA A 1 A</a:t>
            </a:r>
          </a:p>
        </p:txBody>
      </p:sp>
    </p:spTree>
    <p:extLst>
      <p:ext uri="{BB962C8B-B14F-4D97-AF65-F5344CB8AC3E}">
        <p14:creationId xmlns:p14="http://schemas.microsoft.com/office/powerpoint/2010/main" val="27392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3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14" y="2348880"/>
            <a:ext cx="3876675" cy="2838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523468"/>
            <a:ext cx="4860032" cy="15982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63688" y="560324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SHUNT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79753" y="560324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MULTIPLICADOR</a:t>
            </a:r>
          </a:p>
        </p:txBody>
      </p:sp>
    </p:spTree>
    <p:extLst>
      <p:ext uri="{BB962C8B-B14F-4D97-AF65-F5344CB8AC3E}">
        <p14:creationId xmlns:p14="http://schemas.microsoft.com/office/powerpoint/2010/main" val="80195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4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5" name="CuadroTexto 4"/>
          <p:cNvSpPr txBox="1"/>
          <p:nvPr/>
        </p:nvSpPr>
        <p:spPr>
          <a:xfrm>
            <a:off x="899592" y="177281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RESISTENCIAS DE PRECISIÓN</a:t>
            </a:r>
          </a:p>
          <a:p>
            <a:endParaRPr lang="es-AR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COEFICIENTE ALFA NEGATIVO</a:t>
            </a:r>
          </a:p>
          <a:p>
            <a:endParaRPr lang="es-AR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CONSTRUÍDAS DE MANGANINA O CONSTANTÁN</a:t>
            </a:r>
          </a:p>
          <a:p>
            <a:endParaRPr lang="es-AR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COBRE-MAGNESIO-NIQUEL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067944" y="342900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979712" y="450912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a 50 </a:t>
            </a:r>
            <a:r>
              <a:rPr lang="el-GR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μΩ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cm    2 a 3 </a:t>
            </a:r>
            <a:r>
              <a:rPr lang="el-GR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x °C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9592" y="5517232"/>
            <a:ext cx="744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SE USABA EL THERLO – SUSTITUYE EL NIQUEL POR ALUMNIO</a:t>
            </a:r>
          </a:p>
        </p:txBody>
      </p:sp>
    </p:spTree>
    <p:extLst>
      <p:ext uri="{BB962C8B-B14F-4D97-AF65-F5344CB8AC3E}">
        <p14:creationId xmlns:p14="http://schemas.microsoft.com/office/powerpoint/2010/main" val="235713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4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215660"/>
            <a:ext cx="773363" cy="1000108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581224"/>
            <a:ext cx="4371975" cy="27813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1429396" y="246781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3085580" y="275585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237708" y="167573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789436" y="190613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rgbClr val="C00000"/>
                </a:solidFill>
              </a:rPr>
              <a:t>I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437507" y="300260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525740" y="108065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accent3">
                    <a:lumMod val="50000"/>
                  </a:schemeClr>
                </a:solidFill>
              </a:rPr>
              <a:t>IA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429396" y="4797152"/>
            <a:ext cx="429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es-AR" sz="2800" dirty="0"/>
              <a:t> = </a:t>
            </a:r>
            <a:r>
              <a:rPr lang="es-AR" sz="2800" dirty="0">
                <a:solidFill>
                  <a:srgbClr val="C00000"/>
                </a:solidFill>
              </a:rPr>
              <a:t>I</a:t>
            </a:r>
            <a:r>
              <a:rPr lang="es-AR" sz="2800" dirty="0"/>
              <a:t> –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</a:rPr>
              <a:t>IA</a:t>
            </a:r>
          </a:p>
          <a:p>
            <a:endParaRPr lang="es-AR" sz="2800" dirty="0"/>
          </a:p>
          <a:p>
            <a:r>
              <a:rPr lang="es-A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es-AR" sz="2800" dirty="0"/>
              <a:t> . RS =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</a:rPr>
              <a:t>IA </a:t>
            </a:r>
            <a:r>
              <a:rPr lang="es-AR" sz="2800" dirty="0"/>
              <a:t>. RA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299103" y="4797152"/>
            <a:ext cx="32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RS =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</a:rPr>
              <a:t>IA</a:t>
            </a:r>
            <a:r>
              <a:rPr lang="es-AR" sz="2800" dirty="0"/>
              <a:t> . RA / </a:t>
            </a:r>
            <a:r>
              <a:rPr lang="es-A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294960" y="5615651"/>
            <a:ext cx="263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DIVIDO POR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</a:rPr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24903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4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5465" y="215660"/>
            <a:ext cx="773363" cy="1000108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909197" y="2060848"/>
            <a:ext cx="802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C00000"/>
                </a:solidFill>
              </a:rPr>
              <a:t>I</a:t>
            </a:r>
            <a:r>
              <a:rPr lang="es-AR" sz="2800" dirty="0"/>
              <a:t> /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</a:rPr>
              <a:t>IA</a:t>
            </a:r>
            <a:r>
              <a:rPr lang="es-AR" sz="2800" dirty="0"/>
              <a:t> = n  FACTOR DE AMPLIFICACIÓN DEL SHUNT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43608" y="306896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LUEGO,</a:t>
            </a:r>
          </a:p>
          <a:p>
            <a:endParaRPr lang="es-AR" sz="2800" dirty="0"/>
          </a:p>
        </p:txBody>
      </p:sp>
      <p:sp>
        <p:nvSpPr>
          <p:cNvPr id="6" name="Rectángulo 5"/>
          <p:cNvSpPr/>
          <p:nvPr/>
        </p:nvSpPr>
        <p:spPr>
          <a:xfrm>
            <a:off x="3491880" y="3805779"/>
            <a:ext cx="215482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AR" sz="2800" dirty="0"/>
              <a:t>RS = RA / n -1</a:t>
            </a:r>
          </a:p>
        </p:txBody>
      </p:sp>
    </p:spTree>
    <p:extLst>
      <p:ext uri="{BB962C8B-B14F-4D97-AF65-F5344CB8AC3E}">
        <p14:creationId xmlns:p14="http://schemas.microsoft.com/office/powerpoint/2010/main" val="252292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7544" y="530120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UTN-INSPT  ©2020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  <a:p>
            <a:r>
              <a:rPr lang="es-A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RICARDO DEFRANCE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ricardo.defrance@inspt.utn.edu.ar</a:t>
            </a:r>
          </a:p>
        </p:txBody>
      </p:sp>
      <p:sp>
        <p:nvSpPr>
          <p:cNvPr id="3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</a:p>
        </p:txBody>
      </p:sp>
      <p:pic>
        <p:nvPicPr>
          <p:cNvPr id="4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3450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4BCC9CD7DBDA4E90F6E467C3CED051" ma:contentTypeVersion="3" ma:contentTypeDescription="Crear nuevo documento." ma:contentTypeScope="" ma:versionID="58e145cfbd918fcf60eedd2b310a18ca">
  <xsd:schema xmlns:xsd="http://www.w3.org/2001/XMLSchema" xmlns:xs="http://www.w3.org/2001/XMLSchema" xmlns:p="http://schemas.microsoft.com/office/2006/metadata/properties" xmlns:ns2="397df017-1763-484d-bc35-673190dceec5" targetNamespace="http://schemas.microsoft.com/office/2006/metadata/properties" ma:root="true" ma:fieldsID="5348ead7abc4cfd1f5fd756d6362145a" ns2:_="">
    <xsd:import namespace="397df017-1763-484d-bc35-673190dce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f017-1763-484d-bc35-673190dc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3D1F8D-EA2B-4193-96AE-843E3BCFD2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df017-1763-484d-bc35-673190dce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845ED1-A025-4F88-9768-205E4BFFD4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7831C3-FD3E-40DB-AE4A-3B053A6D54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178</Words>
  <Application>Microsoft Office PowerPoint</Application>
  <PresentationFormat>Presentación en pantalla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</dc:creator>
  <cp:lastModifiedBy>Ricardo Defrance</cp:lastModifiedBy>
  <cp:revision>56</cp:revision>
  <dcterms:created xsi:type="dcterms:W3CDTF">2012-05-29T18:20:05Z</dcterms:created>
  <dcterms:modified xsi:type="dcterms:W3CDTF">2020-05-23T16:31:27Z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0x010100614BCC9CD7DBDA4E90F6E467C3CED051</vt:lpwstr>
  </property>
</Properties>
</file>