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0"/>
  </p:notesMasterIdLst>
  <p:sldIdLst>
    <p:sldId id="256" r:id="rId5"/>
    <p:sldId id="270" r:id="rId6"/>
    <p:sldId id="341" r:id="rId7"/>
    <p:sldId id="342" r:id="rId8"/>
    <p:sldId id="34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AEEA6CA-F4CA-45EC-A664-530BBB74BA35}" v="1" dt="2020-05-18T14:58:57.6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ano Ariel Alonso" userId="S::mariano.alonso@alu.inspt.utn.edu.ar::8ca93e96-255a-4110-a1fd-c88e1a032504" providerId="AD" clId="Web-{6AEEA6CA-F4CA-45EC-A664-530BBB74BA35}"/>
    <pc:docChg chg="modSld">
      <pc:chgData name="Mariano Ariel Alonso" userId="S::mariano.alonso@alu.inspt.utn.edu.ar::8ca93e96-255a-4110-a1fd-c88e1a032504" providerId="AD" clId="Web-{6AEEA6CA-F4CA-45EC-A664-530BBB74BA35}" dt="2020-05-18T14:58:57.677" v="0"/>
      <pc:docMkLst>
        <pc:docMk/>
      </pc:docMkLst>
      <pc:sldChg chg="addSp modSp mod modClrScheme chgLayout">
        <pc:chgData name="Mariano Ariel Alonso" userId="S::mariano.alonso@alu.inspt.utn.edu.ar::8ca93e96-255a-4110-a1fd-c88e1a032504" providerId="AD" clId="Web-{6AEEA6CA-F4CA-45EC-A664-530BBB74BA35}" dt="2020-05-18T14:58:57.677" v="0"/>
        <pc:sldMkLst>
          <pc:docMk/>
          <pc:sldMk cId="1025704621" sldId="342"/>
        </pc:sldMkLst>
        <pc:spChg chg="add mod ord">
          <ac:chgData name="Mariano Ariel Alonso" userId="S::mariano.alonso@alu.inspt.utn.edu.ar::8ca93e96-255a-4110-a1fd-c88e1a032504" providerId="AD" clId="Web-{6AEEA6CA-F4CA-45EC-A664-530BBB74BA35}" dt="2020-05-18T14:58:57.677" v="0"/>
          <ac:spMkLst>
            <pc:docMk/>
            <pc:sldMk cId="1025704621" sldId="342"/>
            <ac:spMk id="5" creationId="{1D99ECE8-16E0-4926-B561-3A8B3842E30B}"/>
          </ac:spMkLst>
        </pc:spChg>
        <pc:spChg chg="add mod ord">
          <ac:chgData name="Mariano Ariel Alonso" userId="S::mariano.alonso@alu.inspt.utn.edu.ar::8ca93e96-255a-4110-a1fd-c88e1a032504" providerId="AD" clId="Web-{6AEEA6CA-F4CA-45EC-A664-530BBB74BA35}" dt="2020-05-18T14:58:57.677" v="0"/>
          <ac:spMkLst>
            <pc:docMk/>
            <pc:sldMk cId="1025704621" sldId="342"/>
            <ac:spMk id="6" creationId="{77F1B2F0-ED58-4814-AC6F-AC81683FCAB6}"/>
          </ac:spMkLst>
        </pc:spChg>
        <pc:spChg chg="add mod ord">
          <ac:chgData name="Mariano Ariel Alonso" userId="S::mariano.alonso@alu.inspt.utn.edu.ar::8ca93e96-255a-4110-a1fd-c88e1a032504" providerId="AD" clId="Web-{6AEEA6CA-F4CA-45EC-A664-530BBB74BA35}" dt="2020-05-18T14:58:57.677" v="0"/>
          <ac:spMkLst>
            <pc:docMk/>
            <pc:sldMk cId="1025704621" sldId="342"/>
            <ac:spMk id="7" creationId="{D2DC0896-9DD5-40C2-80A4-9F25E4301C7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88ACA5-8D6B-4E4D-AC5F-41AEEA4F8A96}" type="datetimeFigureOut">
              <a:rPr lang="es-AR" smtClean="0"/>
              <a:t>18/5/2020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37C60D-E96F-4220-9B87-D48A996AD37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69889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5/18/2020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mailto:ricardo.defrance@inspt.utn.edu.ar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695" y="292122"/>
            <a:ext cx="1000125" cy="101917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1394" y="2993030"/>
            <a:ext cx="2027215" cy="1549296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682478" y="3121347"/>
            <a:ext cx="83647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6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LABORATORIO DE MEDICIONES</a:t>
            </a:r>
          </a:p>
        </p:txBody>
      </p:sp>
      <p:cxnSp>
        <p:nvCxnSpPr>
          <p:cNvPr id="8" name="Conector recto 7"/>
          <p:cNvCxnSpPr/>
          <p:nvPr/>
        </p:nvCxnSpPr>
        <p:spPr>
          <a:xfrm flipH="1">
            <a:off x="682478" y="3778208"/>
            <a:ext cx="7444092" cy="0"/>
          </a:xfrm>
          <a:prstGeom prst="line">
            <a:avLst/>
          </a:prstGeom>
          <a:ln w="952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adroTexto 10"/>
          <p:cNvSpPr txBox="1"/>
          <p:nvPr/>
        </p:nvSpPr>
        <p:spPr>
          <a:xfrm>
            <a:off x="682478" y="6156102"/>
            <a:ext cx="4906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Lic. Prof. Ricardo G. Defrance</a:t>
            </a:r>
          </a:p>
        </p:txBody>
      </p:sp>
    </p:spTree>
    <p:extLst>
      <p:ext uri="{BB962C8B-B14F-4D97-AF65-F5344CB8AC3E}">
        <p14:creationId xmlns:p14="http://schemas.microsoft.com/office/powerpoint/2010/main" val="928484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695" y="292122"/>
            <a:ext cx="1000125" cy="1019175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905813" y="2425889"/>
            <a:ext cx="836476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AR" sz="36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FUNDAMENTOS DE METROLOGÍA</a:t>
            </a:r>
          </a:p>
          <a:p>
            <a:pPr algn="just"/>
            <a:r>
              <a:rPr lang="es-AR" sz="36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ELÉCTRICA</a:t>
            </a:r>
          </a:p>
          <a:p>
            <a:pPr algn="just"/>
            <a:endParaRPr lang="es-AR" sz="36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AR" sz="36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Métodos de TBM - CBM</a:t>
            </a:r>
          </a:p>
        </p:txBody>
      </p:sp>
    </p:spTree>
    <p:extLst>
      <p:ext uri="{BB962C8B-B14F-4D97-AF65-F5344CB8AC3E}">
        <p14:creationId xmlns:p14="http://schemas.microsoft.com/office/powerpoint/2010/main" val="373815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581" y="1567800"/>
            <a:ext cx="8650780" cy="3913091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9695" y="292122"/>
            <a:ext cx="1000125" cy="1019175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5898524" y="2073499"/>
            <a:ext cx="3155324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AR" dirty="0"/>
              <a:t>En mediciones de laboratorio se prefiere este método, ya que se pueden compensar los errores descontando la resistencia interna del voltímetro.</a:t>
            </a:r>
          </a:p>
        </p:txBody>
      </p:sp>
    </p:spTree>
    <p:extLst>
      <p:ext uri="{BB962C8B-B14F-4D97-AF65-F5344CB8AC3E}">
        <p14:creationId xmlns:p14="http://schemas.microsoft.com/office/powerpoint/2010/main" val="3180061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695" y="1481070"/>
            <a:ext cx="8366484" cy="4018209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9695" y="292122"/>
            <a:ext cx="1000125" cy="1019175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5898523" y="2073499"/>
            <a:ext cx="3412901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AR" dirty="0"/>
              <a:t>La resistencia interna del amperímetro es baja (alrededor de 1 </a:t>
            </a:r>
            <a:r>
              <a:rPr lang="el-GR" dirty="0"/>
              <a:t>Ω</a:t>
            </a:r>
            <a:r>
              <a:rPr lang="es-AR" dirty="0"/>
              <a:t>). Recordemos que el devanado consta de un bajo número de vueltas, de alambre esmaltado de gran sección.</a:t>
            </a:r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1D99ECE8-16E0-4926-B561-3A8B3842E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7F1B2F0-ED58-4814-AC6F-AC81683FCAB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D2DC0896-9DD5-40C2-80A4-9F25E4301C7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25704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682580" y="4404575"/>
            <a:ext cx="49068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>
                <a:solidFill>
                  <a:schemeClr val="accent6">
                    <a:lumMod val="75000"/>
                  </a:schemeClr>
                </a:solidFill>
              </a:rPr>
              <a:t>LABORATORIO DE MEDICIONES ©2020</a:t>
            </a:r>
          </a:p>
          <a:p>
            <a:r>
              <a:rPr lang="es-AR" dirty="0">
                <a:solidFill>
                  <a:schemeClr val="accent6">
                    <a:lumMod val="75000"/>
                  </a:schemeClr>
                </a:solidFill>
              </a:rPr>
              <a:t>UTN-INSPT</a:t>
            </a:r>
          </a:p>
          <a:p>
            <a:r>
              <a:rPr lang="es-AR" dirty="0">
                <a:solidFill>
                  <a:schemeClr val="accent6">
                    <a:lumMod val="75000"/>
                  </a:schemeClr>
                </a:solidFill>
              </a:rPr>
              <a:t>LIC. PROF. RICARDO DEFRANCE</a:t>
            </a:r>
          </a:p>
          <a:p>
            <a:r>
              <a:rPr lang="es-AR" dirty="0">
                <a:solidFill>
                  <a:schemeClr val="accent6">
                    <a:lumMod val="75000"/>
                  </a:schemeClr>
                </a:solidFill>
                <a:hlinkClick r:id="rId2"/>
              </a:rPr>
              <a:t>ricardo.defrance@inspt.utn.edu.ar</a:t>
            </a:r>
            <a:endParaRPr lang="es-AR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s-AR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642461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Verde azulado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614BCC9CD7DBDA4E90F6E467C3CED051" ma:contentTypeVersion="3" ma:contentTypeDescription="Crear nuevo documento." ma:contentTypeScope="" ma:versionID="58e145cfbd918fcf60eedd2b310a18ca">
  <xsd:schema xmlns:xsd="http://www.w3.org/2001/XMLSchema" xmlns:xs="http://www.w3.org/2001/XMLSchema" xmlns:p="http://schemas.microsoft.com/office/2006/metadata/properties" xmlns:ns2="397df017-1763-484d-bc35-673190dceec5" targetNamespace="http://schemas.microsoft.com/office/2006/metadata/properties" ma:root="true" ma:fieldsID="5348ead7abc4cfd1f5fd756d6362145a" ns2:_="">
    <xsd:import namespace="397df017-1763-484d-bc35-673190dceec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97df017-1763-484d-bc35-673190dceec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E3C655F-ADB6-4594-9640-07C9C6074FE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97df017-1763-484d-bc35-673190dceec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8C29F09-1118-4EDE-B514-72868A54B9BC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59D3A653-B3F2-4051-AE95-28C4159C68D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398</TotalTime>
  <Words>88</Words>
  <Application>Microsoft Office PowerPoint</Application>
  <PresentationFormat>Panorámica</PresentationFormat>
  <Paragraphs>12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6" baseType="lpstr">
      <vt:lpstr>Faceta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Ricardo Defrance</dc:creator>
  <cp:lastModifiedBy>Ricardo Defrance</cp:lastModifiedBy>
  <cp:revision>39</cp:revision>
  <dcterms:created xsi:type="dcterms:W3CDTF">2016-05-13T22:47:55Z</dcterms:created>
  <dcterms:modified xsi:type="dcterms:W3CDTF">2020-05-18T14:58:58Z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0x010100614BCC9CD7DBDA4E90F6E467C3CED051</vt:lpwstr>
  </property>
</Properties>
</file>