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Presentado por José Santiago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d87ab7313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d87ab7313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Descripción general y contexto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d87ab731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d87ab731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d87ab7313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d87ab7313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d87ab7313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d87ab7313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d87ab7313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d87ab7313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d87ab731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d87ab731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d87ab7313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d87ab7313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/>
              <a:t>Plan de Análisis de Seguridad y Fortalecimiento de la Infraestructura</a:t>
            </a:r>
            <a:endParaRPr sz="33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Informe ejecutivo sobre incidentes de seguridad recientes y recomendaciones estratégicas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general y contexto</a:t>
            </a:r>
            <a:endParaRPr sz="43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 Se detectó un incidente de seguridad reciente en nuestra infraestructura crítica (servidor web/WordPress).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Impacto potencial: Riesgo de fuga de datos, interrupción del servicio, daño a la reputación y pérdidas financieras.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Objetivo de esta presentación: Informar a la gerencia sobre el incidente, las medidas de respuesta adoptadas y presentar un plan estratégico para fortalecer nuestra estrategia de seguridad.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Objetivo: Proporcionar a la gerencia contexto sobre la importancia del tema y el objetivo de la reunión.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¿Qué pasó? (El incidente – Resumen ejecutivo)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Vector inicial (Fase 1): Vulnerabilidades como el acceso FTP anónimo y la configuración del directorio de WordPress con un listado de archivos público (wp-content/uploads/). Riesgo: Podría permitir la carga de archivos maliciosos y facilitar el reconocimiento de la estructura.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Vulnerabilidad crítica adicional (Fase 2): Credenciales SSH del usuario root extremadamente débiles (root:123456). Impacto: Otorgó acceso total de administrador al servidor, lo que permitió el control completo y la eliminación de rastros (por ejemplo, eliminando los registros de autenticación).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Evidencia de encubrimiento: Ausencia de registros de autenticación en el servidor.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 resumen: Una combinación de configuraciones predeterminadas inseguras y credenciales débiles creó un punto de entrada crítico para el</a:t>
            </a:r>
            <a:r>
              <a:rPr lang="pt-BR"/>
              <a:t> </a:t>
            </a:r>
            <a:r>
              <a:rPr lang="pt-BR"/>
              <a:t>acceso no autorizado con privilegios elevados.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Objetivo: Explicar el incidente de forma concisa, centrándose en lo sucedido y el posible impacto para la empresa, sin ahondar en jerga técnica compleja.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Medidas inmediatas tomadas (respuesta rápida)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Detección: Monitoreo y análisis manual de vul</a:t>
            </a:r>
            <a:r>
              <a:rPr lang="pt-BR"/>
              <a:t>n</a:t>
            </a:r>
            <a:r>
              <a:rPr lang="pt-BR"/>
              <a:t>erabilidades.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Contención y erradicación: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Eliminación de credenciales FTP anónimas: Cierre del puerto de acceso no autenticado.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Corrección de permisos críticos: Cambio de los permisos del directorio de subidas de WordPress de 777 (acceso completo) a 755 (seguro), desactivando el listado público.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Restablecimiento de SSH: Cambio de la contraseña root a una contraseña segura y compleja. (Esto es crítico).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Recuperación: Se confirmó el funcionamiento y la seguridad de los servicios críticos (web, base de datos) tras las correcciones.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Objetivo: Demostrar que el equipo actuó con rapidez y eficacia para contener y remediar el incidente.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red: antes y después</a:t>
            </a:r>
            <a:endParaRPr/>
          </a:p>
        </p:txBody>
      </p:sp>
      <p:pic>
        <p:nvPicPr>
          <p:cNvPr id="88" name="Google Shape;88;p17" title="Jose Santiago Diagram-Vulnerab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75" y="1263525"/>
            <a:ext cx="4009925" cy="34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 title="Jose Santiago Diagram Recomendable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175" y="1263525"/>
            <a:ext cx="4009925" cy="34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-250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00"/>
              <a:t>Recomendaciones estratégicas para el futuro (prevención y resiliencia)</a:t>
            </a:r>
            <a:endParaRPr sz="14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569900" y="435675"/>
            <a:ext cx="4166400" cy="4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A. Plan de Respuesta a Incidentes (PRI - Basado en NIST SP 800-61):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Objetivo: Minimizar el impacto y el tiempo de recuperación de futuros incidentes.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Acciones Clave: Formar un equipo de respuesta, desarrollar guías de estrategias, implementar SIEM para el registro y la monitorización centralizados, y realizar simulacros de incidentes con regularidad.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B. Fortalecer la Protección de Datos: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Copias de Seguridad Robustas: Implementar y probar rigurosamente políticas de copias de seguridad periódicas (externas, aisladas).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Cifrado Integral: Cifrar datos en tránsito (se requiere HTTPS) y en reposo.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Controles de Acceso Estrictos: Implementar la Autenticación Multifactor (MFA) para el acceso crítico, una política de contraseñas robusta y adherirse al Principio de Mínimo Privilegio.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C. Implementación de un SGSI (Sistema de Gestión de Seguridad de la Información) - ISO 27001: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Objetivo: Adoptar un marco reconocido internacionalmente para la gestión continua de la seguridad de la información.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Beneficios: Reducción de riesgos, cumplimiento normativo, mejora de la reputación.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Acciones Clave: Análisis de riesgos, políticas de seguridad, controles tecnológicos (WAF, r</a:t>
            </a:r>
            <a:r>
              <a:rPr lang="pt-BR"/>
              <a:t>e</a:t>
            </a:r>
            <a:r>
              <a:rPr lang="pt-BR"/>
              <a:t>forzamiento, parches) y mejora continua.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Objetivo: Presentar soluciones a largo plazo para fortalecer la seguridad, vinculándolas con beneficios estratégicos para la empresa.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Próximos pasos y solicitud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Aprobación: Solicitar la aprobación de la gerencia para iniciar la fase de implementación de estas recomendaciones estratégicas.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Recursos: Es necesario asignar presupuesto y pers</a:t>
            </a:r>
            <a:r>
              <a:rPr lang="pt-BR"/>
              <a:t>o</a:t>
            </a:r>
            <a:r>
              <a:rPr lang="pt-BR"/>
              <a:t>nal cualificado para los proyectos de IRS y SGSI.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Plazo estimado: de 3 a 6 meses para la implementación inicial de IRS y los controles más urgentes; de 12 a 18 meses para obtener la certificación ISO 27001.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Objetivo: Instar a la gerencia a actuar describiendo los recursos necesarios y un cronograma para los próximos pasos.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26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/>
              <a:t>FIN DE LA PRESENTACIÓN Y AHORA ESTOY ABIERTO A PREGUNTAS DEL PÚBLICO</a:t>
            </a:r>
            <a:endParaRPr sz="4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