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6115" autoAdjust="0"/>
  </p:normalViewPr>
  <p:slideViewPr>
    <p:cSldViewPr snapToGrid="0" showGuides="1">
      <p:cViewPr varScale="1">
        <p:scale>
          <a:sx n="111" d="100"/>
          <a:sy n="111" d="100"/>
        </p:scale>
        <p:origin x="66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76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0FB2DC-2174-4743-A683-0421AA13A691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C42F6E70-0A93-4428-A688-572B2983AF56}">
      <dgm:prSet/>
      <dgm:spPr/>
      <dgm:t>
        <a:bodyPr/>
        <a:lstStyle/>
        <a:p>
          <a:r>
            <a:rPr lang="es-ES" b="0" i="0"/>
            <a:t>Sistemas de control de versiones locales</a:t>
          </a:r>
          <a:endParaRPr lang="es-ES"/>
        </a:p>
      </dgm:t>
    </dgm:pt>
    <dgm:pt modelId="{BA22A895-F73E-4C55-93D2-193902230B15}" type="parTrans" cxnId="{E4C1DAD7-4F04-4773-8450-DEB1DC3B930A}">
      <dgm:prSet/>
      <dgm:spPr/>
      <dgm:t>
        <a:bodyPr/>
        <a:lstStyle/>
        <a:p>
          <a:endParaRPr lang="es-ES"/>
        </a:p>
      </dgm:t>
    </dgm:pt>
    <dgm:pt modelId="{EFC60B65-EC6E-4456-8661-3C64F959431F}" type="sibTrans" cxnId="{E4C1DAD7-4F04-4773-8450-DEB1DC3B930A}">
      <dgm:prSet/>
      <dgm:spPr/>
      <dgm:t>
        <a:bodyPr/>
        <a:lstStyle/>
        <a:p>
          <a:endParaRPr lang="es-ES"/>
        </a:p>
      </dgm:t>
    </dgm:pt>
    <dgm:pt modelId="{FA0174C3-E51D-41D1-A6D7-A68E1C6EB679}">
      <dgm:prSet/>
      <dgm:spPr/>
      <dgm:t>
        <a:bodyPr/>
        <a:lstStyle/>
        <a:p>
          <a:r>
            <a:rPr lang="es-ES" b="0" i="0"/>
            <a:t>Sistemas de control de versiones centralizados</a:t>
          </a:r>
          <a:endParaRPr lang="es-ES"/>
        </a:p>
      </dgm:t>
    </dgm:pt>
    <dgm:pt modelId="{251F11FF-D226-4BB1-914A-3AA413A455DB}" type="parTrans" cxnId="{1730D6E2-933A-423D-94F0-EE54D0B25BDB}">
      <dgm:prSet/>
      <dgm:spPr/>
      <dgm:t>
        <a:bodyPr/>
        <a:lstStyle/>
        <a:p>
          <a:endParaRPr lang="es-ES"/>
        </a:p>
      </dgm:t>
    </dgm:pt>
    <dgm:pt modelId="{F15F50A9-0BF1-4353-AD22-504056128AE3}" type="sibTrans" cxnId="{1730D6E2-933A-423D-94F0-EE54D0B25BDB}">
      <dgm:prSet/>
      <dgm:spPr/>
      <dgm:t>
        <a:bodyPr/>
        <a:lstStyle/>
        <a:p>
          <a:endParaRPr lang="es-ES"/>
        </a:p>
      </dgm:t>
    </dgm:pt>
    <dgm:pt modelId="{2A04DAF6-2F6E-4413-B56A-CB3204ECC87A}">
      <dgm:prSet/>
      <dgm:spPr/>
      <dgm:t>
        <a:bodyPr/>
        <a:lstStyle/>
        <a:p>
          <a:r>
            <a:rPr lang="es-ES" b="0" i="0"/>
            <a:t>Sistemas de control de versiones distribuidos</a:t>
          </a:r>
          <a:endParaRPr lang="es-ES"/>
        </a:p>
      </dgm:t>
    </dgm:pt>
    <dgm:pt modelId="{2A61E179-5352-4C89-B848-04B474187DCB}" type="parTrans" cxnId="{8F90EABC-8058-4ADE-AB74-E7EB516E3F4C}">
      <dgm:prSet/>
      <dgm:spPr/>
      <dgm:t>
        <a:bodyPr/>
        <a:lstStyle/>
        <a:p>
          <a:endParaRPr lang="es-ES"/>
        </a:p>
      </dgm:t>
    </dgm:pt>
    <dgm:pt modelId="{C28B0C6D-6208-4F4E-95D7-FDBB9D37893B}" type="sibTrans" cxnId="{8F90EABC-8058-4ADE-AB74-E7EB516E3F4C}">
      <dgm:prSet/>
      <dgm:spPr/>
      <dgm:t>
        <a:bodyPr/>
        <a:lstStyle/>
        <a:p>
          <a:endParaRPr lang="es-ES"/>
        </a:p>
      </dgm:t>
    </dgm:pt>
    <dgm:pt modelId="{8518E590-691D-4E96-BCAE-ECAA0F06352A}" type="pres">
      <dgm:prSet presAssocID="{460FB2DC-2174-4743-A683-0421AA13A69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679E369-1C01-4019-87FF-3CF09BD94082}" type="pres">
      <dgm:prSet presAssocID="{C42F6E70-0A93-4428-A688-572B2983AF56}" presName="parentLin" presStyleCnt="0"/>
      <dgm:spPr/>
    </dgm:pt>
    <dgm:pt modelId="{A6547996-4F45-4924-A3EF-B893B76D3D24}" type="pres">
      <dgm:prSet presAssocID="{C42F6E70-0A93-4428-A688-572B2983AF56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10A31648-4D7F-43B3-8A5E-8F1511BC9C64}" type="pres">
      <dgm:prSet presAssocID="{C42F6E70-0A93-4428-A688-572B2983AF5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89FE07-CA4B-4250-BD76-EB5EA6197D91}" type="pres">
      <dgm:prSet presAssocID="{C42F6E70-0A93-4428-A688-572B2983AF56}" presName="negativeSpace" presStyleCnt="0"/>
      <dgm:spPr/>
    </dgm:pt>
    <dgm:pt modelId="{EDF7EFB0-B847-4E50-A068-54A51D8256AE}" type="pres">
      <dgm:prSet presAssocID="{C42F6E70-0A93-4428-A688-572B2983AF56}" presName="childText" presStyleLbl="conFgAcc1" presStyleIdx="0" presStyleCnt="3">
        <dgm:presLayoutVars>
          <dgm:bulletEnabled val="1"/>
        </dgm:presLayoutVars>
      </dgm:prSet>
      <dgm:spPr/>
    </dgm:pt>
    <dgm:pt modelId="{DEE5E2A7-7A18-4956-9F60-C05CA9F769DC}" type="pres">
      <dgm:prSet presAssocID="{EFC60B65-EC6E-4456-8661-3C64F959431F}" presName="spaceBetweenRectangles" presStyleCnt="0"/>
      <dgm:spPr/>
    </dgm:pt>
    <dgm:pt modelId="{4A3E0ECD-4555-480A-859A-7D1FF38BD5F3}" type="pres">
      <dgm:prSet presAssocID="{FA0174C3-E51D-41D1-A6D7-A68E1C6EB679}" presName="parentLin" presStyleCnt="0"/>
      <dgm:spPr/>
    </dgm:pt>
    <dgm:pt modelId="{AA02DD6A-1606-4415-B1E8-2EFE782339A3}" type="pres">
      <dgm:prSet presAssocID="{FA0174C3-E51D-41D1-A6D7-A68E1C6EB679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9466535E-070B-4A44-B30F-E27B22884304}" type="pres">
      <dgm:prSet presAssocID="{FA0174C3-E51D-41D1-A6D7-A68E1C6EB67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B20642D-788E-4074-A020-CCC2237655E6}" type="pres">
      <dgm:prSet presAssocID="{FA0174C3-E51D-41D1-A6D7-A68E1C6EB679}" presName="negativeSpace" presStyleCnt="0"/>
      <dgm:spPr/>
    </dgm:pt>
    <dgm:pt modelId="{3C7A30D3-EA10-44FF-8104-393C99D0D4C0}" type="pres">
      <dgm:prSet presAssocID="{FA0174C3-E51D-41D1-A6D7-A68E1C6EB679}" presName="childText" presStyleLbl="conFgAcc1" presStyleIdx="1" presStyleCnt="3">
        <dgm:presLayoutVars>
          <dgm:bulletEnabled val="1"/>
        </dgm:presLayoutVars>
      </dgm:prSet>
      <dgm:spPr/>
    </dgm:pt>
    <dgm:pt modelId="{AFE9A3BC-5122-4362-8F8C-F4BC902BBFF4}" type="pres">
      <dgm:prSet presAssocID="{F15F50A9-0BF1-4353-AD22-504056128AE3}" presName="spaceBetweenRectangles" presStyleCnt="0"/>
      <dgm:spPr/>
    </dgm:pt>
    <dgm:pt modelId="{AB7802E0-39E5-4089-B55A-9A5A743F160C}" type="pres">
      <dgm:prSet presAssocID="{2A04DAF6-2F6E-4413-B56A-CB3204ECC87A}" presName="parentLin" presStyleCnt="0"/>
      <dgm:spPr/>
    </dgm:pt>
    <dgm:pt modelId="{75F30346-3783-4F7D-A8E4-2B0656893242}" type="pres">
      <dgm:prSet presAssocID="{2A04DAF6-2F6E-4413-B56A-CB3204ECC87A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298FDBF5-E8A0-4DCD-85AC-3CE22EBAE92B}" type="pres">
      <dgm:prSet presAssocID="{2A04DAF6-2F6E-4413-B56A-CB3204ECC87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6470BF-85A8-41E1-A12F-E04AB78AB0A2}" type="pres">
      <dgm:prSet presAssocID="{2A04DAF6-2F6E-4413-B56A-CB3204ECC87A}" presName="negativeSpace" presStyleCnt="0"/>
      <dgm:spPr/>
    </dgm:pt>
    <dgm:pt modelId="{63EBB42A-601B-44A1-9CD9-FC426E38AAB5}" type="pres">
      <dgm:prSet presAssocID="{2A04DAF6-2F6E-4413-B56A-CB3204ECC87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EF5302D-1F8E-4926-9864-52E7C55C630D}" type="presOf" srcId="{2A04DAF6-2F6E-4413-B56A-CB3204ECC87A}" destId="{75F30346-3783-4F7D-A8E4-2B0656893242}" srcOrd="0" destOrd="0" presId="urn:microsoft.com/office/officeart/2005/8/layout/list1"/>
    <dgm:cxn modelId="{4F1EEAFF-B955-4169-B8AF-3A7D0228A5CB}" type="presOf" srcId="{460FB2DC-2174-4743-A683-0421AA13A691}" destId="{8518E590-691D-4E96-BCAE-ECAA0F06352A}" srcOrd="0" destOrd="0" presId="urn:microsoft.com/office/officeart/2005/8/layout/list1"/>
    <dgm:cxn modelId="{F81CC326-34C1-4827-B776-10E91FB85FD5}" type="presOf" srcId="{C42F6E70-0A93-4428-A688-572B2983AF56}" destId="{10A31648-4D7F-43B3-8A5E-8F1511BC9C64}" srcOrd="1" destOrd="0" presId="urn:microsoft.com/office/officeart/2005/8/layout/list1"/>
    <dgm:cxn modelId="{8F90EABC-8058-4ADE-AB74-E7EB516E3F4C}" srcId="{460FB2DC-2174-4743-A683-0421AA13A691}" destId="{2A04DAF6-2F6E-4413-B56A-CB3204ECC87A}" srcOrd="2" destOrd="0" parTransId="{2A61E179-5352-4C89-B848-04B474187DCB}" sibTransId="{C28B0C6D-6208-4F4E-95D7-FDBB9D37893B}"/>
    <dgm:cxn modelId="{3BF70E29-5C9D-4AB1-A6B3-DC54D6EBF908}" type="presOf" srcId="{C42F6E70-0A93-4428-A688-572B2983AF56}" destId="{A6547996-4F45-4924-A3EF-B893B76D3D24}" srcOrd="0" destOrd="0" presId="urn:microsoft.com/office/officeart/2005/8/layout/list1"/>
    <dgm:cxn modelId="{422CA6B7-F8C8-4AD3-9A6B-38161736840E}" type="presOf" srcId="{2A04DAF6-2F6E-4413-B56A-CB3204ECC87A}" destId="{298FDBF5-E8A0-4DCD-85AC-3CE22EBAE92B}" srcOrd="1" destOrd="0" presId="urn:microsoft.com/office/officeart/2005/8/layout/list1"/>
    <dgm:cxn modelId="{E4C1DAD7-4F04-4773-8450-DEB1DC3B930A}" srcId="{460FB2DC-2174-4743-A683-0421AA13A691}" destId="{C42F6E70-0A93-4428-A688-572B2983AF56}" srcOrd="0" destOrd="0" parTransId="{BA22A895-F73E-4C55-93D2-193902230B15}" sibTransId="{EFC60B65-EC6E-4456-8661-3C64F959431F}"/>
    <dgm:cxn modelId="{1730D6E2-933A-423D-94F0-EE54D0B25BDB}" srcId="{460FB2DC-2174-4743-A683-0421AA13A691}" destId="{FA0174C3-E51D-41D1-A6D7-A68E1C6EB679}" srcOrd="1" destOrd="0" parTransId="{251F11FF-D226-4BB1-914A-3AA413A455DB}" sibTransId="{F15F50A9-0BF1-4353-AD22-504056128AE3}"/>
    <dgm:cxn modelId="{8AFB0FA2-84FC-44E8-9ACC-4F80254DE12D}" type="presOf" srcId="{FA0174C3-E51D-41D1-A6D7-A68E1C6EB679}" destId="{AA02DD6A-1606-4415-B1E8-2EFE782339A3}" srcOrd="0" destOrd="0" presId="urn:microsoft.com/office/officeart/2005/8/layout/list1"/>
    <dgm:cxn modelId="{38AF21C3-3C43-4E25-AA09-A87F32EBDF2D}" type="presOf" srcId="{FA0174C3-E51D-41D1-A6D7-A68E1C6EB679}" destId="{9466535E-070B-4A44-B30F-E27B22884304}" srcOrd="1" destOrd="0" presId="urn:microsoft.com/office/officeart/2005/8/layout/list1"/>
    <dgm:cxn modelId="{30AD779A-9FC7-4275-89D5-1BF339A2EF79}" type="presParOf" srcId="{8518E590-691D-4E96-BCAE-ECAA0F06352A}" destId="{2679E369-1C01-4019-87FF-3CF09BD94082}" srcOrd="0" destOrd="0" presId="urn:microsoft.com/office/officeart/2005/8/layout/list1"/>
    <dgm:cxn modelId="{556EBB2E-C524-45EF-B1ED-C4482F902F3F}" type="presParOf" srcId="{2679E369-1C01-4019-87FF-3CF09BD94082}" destId="{A6547996-4F45-4924-A3EF-B893B76D3D24}" srcOrd="0" destOrd="0" presId="urn:microsoft.com/office/officeart/2005/8/layout/list1"/>
    <dgm:cxn modelId="{EAAE28BA-8AFA-4E6B-9F19-F9B222D83974}" type="presParOf" srcId="{2679E369-1C01-4019-87FF-3CF09BD94082}" destId="{10A31648-4D7F-43B3-8A5E-8F1511BC9C64}" srcOrd="1" destOrd="0" presId="urn:microsoft.com/office/officeart/2005/8/layout/list1"/>
    <dgm:cxn modelId="{787151A6-CC15-4FC5-84F3-EDBAEDD78A3D}" type="presParOf" srcId="{8518E590-691D-4E96-BCAE-ECAA0F06352A}" destId="{CD89FE07-CA4B-4250-BD76-EB5EA6197D91}" srcOrd="1" destOrd="0" presId="urn:microsoft.com/office/officeart/2005/8/layout/list1"/>
    <dgm:cxn modelId="{288FDF9B-36A3-4110-8EF4-D1BB29C2FDCA}" type="presParOf" srcId="{8518E590-691D-4E96-BCAE-ECAA0F06352A}" destId="{EDF7EFB0-B847-4E50-A068-54A51D8256AE}" srcOrd="2" destOrd="0" presId="urn:microsoft.com/office/officeart/2005/8/layout/list1"/>
    <dgm:cxn modelId="{BA84B83E-6E24-45D5-BEBA-F2172D53AC72}" type="presParOf" srcId="{8518E590-691D-4E96-BCAE-ECAA0F06352A}" destId="{DEE5E2A7-7A18-4956-9F60-C05CA9F769DC}" srcOrd="3" destOrd="0" presId="urn:microsoft.com/office/officeart/2005/8/layout/list1"/>
    <dgm:cxn modelId="{C24ED570-CFFF-410E-ABAA-D5F4103274B9}" type="presParOf" srcId="{8518E590-691D-4E96-BCAE-ECAA0F06352A}" destId="{4A3E0ECD-4555-480A-859A-7D1FF38BD5F3}" srcOrd="4" destOrd="0" presId="urn:microsoft.com/office/officeart/2005/8/layout/list1"/>
    <dgm:cxn modelId="{93A47A3F-255B-4584-9AA3-F1B252CAA7AB}" type="presParOf" srcId="{4A3E0ECD-4555-480A-859A-7D1FF38BD5F3}" destId="{AA02DD6A-1606-4415-B1E8-2EFE782339A3}" srcOrd="0" destOrd="0" presId="urn:microsoft.com/office/officeart/2005/8/layout/list1"/>
    <dgm:cxn modelId="{70B68FE6-6C96-45D7-8420-8A3C9C67BDD5}" type="presParOf" srcId="{4A3E0ECD-4555-480A-859A-7D1FF38BD5F3}" destId="{9466535E-070B-4A44-B30F-E27B22884304}" srcOrd="1" destOrd="0" presId="urn:microsoft.com/office/officeart/2005/8/layout/list1"/>
    <dgm:cxn modelId="{81C32698-9EE5-4EF5-B098-74D4026AE8EB}" type="presParOf" srcId="{8518E590-691D-4E96-BCAE-ECAA0F06352A}" destId="{1B20642D-788E-4074-A020-CCC2237655E6}" srcOrd="5" destOrd="0" presId="urn:microsoft.com/office/officeart/2005/8/layout/list1"/>
    <dgm:cxn modelId="{64791F70-B33F-4DE9-832B-FB5606684EC9}" type="presParOf" srcId="{8518E590-691D-4E96-BCAE-ECAA0F06352A}" destId="{3C7A30D3-EA10-44FF-8104-393C99D0D4C0}" srcOrd="6" destOrd="0" presId="urn:microsoft.com/office/officeart/2005/8/layout/list1"/>
    <dgm:cxn modelId="{E44EE354-1E3D-4AA2-95EB-7342A4840CB8}" type="presParOf" srcId="{8518E590-691D-4E96-BCAE-ECAA0F06352A}" destId="{AFE9A3BC-5122-4362-8F8C-F4BC902BBFF4}" srcOrd="7" destOrd="0" presId="urn:microsoft.com/office/officeart/2005/8/layout/list1"/>
    <dgm:cxn modelId="{A7B4EDEC-2BC7-4878-8704-FC1494B8201F}" type="presParOf" srcId="{8518E590-691D-4E96-BCAE-ECAA0F06352A}" destId="{AB7802E0-39E5-4089-B55A-9A5A743F160C}" srcOrd="8" destOrd="0" presId="urn:microsoft.com/office/officeart/2005/8/layout/list1"/>
    <dgm:cxn modelId="{DD09E8DB-79E4-400B-BB48-D1EDB52C46AF}" type="presParOf" srcId="{AB7802E0-39E5-4089-B55A-9A5A743F160C}" destId="{75F30346-3783-4F7D-A8E4-2B0656893242}" srcOrd="0" destOrd="0" presId="urn:microsoft.com/office/officeart/2005/8/layout/list1"/>
    <dgm:cxn modelId="{69F8159B-8176-42A8-B987-9C53028E9D0B}" type="presParOf" srcId="{AB7802E0-39E5-4089-B55A-9A5A743F160C}" destId="{298FDBF5-E8A0-4DCD-85AC-3CE22EBAE92B}" srcOrd="1" destOrd="0" presId="urn:microsoft.com/office/officeart/2005/8/layout/list1"/>
    <dgm:cxn modelId="{CB251022-46CE-45D4-B300-C5011D31B35B}" type="presParOf" srcId="{8518E590-691D-4E96-BCAE-ECAA0F06352A}" destId="{936470BF-85A8-41E1-A12F-E04AB78AB0A2}" srcOrd="9" destOrd="0" presId="urn:microsoft.com/office/officeart/2005/8/layout/list1"/>
    <dgm:cxn modelId="{84C93756-3D57-4E97-8C1F-BEFBA12C0E96}" type="presParOf" srcId="{8518E590-691D-4E96-BCAE-ECAA0F06352A}" destId="{63EBB42A-601B-44A1-9CD9-FC426E38AAB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5C0C52-CEB8-404E-9DB9-41F83CAD7C98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5A7988F-FA3C-4F53-BCD5-173CBBF27B0F}">
      <dgm:prSet/>
      <dgm:spPr/>
      <dgm:t>
        <a:bodyPr/>
        <a:lstStyle/>
        <a:p>
          <a:r>
            <a:rPr lang="es-ES" b="0" i="0" dirty="0"/>
            <a:t>Los tres </a:t>
          </a:r>
          <a:r>
            <a:rPr lang="es-ES" b="1" i="0" dirty="0"/>
            <a:t>estados</a:t>
          </a:r>
          <a:r>
            <a:rPr lang="es-ES" b="0" i="0" dirty="0"/>
            <a:t> principales en los que se pueden encontrar los archivos</a:t>
          </a:r>
          <a:endParaRPr lang="es-ES" dirty="0"/>
        </a:p>
      </dgm:t>
    </dgm:pt>
    <dgm:pt modelId="{E2D02B0F-174F-46D8-8AE3-78A55F3B983B}" type="parTrans" cxnId="{F69DE52C-A83F-41A5-8B85-87610BB33079}">
      <dgm:prSet/>
      <dgm:spPr/>
      <dgm:t>
        <a:bodyPr/>
        <a:lstStyle/>
        <a:p>
          <a:endParaRPr lang="es-ES"/>
        </a:p>
      </dgm:t>
    </dgm:pt>
    <dgm:pt modelId="{643A01E0-493E-4B63-AB35-26E677489667}" type="sibTrans" cxnId="{F69DE52C-A83F-41A5-8B85-87610BB33079}">
      <dgm:prSet/>
      <dgm:spPr/>
      <dgm:t>
        <a:bodyPr/>
        <a:lstStyle/>
        <a:p>
          <a:endParaRPr lang="es-ES"/>
        </a:p>
      </dgm:t>
    </dgm:pt>
    <dgm:pt modelId="{9F56CFE6-A277-4DAC-A0F2-77E53981EB84}">
      <dgm:prSet/>
      <dgm:spPr/>
      <dgm:t>
        <a:bodyPr/>
        <a:lstStyle/>
        <a:p>
          <a:r>
            <a:rPr lang="es-ES" b="0" i="0" dirty="0"/>
            <a:t>Confirmado (</a:t>
          </a:r>
          <a:r>
            <a:rPr lang="es-ES" b="0" i="0" dirty="0" err="1"/>
            <a:t>committed</a:t>
          </a:r>
          <a:r>
            <a:rPr lang="es-ES" b="0" i="0" dirty="0"/>
            <a:t>)</a:t>
          </a:r>
          <a:endParaRPr lang="es-ES" dirty="0"/>
        </a:p>
      </dgm:t>
    </dgm:pt>
    <dgm:pt modelId="{E0902B15-EFBA-4330-B0D2-16A4848442C9}" type="parTrans" cxnId="{FB97225B-A877-43CA-BE45-84EEEB4736B0}">
      <dgm:prSet/>
      <dgm:spPr/>
      <dgm:t>
        <a:bodyPr/>
        <a:lstStyle/>
        <a:p>
          <a:endParaRPr lang="es-ES"/>
        </a:p>
      </dgm:t>
    </dgm:pt>
    <dgm:pt modelId="{ED76BD01-4ED4-486D-BE18-F256C7A60246}" type="sibTrans" cxnId="{FB97225B-A877-43CA-BE45-84EEEB4736B0}">
      <dgm:prSet/>
      <dgm:spPr/>
      <dgm:t>
        <a:bodyPr/>
        <a:lstStyle/>
        <a:p>
          <a:endParaRPr lang="es-ES"/>
        </a:p>
      </dgm:t>
    </dgm:pt>
    <dgm:pt modelId="{10E395CA-1D74-421A-8D6E-D4ACA47C1268}">
      <dgm:prSet/>
      <dgm:spPr/>
      <dgm:t>
        <a:bodyPr/>
        <a:lstStyle/>
        <a:p>
          <a:r>
            <a:rPr lang="es-ES" b="0" i="0" dirty="0"/>
            <a:t>Modificado (</a:t>
          </a:r>
          <a:r>
            <a:rPr lang="es-ES" b="0" i="0" dirty="0" err="1"/>
            <a:t>modified</a:t>
          </a:r>
          <a:r>
            <a:rPr lang="es-ES" b="0" i="0" dirty="0"/>
            <a:t>)</a:t>
          </a:r>
          <a:endParaRPr lang="es-ES" dirty="0"/>
        </a:p>
      </dgm:t>
    </dgm:pt>
    <dgm:pt modelId="{763BF70D-0E77-4FB0-971B-892619ACBB7A}" type="parTrans" cxnId="{ADE17A37-38B6-4718-9575-3AFD14CB8627}">
      <dgm:prSet/>
      <dgm:spPr/>
      <dgm:t>
        <a:bodyPr/>
        <a:lstStyle/>
        <a:p>
          <a:endParaRPr lang="es-ES"/>
        </a:p>
      </dgm:t>
    </dgm:pt>
    <dgm:pt modelId="{E5B9C98F-D537-485C-B0C5-EFCB27314643}" type="sibTrans" cxnId="{ADE17A37-38B6-4718-9575-3AFD14CB8627}">
      <dgm:prSet/>
      <dgm:spPr/>
      <dgm:t>
        <a:bodyPr/>
        <a:lstStyle/>
        <a:p>
          <a:endParaRPr lang="es-ES"/>
        </a:p>
      </dgm:t>
    </dgm:pt>
    <dgm:pt modelId="{2F600B53-F8A0-4714-B501-59D44367D92A}">
      <dgm:prSet/>
      <dgm:spPr/>
      <dgm:t>
        <a:bodyPr/>
        <a:lstStyle/>
        <a:p>
          <a:r>
            <a:rPr lang="es-ES" b="0" i="0" smtClean="0"/>
            <a:t>Preparado  </a:t>
          </a:r>
          <a:r>
            <a:rPr lang="es-ES" b="0" i="0" dirty="0"/>
            <a:t>(</a:t>
          </a:r>
          <a:r>
            <a:rPr lang="es-ES" b="0" i="0" dirty="0" err="1"/>
            <a:t>staged</a:t>
          </a:r>
          <a:r>
            <a:rPr lang="es-ES" b="0" i="0" dirty="0"/>
            <a:t>)</a:t>
          </a:r>
          <a:endParaRPr lang="es-ES" dirty="0"/>
        </a:p>
      </dgm:t>
    </dgm:pt>
    <dgm:pt modelId="{A2DF076B-6327-4A73-8112-A16F841C05A1}" type="parTrans" cxnId="{33D71F2F-8C9E-4EF9-B4AB-7E665C78F616}">
      <dgm:prSet/>
      <dgm:spPr/>
      <dgm:t>
        <a:bodyPr/>
        <a:lstStyle/>
        <a:p>
          <a:endParaRPr lang="es-ES"/>
        </a:p>
      </dgm:t>
    </dgm:pt>
    <dgm:pt modelId="{7CC63FA3-498D-4EA6-86F1-773392C17749}" type="sibTrans" cxnId="{33D71F2F-8C9E-4EF9-B4AB-7E665C78F616}">
      <dgm:prSet/>
      <dgm:spPr/>
      <dgm:t>
        <a:bodyPr/>
        <a:lstStyle/>
        <a:p>
          <a:endParaRPr lang="es-ES"/>
        </a:p>
      </dgm:t>
    </dgm:pt>
    <dgm:pt modelId="{DFAD81D6-782D-4F85-9575-351057D96259}">
      <dgm:prSet/>
      <dgm:spPr/>
      <dgm:t>
        <a:bodyPr/>
        <a:lstStyle/>
        <a:p>
          <a:r>
            <a:rPr lang="es-ES" b="0" i="0"/>
            <a:t>Se </a:t>
          </a:r>
          <a:r>
            <a:rPr lang="es-ES" b="0" i="0" dirty="0"/>
            <a:t>ha modificado el archivo pero no se ha confirmado</a:t>
          </a:r>
          <a:endParaRPr lang="es-ES" dirty="0"/>
        </a:p>
      </dgm:t>
    </dgm:pt>
    <dgm:pt modelId="{51137DB6-DB56-437C-A073-AE53A7B6E753}" type="parTrans" cxnId="{1E9BBA11-94B6-46E8-AF65-C0A461B4C082}">
      <dgm:prSet/>
      <dgm:spPr/>
      <dgm:t>
        <a:bodyPr/>
        <a:lstStyle/>
        <a:p>
          <a:endParaRPr lang="es-ES"/>
        </a:p>
      </dgm:t>
    </dgm:pt>
    <dgm:pt modelId="{A528EB75-1826-4DDB-8225-C3F1124F1614}" type="sibTrans" cxnId="{1E9BBA11-94B6-46E8-AF65-C0A461B4C082}">
      <dgm:prSet/>
      <dgm:spPr/>
      <dgm:t>
        <a:bodyPr/>
        <a:lstStyle/>
        <a:p>
          <a:endParaRPr lang="es-ES"/>
        </a:p>
      </dgm:t>
    </dgm:pt>
    <dgm:pt modelId="{3B0CBBD2-79DA-4467-82BC-E8EDB9097516}">
      <dgm:prSet/>
      <dgm:spPr/>
      <dgm:t>
        <a:bodyPr/>
        <a:lstStyle/>
        <a:p>
          <a:r>
            <a:rPr lang="es-ES" b="0" i="0" dirty="0"/>
            <a:t>Se ha marcado un archivo modificado para que vaya en la próxima confirmación</a:t>
          </a:r>
          <a:endParaRPr lang="es-ES" dirty="0"/>
        </a:p>
      </dgm:t>
    </dgm:pt>
    <dgm:pt modelId="{EDFDAC6B-3B4C-4088-99F4-F0522367A19E}" type="parTrans" cxnId="{D70386BC-9E98-41A6-B1C5-A484DD14FC87}">
      <dgm:prSet/>
      <dgm:spPr/>
      <dgm:t>
        <a:bodyPr/>
        <a:lstStyle/>
        <a:p>
          <a:endParaRPr lang="es-ES"/>
        </a:p>
      </dgm:t>
    </dgm:pt>
    <dgm:pt modelId="{B14F9F8F-CB7D-4527-B560-BBE0C38F9677}" type="sibTrans" cxnId="{D70386BC-9E98-41A6-B1C5-A484DD14FC87}">
      <dgm:prSet/>
      <dgm:spPr/>
      <dgm:t>
        <a:bodyPr/>
        <a:lstStyle/>
        <a:p>
          <a:endParaRPr lang="es-ES"/>
        </a:p>
      </dgm:t>
    </dgm:pt>
    <dgm:pt modelId="{85EA20C6-39C4-4F0D-98A6-1EE2CFA76CF7}">
      <dgm:prSet/>
      <dgm:spPr/>
      <dgm:t>
        <a:bodyPr/>
        <a:lstStyle/>
        <a:p>
          <a:r>
            <a:rPr lang="es-ES" b="0" i="0"/>
            <a:t>Los </a:t>
          </a:r>
          <a:r>
            <a:rPr lang="es-ES" b="0" i="0" dirty="0"/>
            <a:t>datos están almacenados en la BD local</a:t>
          </a:r>
          <a:endParaRPr lang="es-ES" dirty="0"/>
        </a:p>
      </dgm:t>
    </dgm:pt>
    <dgm:pt modelId="{E5E0D12D-F391-4ED7-B448-4612B88AE8C0}" type="parTrans" cxnId="{7EF8C774-0EB0-46F1-A9F0-55E35D74ADDF}">
      <dgm:prSet/>
      <dgm:spPr/>
      <dgm:t>
        <a:bodyPr/>
        <a:lstStyle/>
        <a:p>
          <a:endParaRPr lang="es-ES"/>
        </a:p>
      </dgm:t>
    </dgm:pt>
    <dgm:pt modelId="{778685A4-685B-4062-9CDD-5591A33F3923}" type="sibTrans" cxnId="{7EF8C774-0EB0-46F1-A9F0-55E35D74ADDF}">
      <dgm:prSet/>
      <dgm:spPr/>
      <dgm:t>
        <a:bodyPr/>
        <a:lstStyle/>
        <a:p>
          <a:endParaRPr lang="es-ES"/>
        </a:p>
      </dgm:t>
    </dgm:pt>
    <dgm:pt modelId="{AF4C975A-EE89-439D-9BE9-52564C7E3097}" type="pres">
      <dgm:prSet presAssocID="{165C0C52-CEB8-404E-9DB9-41F83CAD7C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3E6C97C-8E8A-485D-AFBD-A85E85D6FD42}" type="pres">
      <dgm:prSet presAssocID="{35A7988F-FA3C-4F53-BCD5-173CBBF27B0F}" presName="hierRoot1" presStyleCnt="0"/>
      <dgm:spPr/>
    </dgm:pt>
    <dgm:pt modelId="{C9DD9F0F-2B89-45FB-87F7-89C7A6E58A13}" type="pres">
      <dgm:prSet presAssocID="{35A7988F-FA3C-4F53-BCD5-173CBBF27B0F}" presName="composite" presStyleCnt="0"/>
      <dgm:spPr/>
    </dgm:pt>
    <dgm:pt modelId="{E7E0683B-026F-4976-BDC5-268F665F64E8}" type="pres">
      <dgm:prSet presAssocID="{35A7988F-FA3C-4F53-BCD5-173CBBF27B0F}" presName="background" presStyleLbl="node0" presStyleIdx="0" presStyleCnt="1"/>
      <dgm:spPr/>
    </dgm:pt>
    <dgm:pt modelId="{2A0550E6-C24A-452B-AAE9-124E64563C8F}" type="pres">
      <dgm:prSet presAssocID="{35A7988F-FA3C-4F53-BCD5-173CBBF27B0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DD3953F-4B17-4049-9851-B52304CFBB9C}" type="pres">
      <dgm:prSet presAssocID="{35A7988F-FA3C-4F53-BCD5-173CBBF27B0F}" presName="hierChild2" presStyleCnt="0"/>
      <dgm:spPr/>
    </dgm:pt>
    <dgm:pt modelId="{5B9A7307-3FF4-4EA4-99AA-1A7F0D08D693}" type="pres">
      <dgm:prSet presAssocID="{E0902B15-EFBA-4330-B0D2-16A4848442C9}" presName="Name10" presStyleLbl="parChTrans1D2" presStyleIdx="0" presStyleCnt="3"/>
      <dgm:spPr/>
      <dgm:t>
        <a:bodyPr/>
        <a:lstStyle/>
        <a:p>
          <a:endParaRPr lang="es-ES"/>
        </a:p>
      </dgm:t>
    </dgm:pt>
    <dgm:pt modelId="{AEA4B63C-F261-4179-908F-FD5E32A0EDD0}" type="pres">
      <dgm:prSet presAssocID="{9F56CFE6-A277-4DAC-A0F2-77E53981EB84}" presName="hierRoot2" presStyleCnt="0"/>
      <dgm:spPr/>
    </dgm:pt>
    <dgm:pt modelId="{C994EE84-471B-4C03-BAA7-7E5708CF01F1}" type="pres">
      <dgm:prSet presAssocID="{9F56CFE6-A277-4DAC-A0F2-77E53981EB84}" presName="composite2" presStyleCnt="0"/>
      <dgm:spPr/>
    </dgm:pt>
    <dgm:pt modelId="{15AE706C-A036-4EA3-8D7B-F1D68147A72A}" type="pres">
      <dgm:prSet presAssocID="{9F56CFE6-A277-4DAC-A0F2-77E53981EB84}" presName="background2" presStyleLbl="node2" presStyleIdx="0" presStyleCnt="3"/>
      <dgm:spPr/>
    </dgm:pt>
    <dgm:pt modelId="{804642A3-7EF4-4B9D-8B62-A644B955C1D2}" type="pres">
      <dgm:prSet presAssocID="{9F56CFE6-A277-4DAC-A0F2-77E53981EB8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E634B9B-F64D-49DD-B896-748DFA59A378}" type="pres">
      <dgm:prSet presAssocID="{9F56CFE6-A277-4DAC-A0F2-77E53981EB84}" presName="hierChild3" presStyleCnt="0"/>
      <dgm:spPr/>
    </dgm:pt>
    <dgm:pt modelId="{BC286CBB-4E2B-4470-8042-BDFB752429AD}" type="pres">
      <dgm:prSet presAssocID="{E5E0D12D-F391-4ED7-B448-4612B88AE8C0}" presName="Name17" presStyleLbl="parChTrans1D3" presStyleIdx="0" presStyleCnt="3"/>
      <dgm:spPr/>
      <dgm:t>
        <a:bodyPr/>
        <a:lstStyle/>
        <a:p>
          <a:endParaRPr lang="es-ES"/>
        </a:p>
      </dgm:t>
    </dgm:pt>
    <dgm:pt modelId="{C7BC9ED9-6BF0-4B9F-B5C3-D8B182619EF8}" type="pres">
      <dgm:prSet presAssocID="{85EA20C6-39C4-4F0D-98A6-1EE2CFA76CF7}" presName="hierRoot3" presStyleCnt="0"/>
      <dgm:spPr/>
    </dgm:pt>
    <dgm:pt modelId="{2A00CE3E-07FD-475E-965A-0081B7BF4946}" type="pres">
      <dgm:prSet presAssocID="{85EA20C6-39C4-4F0D-98A6-1EE2CFA76CF7}" presName="composite3" presStyleCnt="0"/>
      <dgm:spPr/>
    </dgm:pt>
    <dgm:pt modelId="{52786399-9A1A-40A1-B9A1-A68AB831B782}" type="pres">
      <dgm:prSet presAssocID="{85EA20C6-39C4-4F0D-98A6-1EE2CFA76CF7}" presName="background3" presStyleLbl="node3" presStyleIdx="0" presStyleCnt="3"/>
      <dgm:spPr/>
    </dgm:pt>
    <dgm:pt modelId="{8EF429E9-98DA-48CE-A42A-EEAC0563C418}" type="pres">
      <dgm:prSet presAssocID="{85EA20C6-39C4-4F0D-98A6-1EE2CFA76CF7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281AC67-D750-4A15-9B26-79552D7F079E}" type="pres">
      <dgm:prSet presAssocID="{85EA20C6-39C4-4F0D-98A6-1EE2CFA76CF7}" presName="hierChild4" presStyleCnt="0"/>
      <dgm:spPr/>
    </dgm:pt>
    <dgm:pt modelId="{CFE4A395-AEBB-4A22-813E-C15DA9F5A66D}" type="pres">
      <dgm:prSet presAssocID="{763BF70D-0E77-4FB0-971B-892619ACBB7A}" presName="Name10" presStyleLbl="parChTrans1D2" presStyleIdx="1" presStyleCnt="3"/>
      <dgm:spPr/>
      <dgm:t>
        <a:bodyPr/>
        <a:lstStyle/>
        <a:p>
          <a:endParaRPr lang="es-ES"/>
        </a:p>
      </dgm:t>
    </dgm:pt>
    <dgm:pt modelId="{E1E2D992-058D-4159-9807-ADEE5A39DE66}" type="pres">
      <dgm:prSet presAssocID="{10E395CA-1D74-421A-8D6E-D4ACA47C1268}" presName="hierRoot2" presStyleCnt="0"/>
      <dgm:spPr/>
    </dgm:pt>
    <dgm:pt modelId="{CCF81580-DACB-4C5A-B419-7598575F490F}" type="pres">
      <dgm:prSet presAssocID="{10E395CA-1D74-421A-8D6E-D4ACA47C1268}" presName="composite2" presStyleCnt="0"/>
      <dgm:spPr/>
    </dgm:pt>
    <dgm:pt modelId="{62BBBCEE-A68D-4E1C-AA66-83468B98A903}" type="pres">
      <dgm:prSet presAssocID="{10E395CA-1D74-421A-8D6E-D4ACA47C1268}" presName="background2" presStyleLbl="node2" presStyleIdx="1" presStyleCnt="3"/>
      <dgm:spPr/>
    </dgm:pt>
    <dgm:pt modelId="{E02C59AC-23EE-440B-A322-9403BA32104B}" type="pres">
      <dgm:prSet presAssocID="{10E395CA-1D74-421A-8D6E-D4ACA47C1268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95818C6-0FCA-41E7-AA6A-C45603B77F7D}" type="pres">
      <dgm:prSet presAssocID="{10E395CA-1D74-421A-8D6E-D4ACA47C1268}" presName="hierChild3" presStyleCnt="0"/>
      <dgm:spPr/>
    </dgm:pt>
    <dgm:pt modelId="{E49230FA-AB70-4B75-B390-DAEA5D2D3834}" type="pres">
      <dgm:prSet presAssocID="{51137DB6-DB56-437C-A073-AE53A7B6E753}" presName="Name17" presStyleLbl="parChTrans1D3" presStyleIdx="1" presStyleCnt="3"/>
      <dgm:spPr/>
      <dgm:t>
        <a:bodyPr/>
        <a:lstStyle/>
        <a:p>
          <a:endParaRPr lang="es-ES"/>
        </a:p>
      </dgm:t>
    </dgm:pt>
    <dgm:pt modelId="{4449D20A-A031-420C-AA04-7DB5A3614C1B}" type="pres">
      <dgm:prSet presAssocID="{DFAD81D6-782D-4F85-9575-351057D96259}" presName="hierRoot3" presStyleCnt="0"/>
      <dgm:spPr/>
    </dgm:pt>
    <dgm:pt modelId="{6498840E-6AE6-468D-A7BD-D1161DC7524B}" type="pres">
      <dgm:prSet presAssocID="{DFAD81D6-782D-4F85-9575-351057D96259}" presName="composite3" presStyleCnt="0"/>
      <dgm:spPr/>
    </dgm:pt>
    <dgm:pt modelId="{005375B7-E239-4953-9F9F-FC78BC282FD4}" type="pres">
      <dgm:prSet presAssocID="{DFAD81D6-782D-4F85-9575-351057D96259}" presName="background3" presStyleLbl="node3" presStyleIdx="1" presStyleCnt="3"/>
      <dgm:spPr/>
    </dgm:pt>
    <dgm:pt modelId="{786A9298-03ED-44F5-96B0-1FD55E2D2657}" type="pres">
      <dgm:prSet presAssocID="{DFAD81D6-782D-4F85-9575-351057D96259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474B5EE-2C5E-4C54-AE93-8B92E08973D5}" type="pres">
      <dgm:prSet presAssocID="{DFAD81D6-782D-4F85-9575-351057D96259}" presName="hierChild4" presStyleCnt="0"/>
      <dgm:spPr/>
    </dgm:pt>
    <dgm:pt modelId="{0EDBEB93-BC77-463C-BF8D-CA29AF24836C}" type="pres">
      <dgm:prSet presAssocID="{A2DF076B-6327-4A73-8112-A16F841C05A1}" presName="Name10" presStyleLbl="parChTrans1D2" presStyleIdx="2" presStyleCnt="3"/>
      <dgm:spPr/>
      <dgm:t>
        <a:bodyPr/>
        <a:lstStyle/>
        <a:p>
          <a:endParaRPr lang="es-ES"/>
        </a:p>
      </dgm:t>
    </dgm:pt>
    <dgm:pt modelId="{FD86C763-B592-4CD1-8BBE-085774EE2F75}" type="pres">
      <dgm:prSet presAssocID="{2F600B53-F8A0-4714-B501-59D44367D92A}" presName="hierRoot2" presStyleCnt="0"/>
      <dgm:spPr/>
    </dgm:pt>
    <dgm:pt modelId="{7B620B0F-A767-41E3-AFBD-36F74D72A8F8}" type="pres">
      <dgm:prSet presAssocID="{2F600B53-F8A0-4714-B501-59D44367D92A}" presName="composite2" presStyleCnt="0"/>
      <dgm:spPr/>
    </dgm:pt>
    <dgm:pt modelId="{47EB0122-7638-43AA-BD02-D33D5A6FF3E5}" type="pres">
      <dgm:prSet presAssocID="{2F600B53-F8A0-4714-B501-59D44367D92A}" presName="background2" presStyleLbl="node2" presStyleIdx="2" presStyleCnt="3"/>
      <dgm:spPr/>
    </dgm:pt>
    <dgm:pt modelId="{7B93A3C2-1291-4700-9E64-10FF7F9786F0}" type="pres">
      <dgm:prSet presAssocID="{2F600B53-F8A0-4714-B501-59D44367D92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13F9102-C492-4A70-9B39-B64F2E35BA87}" type="pres">
      <dgm:prSet presAssocID="{2F600B53-F8A0-4714-B501-59D44367D92A}" presName="hierChild3" presStyleCnt="0"/>
      <dgm:spPr/>
    </dgm:pt>
    <dgm:pt modelId="{E2C48812-4401-4E69-AF3E-3C0BB30AC3C0}" type="pres">
      <dgm:prSet presAssocID="{EDFDAC6B-3B4C-4088-99F4-F0522367A19E}" presName="Name17" presStyleLbl="parChTrans1D3" presStyleIdx="2" presStyleCnt="3"/>
      <dgm:spPr/>
      <dgm:t>
        <a:bodyPr/>
        <a:lstStyle/>
        <a:p>
          <a:endParaRPr lang="es-ES"/>
        </a:p>
      </dgm:t>
    </dgm:pt>
    <dgm:pt modelId="{E09B5EBA-030F-4A56-BAC3-D04340931445}" type="pres">
      <dgm:prSet presAssocID="{3B0CBBD2-79DA-4467-82BC-E8EDB9097516}" presName="hierRoot3" presStyleCnt="0"/>
      <dgm:spPr/>
    </dgm:pt>
    <dgm:pt modelId="{02ABA364-BBFB-411A-9BE9-AF5CAB1B6927}" type="pres">
      <dgm:prSet presAssocID="{3B0CBBD2-79DA-4467-82BC-E8EDB9097516}" presName="composite3" presStyleCnt="0"/>
      <dgm:spPr/>
    </dgm:pt>
    <dgm:pt modelId="{C7CC19C5-94FC-4C05-89A7-3F4BB2DD032B}" type="pres">
      <dgm:prSet presAssocID="{3B0CBBD2-79DA-4467-82BC-E8EDB9097516}" presName="background3" presStyleLbl="node3" presStyleIdx="2" presStyleCnt="3"/>
      <dgm:spPr/>
    </dgm:pt>
    <dgm:pt modelId="{E906C44B-045A-4B7D-9D68-D44BE0B26D24}" type="pres">
      <dgm:prSet presAssocID="{3B0CBBD2-79DA-4467-82BC-E8EDB9097516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09DC834-5586-44F2-B55F-E91A2B64396F}" type="pres">
      <dgm:prSet presAssocID="{3B0CBBD2-79DA-4467-82BC-E8EDB9097516}" presName="hierChild4" presStyleCnt="0"/>
      <dgm:spPr/>
    </dgm:pt>
  </dgm:ptLst>
  <dgm:cxnLst>
    <dgm:cxn modelId="{7F94CFAC-611B-4BB3-8D40-DD58906D2A97}" type="presOf" srcId="{9F56CFE6-A277-4DAC-A0F2-77E53981EB84}" destId="{804642A3-7EF4-4B9D-8B62-A644B955C1D2}" srcOrd="0" destOrd="0" presId="urn:microsoft.com/office/officeart/2005/8/layout/hierarchy1"/>
    <dgm:cxn modelId="{C31B1673-AD52-4296-8BDC-0D921639852F}" type="presOf" srcId="{E0902B15-EFBA-4330-B0D2-16A4848442C9}" destId="{5B9A7307-3FF4-4EA4-99AA-1A7F0D08D693}" srcOrd="0" destOrd="0" presId="urn:microsoft.com/office/officeart/2005/8/layout/hierarchy1"/>
    <dgm:cxn modelId="{72754EB6-903F-47B6-9F4A-7FD576DC50F0}" type="presOf" srcId="{DFAD81D6-782D-4F85-9575-351057D96259}" destId="{786A9298-03ED-44F5-96B0-1FD55E2D2657}" srcOrd="0" destOrd="0" presId="urn:microsoft.com/office/officeart/2005/8/layout/hierarchy1"/>
    <dgm:cxn modelId="{33D71F2F-8C9E-4EF9-B4AB-7E665C78F616}" srcId="{35A7988F-FA3C-4F53-BCD5-173CBBF27B0F}" destId="{2F600B53-F8A0-4714-B501-59D44367D92A}" srcOrd="2" destOrd="0" parTransId="{A2DF076B-6327-4A73-8112-A16F841C05A1}" sibTransId="{7CC63FA3-498D-4EA6-86F1-773392C17749}"/>
    <dgm:cxn modelId="{B0E906E5-989A-46E2-A0A6-E11F48777C6E}" type="presOf" srcId="{2F600B53-F8A0-4714-B501-59D44367D92A}" destId="{7B93A3C2-1291-4700-9E64-10FF7F9786F0}" srcOrd="0" destOrd="0" presId="urn:microsoft.com/office/officeart/2005/8/layout/hierarchy1"/>
    <dgm:cxn modelId="{78577616-64EF-4C3C-83B3-1F9AFCEF8020}" type="presOf" srcId="{85EA20C6-39C4-4F0D-98A6-1EE2CFA76CF7}" destId="{8EF429E9-98DA-48CE-A42A-EEAC0563C418}" srcOrd="0" destOrd="0" presId="urn:microsoft.com/office/officeart/2005/8/layout/hierarchy1"/>
    <dgm:cxn modelId="{676100B2-81FA-4C8F-85F1-969FE42B8CD8}" type="presOf" srcId="{165C0C52-CEB8-404E-9DB9-41F83CAD7C98}" destId="{AF4C975A-EE89-439D-9BE9-52564C7E3097}" srcOrd="0" destOrd="0" presId="urn:microsoft.com/office/officeart/2005/8/layout/hierarchy1"/>
    <dgm:cxn modelId="{D70386BC-9E98-41A6-B1C5-A484DD14FC87}" srcId="{2F600B53-F8A0-4714-B501-59D44367D92A}" destId="{3B0CBBD2-79DA-4467-82BC-E8EDB9097516}" srcOrd="0" destOrd="0" parTransId="{EDFDAC6B-3B4C-4088-99F4-F0522367A19E}" sibTransId="{B14F9F8F-CB7D-4527-B560-BBE0C38F9677}"/>
    <dgm:cxn modelId="{7EF8C774-0EB0-46F1-A9F0-55E35D74ADDF}" srcId="{9F56CFE6-A277-4DAC-A0F2-77E53981EB84}" destId="{85EA20C6-39C4-4F0D-98A6-1EE2CFA76CF7}" srcOrd="0" destOrd="0" parTransId="{E5E0D12D-F391-4ED7-B448-4612B88AE8C0}" sibTransId="{778685A4-685B-4062-9CDD-5591A33F3923}"/>
    <dgm:cxn modelId="{9813C179-6CFE-4892-A201-0F0CB8229DA6}" type="presOf" srcId="{3B0CBBD2-79DA-4467-82BC-E8EDB9097516}" destId="{E906C44B-045A-4B7D-9D68-D44BE0B26D24}" srcOrd="0" destOrd="0" presId="urn:microsoft.com/office/officeart/2005/8/layout/hierarchy1"/>
    <dgm:cxn modelId="{3F5FCEBB-4995-4D2A-999E-2F3C0BBCE999}" type="presOf" srcId="{A2DF076B-6327-4A73-8112-A16F841C05A1}" destId="{0EDBEB93-BC77-463C-BF8D-CA29AF24836C}" srcOrd="0" destOrd="0" presId="urn:microsoft.com/office/officeart/2005/8/layout/hierarchy1"/>
    <dgm:cxn modelId="{E84CEDFB-7A3E-411C-8ED5-CF6AED241B4F}" type="presOf" srcId="{763BF70D-0E77-4FB0-971B-892619ACBB7A}" destId="{CFE4A395-AEBB-4A22-813E-C15DA9F5A66D}" srcOrd="0" destOrd="0" presId="urn:microsoft.com/office/officeart/2005/8/layout/hierarchy1"/>
    <dgm:cxn modelId="{F69DE52C-A83F-41A5-8B85-87610BB33079}" srcId="{165C0C52-CEB8-404E-9DB9-41F83CAD7C98}" destId="{35A7988F-FA3C-4F53-BCD5-173CBBF27B0F}" srcOrd="0" destOrd="0" parTransId="{E2D02B0F-174F-46D8-8AE3-78A55F3B983B}" sibTransId="{643A01E0-493E-4B63-AB35-26E677489667}"/>
    <dgm:cxn modelId="{723E6360-1E8B-4443-BC64-87F87E80D4AA}" type="presOf" srcId="{35A7988F-FA3C-4F53-BCD5-173CBBF27B0F}" destId="{2A0550E6-C24A-452B-AAE9-124E64563C8F}" srcOrd="0" destOrd="0" presId="urn:microsoft.com/office/officeart/2005/8/layout/hierarchy1"/>
    <dgm:cxn modelId="{FB97225B-A877-43CA-BE45-84EEEB4736B0}" srcId="{35A7988F-FA3C-4F53-BCD5-173CBBF27B0F}" destId="{9F56CFE6-A277-4DAC-A0F2-77E53981EB84}" srcOrd="0" destOrd="0" parTransId="{E0902B15-EFBA-4330-B0D2-16A4848442C9}" sibTransId="{ED76BD01-4ED4-486D-BE18-F256C7A60246}"/>
    <dgm:cxn modelId="{FA452FD7-7989-45B9-B2CD-788D436FCCF5}" type="presOf" srcId="{51137DB6-DB56-437C-A073-AE53A7B6E753}" destId="{E49230FA-AB70-4B75-B390-DAEA5D2D3834}" srcOrd="0" destOrd="0" presId="urn:microsoft.com/office/officeart/2005/8/layout/hierarchy1"/>
    <dgm:cxn modelId="{1E9BBA11-94B6-46E8-AF65-C0A461B4C082}" srcId="{10E395CA-1D74-421A-8D6E-D4ACA47C1268}" destId="{DFAD81D6-782D-4F85-9575-351057D96259}" srcOrd="0" destOrd="0" parTransId="{51137DB6-DB56-437C-A073-AE53A7B6E753}" sibTransId="{A528EB75-1826-4DDB-8225-C3F1124F1614}"/>
    <dgm:cxn modelId="{9C7E8F8E-88FA-48BF-89A1-670EE145770B}" type="presOf" srcId="{10E395CA-1D74-421A-8D6E-D4ACA47C1268}" destId="{E02C59AC-23EE-440B-A322-9403BA32104B}" srcOrd="0" destOrd="0" presId="urn:microsoft.com/office/officeart/2005/8/layout/hierarchy1"/>
    <dgm:cxn modelId="{ADE17A37-38B6-4718-9575-3AFD14CB8627}" srcId="{35A7988F-FA3C-4F53-BCD5-173CBBF27B0F}" destId="{10E395CA-1D74-421A-8D6E-D4ACA47C1268}" srcOrd="1" destOrd="0" parTransId="{763BF70D-0E77-4FB0-971B-892619ACBB7A}" sibTransId="{E5B9C98F-D537-485C-B0C5-EFCB27314643}"/>
    <dgm:cxn modelId="{EFF5866D-CF1A-4998-BA29-155AC51FFDE8}" type="presOf" srcId="{E5E0D12D-F391-4ED7-B448-4612B88AE8C0}" destId="{BC286CBB-4E2B-4470-8042-BDFB752429AD}" srcOrd="0" destOrd="0" presId="urn:microsoft.com/office/officeart/2005/8/layout/hierarchy1"/>
    <dgm:cxn modelId="{249BD871-7F61-49A4-A7D5-428837612DB1}" type="presOf" srcId="{EDFDAC6B-3B4C-4088-99F4-F0522367A19E}" destId="{E2C48812-4401-4E69-AF3E-3C0BB30AC3C0}" srcOrd="0" destOrd="0" presId="urn:microsoft.com/office/officeart/2005/8/layout/hierarchy1"/>
    <dgm:cxn modelId="{10E648FA-6C9B-41F5-85CA-749134D58122}" type="presParOf" srcId="{AF4C975A-EE89-439D-9BE9-52564C7E3097}" destId="{C3E6C97C-8E8A-485D-AFBD-A85E85D6FD42}" srcOrd="0" destOrd="0" presId="urn:microsoft.com/office/officeart/2005/8/layout/hierarchy1"/>
    <dgm:cxn modelId="{6922EF20-8126-4227-9958-85CF88953A8A}" type="presParOf" srcId="{C3E6C97C-8E8A-485D-AFBD-A85E85D6FD42}" destId="{C9DD9F0F-2B89-45FB-87F7-89C7A6E58A13}" srcOrd="0" destOrd="0" presId="urn:microsoft.com/office/officeart/2005/8/layout/hierarchy1"/>
    <dgm:cxn modelId="{A184CB1B-8D54-44BE-8886-310A9FDBD849}" type="presParOf" srcId="{C9DD9F0F-2B89-45FB-87F7-89C7A6E58A13}" destId="{E7E0683B-026F-4976-BDC5-268F665F64E8}" srcOrd="0" destOrd="0" presId="urn:microsoft.com/office/officeart/2005/8/layout/hierarchy1"/>
    <dgm:cxn modelId="{13410F67-FBF9-4026-A327-7DB7F26F500C}" type="presParOf" srcId="{C9DD9F0F-2B89-45FB-87F7-89C7A6E58A13}" destId="{2A0550E6-C24A-452B-AAE9-124E64563C8F}" srcOrd="1" destOrd="0" presId="urn:microsoft.com/office/officeart/2005/8/layout/hierarchy1"/>
    <dgm:cxn modelId="{3E4ECFBD-6EE3-48F0-BE4C-2641077E0923}" type="presParOf" srcId="{C3E6C97C-8E8A-485D-AFBD-A85E85D6FD42}" destId="{EDD3953F-4B17-4049-9851-B52304CFBB9C}" srcOrd="1" destOrd="0" presId="urn:microsoft.com/office/officeart/2005/8/layout/hierarchy1"/>
    <dgm:cxn modelId="{6A77F053-1B02-442C-8995-1473E38F3764}" type="presParOf" srcId="{EDD3953F-4B17-4049-9851-B52304CFBB9C}" destId="{5B9A7307-3FF4-4EA4-99AA-1A7F0D08D693}" srcOrd="0" destOrd="0" presId="urn:microsoft.com/office/officeart/2005/8/layout/hierarchy1"/>
    <dgm:cxn modelId="{C3FB4897-F245-440D-9B27-ACDFA16B6A4C}" type="presParOf" srcId="{EDD3953F-4B17-4049-9851-B52304CFBB9C}" destId="{AEA4B63C-F261-4179-908F-FD5E32A0EDD0}" srcOrd="1" destOrd="0" presId="urn:microsoft.com/office/officeart/2005/8/layout/hierarchy1"/>
    <dgm:cxn modelId="{47742902-FB5F-4758-ABD3-1FD74CC89550}" type="presParOf" srcId="{AEA4B63C-F261-4179-908F-FD5E32A0EDD0}" destId="{C994EE84-471B-4C03-BAA7-7E5708CF01F1}" srcOrd="0" destOrd="0" presId="urn:microsoft.com/office/officeart/2005/8/layout/hierarchy1"/>
    <dgm:cxn modelId="{C04DC620-9C04-4EB5-96D7-BE17A89E0426}" type="presParOf" srcId="{C994EE84-471B-4C03-BAA7-7E5708CF01F1}" destId="{15AE706C-A036-4EA3-8D7B-F1D68147A72A}" srcOrd="0" destOrd="0" presId="urn:microsoft.com/office/officeart/2005/8/layout/hierarchy1"/>
    <dgm:cxn modelId="{63D57C8C-3C11-4468-84E8-A72213FC1D10}" type="presParOf" srcId="{C994EE84-471B-4C03-BAA7-7E5708CF01F1}" destId="{804642A3-7EF4-4B9D-8B62-A644B955C1D2}" srcOrd="1" destOrd="0" presId="urn:microsoft.com/office/officeart/2005/8/layout/hierarchy1"/>
    <dgm:cxn modelId="{BEF1ACEB-8D7F-45F0-A273-6A53BC5EDDF4}" type="presParOf" srcId="{AEA4B63C-F261-4179-908F-FD5E32A0EDD0}" destId="{5E634B9B-F64D-49DD-B896-748DFA59A378}" srcOrd="1" destOrd="0" presId="urn:microsoft.com/office/officeart/2005/8/layout/hierarchy1"/>
    <dgm:cxn modelId="{D08FEB9A-EAF3-482E-A44B-10B6DD734D69}" type="presParOf" srcId="{5E634B9B-F64D-49DD-B896-748DFA59A378}" destId="{BC286CBB-4E2B-4470-8042-BDFB752429AD}" srcOrd="0" destOrd="0" presId="urn:microsoft.com/office/officeart/2005/8/layout/hierarchy1"/>
    <dgm:cxn modelId="{F60F0F6A-FFC1-4210-8ADD-7ADFF84365F1}" type="presParOf" srcId="{5E634B9B-F64D-49DD-B896-748DFA59A378}" destId="{C7BC9ED9-6BF0-4B9F-B5C3-D8B182619EF8}" srcOrd="1" destOrd="0" presId="urn:microsoft.com/office/officeart/2005/8/layout/hierarchy1"/>
    <dgm:cxn modelId="{BDDA859D-D394-440C-B87E-2C2021329C77}" type="presParOf" srcId="{C7BC9ED9-6BF0-4B9F-B5C3-D8B182619EF8}" destId="{2A00CE3E-07FD-475E-965A-0081B7BF4946}" srcOrd="0" destOrd="0" presId="urn:microsoft.com/office/officeart/2005/8/layout/hierarchy1"/>
    <dgm:cxn modelId="{ACABCEF0-D651-40A5-AE33-AEC2284ADEB5}" type="presParOf" srcId="{2A00CE3E-07FD-475E-965A-0081B7BF4946}" destId="{52786399-9A1A-40A1-B9A1-A68AB831B782}" srcOrd="0" destOrd="0" presId="urn:microsoft.com/office/officeart/2005/8/layout/hierarchy1"/>
    <dgm:cxn modelId="{81363DA8-480C-4CFB-9F66-7C48AD9CEE5A}" type="presParOf" srcId="{2A00CE3E-07FD-475E-965A-0081B7BF4946}" destId="{8EF429E9-98DA-48CE-A42A-EEAC0563C418}" srcOrd="1" destOrd="0" presId="urn:microsoft.com/office/officeart/2005/8/layout/hierarchy1"/>
    <dgm:cxn modelId="{16E652A3-D641-4970-B041-3607A80200C9}" type="presParOf" srcId="{C7BC9ED9-6BF0-4B9F-B5C3-D8B182619EF8}" destId="{3281AC67-D750-4A15-9B26-79552D7F079E}" srcOrd="1" destOrd="0" presId="urn:microsoft.com/office/officeart/2005/8/layout/hierarchy1"/>
    <dgm:cxn modelId="{18921166-5391-489C-B065-4FB89882FB07}" type="presParOf" srcId="{EDD3953F-4B17-4049-9851-B52304CFBB9C}" destId="{CFE4A395-AEBB-4A22-813E-C15DA9F5A66D}" srcOrd="2" destOrd="0" presId="urn:microsoft.com/office/officeart/2005/8/layout/hierarchy1"/>
    <dgm:cxn modelId="{36D05852-AFE6-4C72-8441-BE540695EAE4}" type="presParOf" srcId="{EDD3953F-4B17-4049-9851-B52304CFBB9C}" destId="{E1E2D992-058D-4159-9807-ADEE5A39DE66}" srcOrd="3" destOrd="0" presId="urn:microsoft.com/office/officeart/2005/8/layout/hierarchy1"/>
    <dgm:cxn modelId="{92F7CB9E-A4F4-406E-97E1-29B73DD297F6}" type="presParOf" srcId="{E1E2D992-058D-4159-9807-ADEE5A39DE66}" destId="{CCF81580-DACB-4C5A-B419-7598575F490F}" srcOrd="0" destOrd="0" presId="urn:microsoft.com/office/officeart/2005/8/layout/hierarchy1"/>
    <dgm:cxn modelId="{E007EA88-D6D5-4DF1-8AF7-2AA42B7B218C}" type="presParOf" srcId="{CCF81580-DACB-4C5A-B419-7598575F490F}" destId="{62BBBCEE-A68D-4E1C-AA66-83468B98A903}" srcOrd="0" destOrd="0" presId="urn:microsoft.com/office/officeart/2005/8/layout/hierarchy1"/>
    <dgm:cxn modelId="{31E44574-3CEC-4601-97B5-47919FD781F4}" type="presParOf" srcId="{CCF81580-DACB-4C5A-B419-7598575F490F}" destId="{E02C59AC-23EE-440B-A322-9403BA32104B}" srcOrd="1" destOrd="0" presId="urn:microsoft.com/office/officeart/2005/8/layout/hierarchy1"/>
    <dgm:cxn modelId="{BCFE5B3C-C73E-48FB-8D82-DE3E34946B36}" type="presParOf" srcId="{E1E2D992-058D-4159-9807-ADEE5A39DE66}" destId="{D95818C6-0FCA-41E7-AA6A-C45603B77F7D}" srcOrd="1" destOrd="0" presId="urn:microsoft.com/office/officeart/2005/8/layout/hierarchy1"/>
    <dgm:cxn modelId="{525032D7-6F03-4234-AFC4-8E62F893CD75}" type="presParOf" srcId="{D95818C6-0FCA-41E7-AA6A-C45603B77F7D}" destId="{E49230FA-AB70-4B75-B390-DAEA5D2D3834}" srcOrd="0" destOrd="0" presId="urn:microsoft.com/office/officeart/2005/8/layout/hierarchy1"/>
    <dgm:cxn modelId="{C9BA1D50-1912-428B-8F93-5A171D6155DE}" type="presParOf" srcId="{D95818C6-0FCA-41E7-AA6A-C45603B77F7D}" destId="{4449D20A-A031-420C-AA04-7DB5A3614C1B}" srcOrd="1" destOrd="0" presId="urn:microsoft.com/office/officeart/2005/8/layout/hierarchy1"/>
    <dgm:cxn modelId="{24F0898E-4E57-4BCD-B00B-5CB6B897E668}" type="presParOf" srcId="{4449D20A-A031-420C-AA04-7DB5A3614C1B}" destId="{6498840E-6AE6-468D-A7BD-D1161DC7524B}" srcOrd="0" destOrd="0" presId="urn:microsoft.com/office/officeart/2005/8/layout/hierarchy1"/>
    <dgm:cxn modelId="{BAABA94E-D47A-49C0-9000-9A43575F5DF0}" type="presParOf" srcId="{6498840E-6AE6-468D-A7BD-D1161DC7524B}" destId="{005375B7-E239-4953-9F9F-FC78BC282FD4}" srcOrd="0" destOrd="0" presId="urn:microsoft.com/office/officeart/2005/8/layout/hierarchy1"/>
    <dgm:cxn modelId="{CFC95E19-607E-4F38-B388-46A6E0A75734}" type="presParOf" srcId="{6498840E-6AE6-468D-A7BD-D1161DC7524B}" destId="{786A9298-03ED-44F5-96B0-1FD55E2D2657}" srcOrd="1" destOrd="0" presId="urn:microsoft.com/office/officeart/2005/8/layout/hierarchy1"/>
    <dgm:cxn modelId="{14E0DA7D-E604-4203-884A-168716414755}" type="presParOf" srcId="{4449D20A-A031-420C-AA04-7DB5A3614C1B}" destId="{9474B5EE-2C5E-4C54-AE93-8B92E08973D5}" srcOrd="1" destOrd="0" presId="urn:microsoft.com/office/officeart/2005/8/layout/hierarchy1"/>
    <dgm:cxn modelId="{7538D23E-BF70-4BE3-B0BA-A210C7CCD98B}" type="presParOf" srcId="{EDD3953F-4B17-4049-9851-B52304CFBB9C}" destId="{0EDBEB93-BC77-463C-BF8D-CA29AF24836C}" srcOrd="4" destOrd="0" presId="urn:microsoft.com/office/officeart/2005/8/layout/hierarchy1"/>
    <dgm:cxn modelId="{089991BF-849F-4919-B1AC-5FFB1D80AF17}" type="presParOf" srcId="{EDD3953F-4B17-4049-9851-B52304CFBB9C}" destId="{FD86C763-B592-4CD1-8BBE-085774EE2F75}" srcOrd="5" destOrd="0" presId="urn:microsoft.com/office/officeart/2005/8/layout/hierarchy1"/>
    <dgm:cxn modelId="{4C9A87CC-DC6D-471D-80B3-B735C328BA83}" type="presParOf" srcId="{FD86C763-B592-4CD1-8BBE-085774EE2F75}" destId="{7B620B0F-A767-41E3-AFBD-36F74D72A8F8}" srcOrd="0" destOrd="0" presId="urn:microsoft.com/office/officeart/2005/8/layout/hierarchy1"/>
    <dgm:cxn modelId="{95BB722E-8E4B-4F88-9487-AEBF5FDB4161}" type="presParOf" srcId="{7B620B0F-A767-41E3-AFBD-36F74D72A8F8}" destId="{47EB0122-7638-43AA-BD02-D33D5A6FF3E5}" srcOrd="0" destOrd="0" presId="urn:microsoft.com/office/officeart/2005/8/layout/hierarchy1"/>
    <dgm:cxn modelId="{AA4F75E1-7974-4845-B63D-F28288527E97}" type="presParOf" srcId="{7B620B0F-A767-41E3-AFBD-36F74D72A8F8}" destId="{7B93A3C2-1291-4700-9E64-10FF7F9786F0}" srcOrd="1" destOrd="0" presId="urn:microsoft.com/office/officeart/2005/8/layout/hierarchy1"/>
    <dgm:cxn modelId="{B0BBF752-9005-4F3F-8D05-FF65BCFC4AB0}" type="presParOf" srcId="{FD86C763-B592-4CD1-8BBE-085774EE2F75}" destId="{613F9102-C492-4A70-9B39-B64F2E35BA87}" srcOrd="1" destOrd="0" presId="urn:microsoft.com/office/officeart/2005/8/layout/hierarchy1"/>
    <dgm:cxn modelId="{F700A50F-D46D-4F2A-B81D-054F9A810AA3}" type="presParOf" srcId="{613F9102-C492-4A70-9B39-B64F2E35BA87}" destId="{E2C48812-4401-4E69-AF3E-3C0BB30AC3C0}" srcOrd="0" destOrd="0" presId="urn:microsoft.com/office/officeart/2005/8/layout/hierarchy1"/>
    <dgm:cxn modelId="{A61F1F9B-6E47-4F06-993F-3CA245B521A9}" type="presParOf" srcId="{613F9102-C492-4A70-9B39-B64F2E35BA87}" destId="{E09B5EBA-030F-4A56-BAC3-D04340931445}" srcOrd="1" destOrd="0" presId="urn:microsoft.com/office/officeart/2005/8/layout/hierarchy1"/>
    <dgm:cxn modelId="{A205D942-5E43-48DF-9B4F-8661155C5ECF}" type="presParOf" srcId="{E09B5EBA-030F-4A56-BAC3-D04340931445}" destId="{02ABA364-BBFB-411A-9BE9-AF5CAB1B6927}" srcOrd="0" destOrd="0" presId="urn:microsoft.com/office/officeart/2005/8/layout/hierarchy1"/>
    <dgm:cxn modelId="{FE15D258-FC21-4CBB-8487-BCB296746AE4}" type="presParOf" srcId="{02ABA364-BBFB-411A-9BE9-AF5CAB1B6927}" destId="{C7CC19C5-94FC-4C05-89A7-3F4BB2DD032B}" srcOrd="0" destOrd="0" presId="urn:microsoft.com/office/officeart/2005/8/layout/hierarchy1"/>
    <dgm:cxn modelId="{AC53C5FE-F3CD-4ACE-BD20-3D5690D6BC05}" type="presParOf" srcId="{02ABA364-BBFB-411A-9BE9-AF5CAB1B6927}" destId="{E906C44B-045A-4B7D-9D68-D44BE0B26D24}" srcOrd="1" destOrd="0" presId="urn:microsoft.com/office/officeart/2005/8/layout/hierarchy1"/>
    <dgm:cxn modelId="{5C0965C5-E9E9-4E71-8947-805410C839DA}" type="presParOf" srcId="{E09B5EBA-030F-4A56-BAC3-D04340931445}" destId="{909DC834-5586-44F2-B55F-E91A2B6439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7EFB0-B847-4E50-A068-54A51D8256AE}">
      <dsp:nvSpPr>
        <dsp:cNvPr id="0" name=""/>
        <dsp:cNvSpPr/>
      </dsp:nvSpPr>
      <dsp:spPr>
        <a:xfrm>
          <a:off x="0" y="1086140"/>
          <a:ext cx="894654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A31648-4D7F-43B3-8A5E-8F1511BC9C64}">
      <dsp:nvSpPr>
        <dsp:cNvPr id="0" name=""/>
        <dsp:cNvSpPr/>
      </dsp:nvSpPr>
      <dsp:spPr>
        <a:xfrm>
          <a:off x="447327" y="790940"/>
          <a:ext cx="6262578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711" tIns="0" rIns="23671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0" i="0" kern="1200"/>
            <a:t>Sistemas de control de versiones locales</a:t>
          </a:r>
          <a:endParaRPr lang="es-ES" sz="2000" kern="1200"/>
        </a:p>
      </dsp:txBody>
      <dsp:txXfrm>
        <a:off x="476148" y="819761"/>
        <a:ext cx="6204936" cy="532758"/>
      </dsp:txXfrm>
    </dsp:sp>
    <dsp:sp modelId="{3C7A30D3-EA10-44FF-8104-393C99D0D4C0}">
      <dsp:nvSpPr>
        <dsp:cNvPr id="0" name=""/>
        <dsp:cNvSpPr/>
      </dsp:nvSpPr>
      <dsp:spPr>
        <a:xfrm>
          <a:off x="0" y="1993340"/>
          <a:ext cx="894654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66535E-070B-4A44-B30F-E27B22884304}">
      <dsp:nvSpPr>
        <dsp:cNvPr id="0" name=""/>
        <dsp:cNvSpPr/>
      </dsp:nvSpPr>
      <dsp:spPr>
        <a:xfrm>
          <a:off x="447327" y="1698140"/>
          <a:ext cx="6262578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711" tIns="0" rIns="23671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0" i="0" kern="1200"/>
            <a:t>Sistemas de control de versiones centralizados</a:t>
          </a:r>
          <a:endParaRPr lang="es-ES" sz="2000" kern="1200"/>
        </a:p>
      </dsp:txBody>
      <dsp:txXfrm>
        <a:off x="476148" y="1726961"/>
        <a:ext cx="6204936" cy="532758"/>
      </dsp:txXfrm>
    </dsp:sp>
    <dsp:sp modelId="{63EBB42A-601B-44A1-9CD9-FC426E38AAB5}">
      <dsp:nvSpPr>
        <dsp:cNvPr id="0" name=""/>
        <dsp:cNvSpPr/>
      </dsp:nvSpPr>
      <dsp:spPr>
        <a:xfrm>
          <a:off x="0" y="2900540"/>
          <a:ext cx="894654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8FDBF5-E8A0-4DCD-85AC-3CE22EBAE92B}">
      <dsp:nvSpPr>
        <dsp:cNvPr id="0" name=""/>
        <dsp:cNvSpPr/>
      </dsp:nvSpPr>
      <dsp:spPr>
        <a:xfrm>
          <a:off x="447327" y="2605340"/>
          <a:ext cx="6262578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711" tIns="0" rIns="23671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0" i="0" kern="1200"/>
            <a:t>Sistemas de control de versiones distribuidos</a:t>
          </a:r>
          <a:endParaRPr lang="es-ES" sz="2000" kern="1200"/>
        </a:p>
      </dsp:txBody>
      <dsp:txXfrm>
        <a:off x="476148" y="2634161"/>
        <a:ext cx="6204936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48812-4401-4E69-AF3E-3C0BB30AC3C0}">
      <dsp:nvSpPr>
        <dsp:cNvPr id="0" name=""/>
        <dsp:cNvSpPr/>
      </dsp:nvSpPr>
      <dsp:spPr>
        <a:xfrm>
          <a:off x="8128664" y="2782994"/>
          <a:ext cx="91440" cy="5181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811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BEB93-BC77-463C-BF8D-CA29AF24836C}">
      <dsp:nvSpPr>
        <dsp:cNvPr id="0" name=""/>
        <dsp:cNvSpPr/>
      </dsp:nvSpPr>
      <dsp:spPr>
        <a:xfrm>
          <a:off x="5997029" y="1133648"/>
          <a:ext cx="2177355" cy="518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077"/>
              </a:lnTo>
              <a:lnTo>
                <a:pt x="2177355" y="353077"/>
              </a:lnTo>
              <a:lnTo>
                <a:pt x="2177355" y="51811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230FA-AB70-4B75-B390-DAEA5D2D3834}">
      <dsp:nvSpPr>
        <dsp:cNvPr id="0" name=""/>
        <dsp:cNvSpPr/>
      </dsp:nvSpPr>
      <dsp:spPr>
        <a:xfrm>
          <a:off x="5951309" y="2782994"/>
          <a:ext cx="91440" cy="5181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811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4A395-AEBB-4A22-813E-C15DA9F5A66D}">
      <dsp:nvSpPr>
        <dsp:cNvPr id="0" name=""/>
        <dsp:cNvSpPr/>
      </dsp:nvSpPr>
      <dsp:spPr>
        <a:xfrm>
          <a:off x="5951309" y="1133648"/>
          <a:ext cx="91440" cy="5181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811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86CBB-4E2B-4470-8042-BDFB752429AD}">
      <dsp:nvSpPr>
        <dsp:cNvPr id="0" name=""/>
        <dsp:cNvSpPr/>
      </dsp:nvSpPr>
      <dsp:spPr>
        <a:xfrm>
          <a:off x="3773953" y="2782994"/>
          <a:ext cx="91440" cy="5181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811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A7307-3FF4-4EA4-99AA-1A7F0D08D693}">
      <dsp:nvSpPr>
        <dsp:cNvPr id="0" name=""/>
        <dsp:cNvSpPr/>
      </dsp:nvSpPr>
      <dsp:spPr>
        <a:xfrm>
          <a:off x="3819673" y="1133648"/>
          <a:ext cx="2177355" cy="518111"/>
        </a:xfrm>
        <a:custGeom>
          <a:avLst/>
          <a:gdLst/>
          <a:ahLst/>
          <a:cxnLst/>
          <a:rect l="0" t="0" r="0" b="0"/>
          <a:pathLst>
            <a:path>
              <a:moveTo>
                <a:pt x="2177355" y="0"/>
              </a:moveTo>
              <a:lnTo>
                <a:pt x="2177355" y="353077"/>
              </a:lnTo>
              <a:lnTo>
                <a:pt x="0" y="353077"/>
              </a:lnTo>
              <a:lnTo>
                <a:pt x="0" y="51811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0683B-026F-4976-BDC5-268F665F64E8}">
      <dsp:nvSpPr>
        <dsp:cNvPr id="0" name=""/>
        <dsp:cNvSpPr/>
      </dsp:nvSpPr>
      <dsp:spPr>
        <a:xfrm>
          <a:off x="5106292" y="2412"/>
          <a:ext cx="1781472" cy="1131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0550E6-C24A-452B-AAE9-124E64563C8F}">
      <dsp:nvSpPr>
        <dsp:cNvPr id="0" name=""/>
        <dsp:cNvSpPr/>
      </dsp:nvSpPr>
      <dsp:spPr>
        <a:xfrm>
          <a:off x="5304234" y="190457"/>
          <a:ext cx="1781472" cy="1131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kern="1200" dirty="0"/>
            <a:t>Los tres </a:t>
          </a:r>
          <a:r>
            <a:rPr lang="es-ES" sz="1300" b="1" i="0" kern="1200" dirty="0"/>
            <a:t>estados</a:t>
          </a:r>
          <a:r>
            <a:rPr lang="es-ES" sz="1300" b="0" i="0" kern="1200" dirty="0"/>
            <a:t> principales en los que se pueden encontrar los archivos</a:t>
          </a:r>
          <a:endParaRPr lang="es-ES" sz="1300" kern="1200" dirty="0"/>
        </a:p>
      </dsp:txBody>
      <dsp:txXfrm>
        <a:off x="5337367" y="223590"/>
        <a:ext cx="1715206" cy="1064969"/>
      </dsp:txXfrm>
    </dsp:sp>
    <dsp:sp modelId="{15AE706C-A036-4EA3-8D7B-F1D68147A72A}">
      <dsp:nvSpPr>
        <dsp:cNvPr id="0" name=""/>
        <dsp:cNvSpPr/>
      </dsp:nvSpPr>
      <dsp:spPr>
        <a:xfrm>
          <a:off x="2928937" y="1651759"/>
          <a:ext cx="1781472" cy="1131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4642A3-7EF4-4B9D-8B62-A644B955C1D2}">
      <dsp:nvSpPr>
        <dsp:cNvPr id="0" name=""/>
        <dsp:cNvSpPr/>
      </dsp:nvSpPr>
      <dsp:spPr>
        <a:xfrm>
          <a:off x="3126878" y="1839804"/>
          <a:ext cx="1781472" cy="1131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kern="1200" dirty="0"/>
            <a:t>Confirmado (</a:t>
          </a:r>
          <a:r>
            <a:rPr lang="es-ES" sz="1300" b="0" i="0" kern="1200" dirty="0" err="1"/>
            <a:t>committed</a:t>
          </a:r>
          <a:r>
            <a:rPr lang="es-ES" sz="1300" b="0" i="0" kern="1200" dirty="0"/>
            <a:t>)</a:t>
          </a:r>
          <a:endParaRPr lang="es-ES" sz="1300" kern="1200" dirty="0"/>
        </a:p>
      </dsp:txBody>
      <dsp:txXfrm>
        <a:off x="3160011" y="1872937"/>
        <a:ext cx="1715206" cy="1064969"/>
      </dsp:txXfrm>
    </dsp:sp>
    <dsp:sp modelId="{52786399-9A1A-40A1-B9A1-A68AB831B782}">
      <dsp:nvSpPr>
        <dsp:cNvPr id="0" name=""/>
        <dsp:cNvSpPr/>
      </dsp:nvSpPr>
      <dsp:spPr>
        <a:xfrm>
          <a:off x="2928937" y="3301106"/>
          <a:ext cx="1781472" cy="1131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F429E9-98DA-48CE-A42A-EEAC0563C418}">
      <dsp:nvSpPr>
        <dsp:cNvPr id="0" name=""/>
        <dsp:cNvSpPr/>
      </dsp:nvSpPr>
      <dsp:spPr>
        <a:xfrm>
          <a:off x="3126878" y="3489150"/>
          <a:ext cx="1781472" cy="1131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kern="1200"/>
            <a:t>Los </a:t>
          </a:r>
          <a:r>
            <a:rPr lang="es-ES" sz="1300" b="0" i="0" kern="1200" dirty="0"/>
            <a:t>datos están almacenados en la BD local</a:t>
          </a:r>
          <a:endParaRPr lang="es-ES" sz="1300" kern="1200" dirty="0"/>
        </a:p>
      </dsp:txBody>
      <dsp:txXfrm>
        <a:off x="3160011" y="3522283"/>
        <a:ext cx="1715206" cy="1064969"/>
      </dsp:txXfrm>
    </dsp:sp>
    <dsp:sp modelId="{62BBBCEE-A68D-4E1C-AA66-83468B98A903}">
      <dsp:nvSpPr>
        <dsp:cNvPr id="0" name=""/>
        <dsp:cNvSpPr/>
      </dsp:nvSpPr>
      <dsp:spPr>
        <a:xfrm>
          <a:off x="5106292" y="1651759"/>
          <a:ext cx="1781472" cy="1131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2C59AC-23EE-440B-A322-9403BA32104B}">
      <dsp:nvSpPr>
        <dsp:cNvPr id="0" name=""/>
        <dsp:cNvSpPr/>
      </dsp:nvSpPr>
      <dsp:spPr>
        <a:xfrm>
          <a:off x="5304234" y="1839804"/>
          <a:ext cx="1781472" cy="1131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kern="1200" dirty="0"/>
            <a:t>Modificado (</a:t>
          </a:r>
          <a:r>
            <a:rPr lang="es-ES" sz="1300" b="0" i="0" kern="1200" dirty="0" err="1"/>
            <a:t>modified</a:t>
          </a:r>
          <a:r>
            <a:rPr lang="es-ES" sz="1300" b="0" i="0" kern="1200" dirty="0"/>
            <a:t>)</a:t>
          </a:r>
          <a:endParaRPr lang="es-ES" sz="1300" kern="1200" dirty="0"/>
        </a:p>
      </dsp:txBody>
      <dsp:txXfrm>
        <a:off x="5337367" y="1872937"/>
        <a:ext cx="1715206" cy="1064969"/>
      </dsp:txXfrm>
    </dsp:sp>
    <dsp:sp modelId="{005375B7-E239-4953-9F9F-FC78BC282FD4}">
      <dsp:nvSpPr>
        <dsp:cNvPr id="0" name=""/>
        <dsp:cNvSpPr/>
      </dsp:nvSpPr>
      <dsp:spPr>
        <a:xfrm>
          <a:off x="5106292" y="3301106"/>
          <a:ext cx="1781472" cy="1131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6A9298-03ED-44F5-96B0-1FD55E2D2657}">
      <dsp:nvSpPr>
        <dsp:cNvPr id="0" name=""/>
        <dsp:cNvSpPr/>
      </dsp:nvSpPr>
      <dsp:spPr>
        <a:xfrm>
          <a:off x="5304234" y="3489150"/>
          <a:ext cx="1781472" cy="1131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kern="1200"/>
            <a:t>Se </a:t>
          </a:r>
          <a:r>
            <a:rPr lang="es-ES" sz="1300" b="0" i="0" kern="1200" dirty="0"/>
            <a:t>ha modificado el archivo pero no se ha confirmado</a:t>
          </a:r>
          <a:endParaRPr lang="es-ES" sz="1300" kern="1200" dirty="0"/>
        </a:p>
      </dsp:txBody>
      <dsp:txXfrm>
        <a:off x="5337367" y="3522283"/>
        <a:ext cx="1715206" cy="1064969"/>
      </dsp:txXfrm>
    </dsp:sp>
    <dsp:sp modelId="{47EB0122-7638-43AA-BD02-D33D5A6FF3E5}">
      <dsp:nvSpPr>
        <dsp:cNvPr id="0" name=""/>
        <dsp:cNvSpPr/>
      </dsp:nvSpPr>
      <dsp:spPr>
        <a:xfrm>
          <a:off x="7283648" y="1651759"/>
          <a:ext cx="1781472" cy="1131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93A3C2-1291-4700-9E64-10FF7F9786F0}">
      <dsp:nvSpPr>
        <dsp:cNvPr id="0" name=""/>
        <dsp:cNvSpPr/>
      </dsp:nvSpPr>
      <dsp:spPr>
        <a:xfrm>
          <a:off x="7481589" y="1839804"/>
          <a:ext cx="1781472" cy="1131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kern="1200" smtClean="0"/>
            <a:t>Preparado  </a:t>
          </a:r>
          <a:r>
            <a:rPr lang="es-ES" sz="1300" b="0" i="0" kern="1200" dirty="0"/>
            <a:t>(</a:t>
          </a:r>
          <a:r>
            <a:rPr lang="es-ES" sz="1300" b="0" i="0" kern="1200" dirty="0" err="1"/>
            <a:t>staged</a:t>
          </a:r>
          <a:r>
            <a:rPr lang="es-ES" sz="1300" b="0" i="0" kern="1200" dirty="0"/>
            <a:t>)</a:t>
          </a:r>
          <a:endParaRPr lang="es-ES" sz="1300" kern="1200" dirty="0"/>
        </a:p>
      </dsp:txBody>
      <dsp:txXfrm>
        <a:off x="7514722" y="1872937"/>
        <a:ext cx="1715206" cy="1064969"/>
      </dsp:txXfrm>
    </dsp:sp>
    <dsp:sp modelId="{C7CC19C5-94FC-4C05-89A7-3F4BB2DD032B}">
      <dsp:nvSpPr>
        <dsp:cNvPr id="0" name=""/>
        <dsp:cNvSpPr/>
      </dsp:nvSpPr>
      <dsp:spPr>
        <a:xfrm>
          <a:off x="7283648" y="3301106"/>
          <a:ext cx="1781472" cy="1131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06C44B-045A-4B7D-9D68-D44BE0B26D24}">
      <dsp:nvSpPr>
        <dsp:cNvPr id="0" name=""/>
        <dsp:cNvSpPr/>
      </dsp:nvSpPr>
      <dsp:spPr>
        <a:xfrm>
          <a:off x="7481589" y="3489150"/>
          <a:ext cx="1781472" cy="1131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kern="1200" dirty="0"/>
            <a:t>Se ha marcado un archivo modificado para que vaya en la próxima confirmación</a:t>
          </a:r>
          <a:endParaRPr lang="es-ES" sz="1300" kern="1200" dirty="0"/>
        </a:p>
      </dsp:txBody>
      <dsp:txXfrm>
        <a:off x="7514722" y="3522283"/>
        <a:ext cx="1715206" cy="1064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>
            <a:lvl1pPr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0400" y="452718"/>
            <a:ext cx="645876" cy="64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msysgit.github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kdiff3/file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noProof="1"/>
              <a:t>Git y GitHub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noProof="1"/>
              <a:t>Paco ávila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Fundamentos de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Casi todas las acciones en </a:t>
            </a:r>
            <a:r>
              <a:rPr lang="es-ES" dirty="0" err="1"/>
              <a:t>Git</a:t>
            </a:r>
            <a:r>
              <a:rPr lang="es-ES" dirty="0"/>
              <a:t> sólo añaden información a su base de datos.</a:t>
            </a:r>
          </a:p>
          <a:p>
            <a:pPr lvl="1"/>
            <a:r>
              <a:rPr lang="es-ES" dirty="0"/>
              <a:t>Es muy difícil conseguir que el sistema haga algo que no se pueda deshacer, o que de algún modo borre información, especialmente si se envía (</a:t>
            </a:r>
            <a:r>
              <a:rPr lang="es-ES" dirty="0" err="1"/>
              <a:t>push</a:t>
            </a:r>
            <a:r>
              <a:rPr lang="es-ES" dirty="0"/>
              <a:t>) la base de datos a otro repositorio con regularidad.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88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Fundamentos de </a:t>
            </a:r>
            <a:r>
              <a:rPr lang="es-ES" dirty="0" err="1"/>
              <a:t>Git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719417"/>
              </p:ext>
            </p:extLst>
          </p:nvPr>
        </p:nvGraphicFramePr>
        <p:xfrm>
          <a:off x="0" y="1625600"/>
          <a:ext cx="12192000" cy="4622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1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Fundamentos de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tres estados conducen a tres secciones principales de un proyecto </a:t>
            </a:r>
            <a:r>
              <a:rPr lang="es-ES" dirty="0" err="1"/>
              <a:t>Git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El directorio de </a:t>
            </a:r>
            <a:r>
              <a:rPr lang="es-ES" dirty="0" err="1"/>
              <a:t>Git</a:t>
            </a:r>
            <a:r>
              <a:rPr lang="es-ES" dirty="0"/>
              <a:t> (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El directorio de trabajo (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El área de preparación (</a:t>
            </a:r>
            <a:r>
              <a:rPr lang="es-ES" dirty="0" err="1"/>
              <a:t>Staging</a:t>
            </a:r>
            <a:r>
              <a:rPr lang="es-ES" dirty="0"/>
              <a:t> área)</a:t>
            </a:r>
          </a:p>
        </p:txBody>
      </p:sp>
    </p:spTree>
    <p:extLst>
      <p:ext uri="{BB962C8B-B14F-4D97-AF65-F5344CB8AC3E}">
        <p14:creationId xmlns:p14="http://schemas.microsoft.com/office/powerpoint/2010/main" val="24416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Fundamentos de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directorio de </a:t>
            </a:r>
            <a:r>
              <a:rPr lang="es-ES" dirty="0" err="1"/>
              <a:t>Git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Almacén de los metadatos y la base de datos de objetos del proyecto</a:t>
            </a:r>
          </a:p>
          <a:p>
            <a:pPr lvl="1"/>
            <a:r>
              <a:rPr lang="es-ES" dirty="0"/>
              <a:t>Es la parte más importante de </a:t>
            </a:r>
            <a:r>
              <a:rPr lang="es-ES" dirty="0" err="1"/>
              <a:t>Git</a:t>
            </a:r>
            <a:endParaRPr lang="es-ES" dirty="0"/>
          </a:p>
          <a:p>
            <a:pPr lvl="1"/>
            <a:r>
              <a:rPr lang="es-ES" dirty="0"/>
              <a:t>Es lo que se copia cuando se clona un repositorio desde otro ordenador.</a:t>
            </a:r>
          </a:p>
        </p:txBody>
      </p:sp>
    </p:spTree>
    <p:extLst>
      <p:ext uri="{BB962C8B-B14F-4D97-AF65-F5344CB8AC3E}">
        <p14:creationId xmlns:p14="http://schemas.microsoft.com/office/powerpoint/2010/main" val="322706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Fundamentos de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directorio de trabajo</a:t>
            </a:r>
          </a:p>
          <a:p>
            <a:pPr lvl="1"/>
            <a:r>
              <a:rPr lang="es-ES" dirty="0"/>
              <a:t>Es una copia de una versión del proyecto</a:t>
            </a:r>
          </a:p>
          <a:p>
            <a:pPr lvl="1"/>
            <a:r>
              <a:rPr lang="es-ES" dirty="0"/>
              <a:t>Estos archivos se sacan de la base de datos comprimida en el directorio de </a:t>
            </a:r>
            <a:r>
              <a:rPr lang="es-ES" dirty="0" err="1"/>
              <a:t>Git</a:t>
            </a:r>
            <a:endParaRPr lang="es-ES" dirty="0"/>
          </a:p>
          <a:p>
            <a:pPr lvl="1"/>
            <a:r>
              <a:rPr lang="es-ES" dirty="0"/>
              <a:t>Se colocan en disco para que se puedan usar o modificar</a:t>
            </a:r>
          </a:p>
        </p:txBody>
      </p:sp>
    </p:spTree>
    <p:extLst>
      <p:ext uri="{BB962C8B-B14F-4D97-AF65-F5344CB8AC3E}">
        <p14:creationId xmlns:p14="http://schemas.microsoft.com/office/powerpoint/2010/main" val="357250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Fundamentos de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área de preparación (</a:t>
            </a:r>
            <a:r>
              <a:rPr lang="es-ES" dirty="0" err="1"/>
              <a:t>ó</a:t>
            </a:r>
            <a:r>
              <a:rPr lang="es-ES" dirty="0"/>
              <a:t> índice)</a:t>
            </a:r>
          </a:p>
          <a:p>
            <a:pPr lvl="1"/>
            <a:r>
              <a:rPr lang="es-ES" dirty="0"/>
              <a:t>Es un sencillo archivo</a:t>
            </a:r>
          </a:p>
          <a:p>
            <a:pPr lvl="1"/>
            <a:r>
              <a:rPr lang="es-ES" dirty="0"/>
              <a:t>Generalmente contenido en el directorio de </a:t>
            </a:r>
            <a:r>
              <a:rPr lang="es-ES" dirty="0" err="1"/>
              <a:t>Git</a:t>
            </a:r>
            <a:endParaRPr lang="es-ES" dirty="0"/>
          </a:p>
          <a:p>
            <a:pPr lvl="1"/>
            <a:r>
              <a:rPr lang="es-ES" dirty="0"/>
              <a:t>Almacena información acerca de lo que va a ir en la próxima confirmación</a:t>
            </a:r>
          </a:p>
        </p:txBody>
      </p:sp>
    </p:spTree>
    <p:extLst>
      <p:ext uri="{BB962C8B-B14F-4D97-AF65-F5344CB8AC3E}">
        <p14:creationId xmlns:p14="http://schemas.microsoft.com/office/powerpoint/2010/main" val="103774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Fundamentos de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5822421" cy="4195481"/>
          </a:xfrm>
        </p:spPr>
        <p:txBody>
          <a:bodyPr/>
          <a:lstStyle/>
          <a:p>
            <a:r>
              <a:rPr lang="es-ES" dirty="0"/>
              <a:t>El flujo de trabajo: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Se modifican una serie de archivos en el directorio de trabajo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Se preparan los archivos, añadiéndolos al área de preparación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Se confirman los cambios,</a:t>
            </a:r>
          </a:p>
          <a:p>
            <a:pPr marL="1200150" lvl="2" indent="-342900"/>
            <a:r>
              <a:rPr lang="es-ES" dirty="0"/>
              <a:t>Se toman los archivos tal y como están en el área de preparación, y almacenan esas instantáneas de manera permanente en el directorio de </a:t>
            </a:r>
            <a:r>
              <a:rPr lang="es-ES" dirty="0" err="1"/>
              <a:t>Git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6" y="1853248"/>
            <a:ext cx="4762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9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1.4 Instalación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sz="2800" dirty="0">
                <a:latin typeface="Consolas" panose="020B0609020204030204" pitchFamily="49" charset="0"/>
                <a:hlinkClick r:id="rId2"/>
              </a:rPr>
              <a:t>http://msysgit.github.com/</a:t>
            </a:r>
            <a:endParaRPr lang="es-ES" sz="2800" dirty="0">
              <a:latin typeface="Consolas" panose="020B0609020204030204" pitchFamily="49" charset="0"/>
            </a:endParaRPr>
          </a:p>
          <a:p>
            <a:endParaRPr lang="es-ES" dirty="0"/>
          </a:p>
          <a:p>
            <a:r>
              <a:rPr lang="es-ES" dirty="0"/>
              <a:t>Una vez instalado tendremos tres funcionalidades</a:t>
            </a:r>
          </a:p>
          <a:p>
            <a:pPr lvl="1"/>
            <a:r>
              <a:rPr lang="es-ES" dirty="0"/>
              <a:t>La versión de línea de comandos (incluido un cliente SSH)</a:t>
            </a:r>
          </a:p>
          <a:p>
            <a:pPr lvl="1"/>
            <a:r>
              <a:rPr lang="es-ES" dirty="0"/>
              <a:t>La interfaz gráfica de usuario estándar</a:t>
            </a:r>
          </a:p>
          <a:p>
            <a:pPr lvl="1"/>
            <a:r>
              <a:rPr lang="es-ES" dirty="0"/>
              <a:t>La integración con el Shell que nos permitirá, pulsando el botón derecho del ratón sobre una carpeta, acceder a BASH o a GUI de </a:t>
            </a:r>
            <a:r>
              <a:rPr lang="es-ES" dirty="0" err="1"/>
              <a:t>Git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269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1.5 Configurar </a:t>
            </a:r>
            <a:r>
              <a:rPr lang="es-ES" dirty="0" err="1"/>
              <a:t>Git</a:t>
            </a:r>
            <a:r>
              <a:rPr lang="es-ES" dirty="0"/>
              <a:t> por primera vez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2400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config</a:t>
            </a:r>
            <a:endParaRPr lang="es-ES" sz="2400" dirty="0">
              <a:latin typeface="Consolas" panose="020B0609020204030204" pitchFamily="49" charset="0"/>
            </a:endParaRPr>
          </a:p>
          <a:p>
            <a:r>
              <a:rPr lang="es-ES" dirty="0">
                <a:latin typeface="+mn-lt"/>
              </a:rPr>
              <a:t>Archivos (</a:t>
            </a:r>
            <a:r>
              <a:rPr lang="es-ES" dirty="0" err="1">
                <a:latin typeface="Consolas" panose="020B0609020204030204" pitchFamily="49" charset="0"/>
              </a:rPr>
              <a:t>git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config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smtClean="0">
                <a:latin typeface="Consolas" panose="020B0609020204030204" pitchFamily="49" charset="0"/>
              </a:rPr>
              <a:t>–-</a:t>
            </a:r>
            <a:r>
              <a:rPr lang="es-ES" dirty="0" err="1" smtClean="0">
                <a:latin typeface="Consolas" panose="020B0609020204030204" pitchFamily="49" charset="0"/>
              </a:rPr>
              <a:t>list</a:t>
            </a:r>
            <a:r>
              <a:rPr lang="es-ES" dirty="0" smtClean="0">
                <a:latin typeface="Consolas" panose="020B0609020204030204" pitchFamily="49" charset="0"/>
              </a:rPr>
              <a:t> –-show-</a:t>
            </a:r>
            <a:r>
              <a:rPr lang="es-ES" dirty="0" err="1" smtClean="0">
                <a:latin typeface="Consolas" panose="020B0609020204030204" pitchFamily="49" charset="0"/>
              </a:rPr>
              <a:t>origin</a:t>
            </a:r>
            <a:r>
              <a:rPr lang="es-ES" dirty="0">
                <a:latin typeface="+mn-lt"/>
              </a:rPr>
              <a:t>)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C:/ProgramData/git/config</a:t>
            </a:r>
          </a:p>
          <a:p>
            <a:pPr lvl="2"/>
            <a:r>
              <a:rPr lang="es-ES" dirty="0">
                <a:latin typeface="+mn-lt"/>
              </a:rPr>
              <a:t>Contiene valores para todos los usuarios del sistema y todos sus repositorios</a:t>
            </a:r>
          </a:p>
          <a:p>
            <a:pPr marL="914400" lvl="2" indent="0" algn="ctr">
              <a:buNone/>
            </a:pPr>
            <a:r>
              <a:rPr lang="es-ES" sz="2800" dirty="0" err="1">
                <a:latin typeface="Consolas" panose="020B0609020204030204" pitchFamily="49" charset="0"/>
              </a:rPr>
              <a:t>git</a:t>
            </a:r>
            <a:r>
              <a:rPr lang="es-ES" sz="2800" dirty="0">
                <a:latin typeface="Consolas" panose="020B0609020204030204" pitchFamily="49" charset="0"/>
              </a:rPr>
              <a:t> </a:t>
            </a:r>
            <a:r>
              <a:rPr lang="es-ES" sz="2800" dirty="0" err="1">
                <a:latin typeface="Consolas" panose="020B0609020204030204" pitchFamily="49" charset="0"/>
              </a:rPr>
              <a:t>config</a:t>
            </a:r>
            <a:r>
              <a:rPr lang="es-ES" sz="2800" dirty="0">
                <a:latin typeface="Consolas" panose="020B0609020204030204" pitchFamily="49" charset="0"/>
              </a:rPr>
              <a:t> --</a:t>
            </a:r>
            <a:r>
              <a:rPr lang="es-ES" sz="2800" dirty="0" err="1">
                <a:latin typeface="Consolas" panose="020B0609020204030204" pitchFamily="49" charset="0"/>
              </a:rPr>
              <a:t>system</a:t>
            </a:r>
            <a:endParaRPr lang="es-ES" sz="2800" dirty="0">
              <a:latin typeface="Consolas" panose="020B0609020204030204" pitchFamily="49" charset="0"/>
            </a:endParaRPr>
          </a:p>
          <a:p>
            <a:pPr lvl="1"/>
            <a:r>
              <a:rPr lang="es-ES" dirty="0">
                <a:latin typeface="Consolas" panose="020B0609020204030204" pitchFamily="49" charset="0"/>
              </a:rPr>
              <a:t>~/.</a:t>
            </a:r>
            <a:r>
              <a:rPr lang="es-ES" dirty="0" err="1">
                <a:latin typeface="Consolas" panose="020B0609020204030204" pitchFamily="49" charset="0"/>
              </a:rPr>
              <a:t>gitconfig</a:t>
            </a:r>
            <a:endParaRPr lang="es-ES" dirty="0">
              <a:latin typeface="Consolas" panose="020B0609020204030204" pitchFamily="49" charset="0"/>
            </a:endParaRPr>
          </a:p>
          <a:p>
            <a:pPr lvl="2"/>
            <a:r>
              <a:rPr lang="es-ES" dirty="0">
                <a:latin typeface="+mn-lt"/>
              </a:rPr>
              <a:t>Específico para un usuario</a:t>
            </a:r>
          </a:p>
          <a:p>
            <a:pPr marL="914400" lvl="2" indent="0" algn="ctr">
              <a:buNone/>
            </a:pPr>
            <a:r>
              <a:rPr lang="es-ES" sz="2800" dirty="0" err="1">
                <a:latin typeface="Consolas" panose="020B0609020204030204" pitchFamily="49" charset="0"/>
              </a:rPr>
              <a:t>git</a:t>
            </a:r>
            <a:r>
              <a:rPr lang="es-ES" sz="2800" dirty="0">
                <a:latin typeface="Consolas" panose="020B0609020204030204" pitchFamily="49" charset="0"/>
              </a:rPr>
              <a:t> </a:t>
            </a:r>
            <a:r>
              <a:rPr lang="es-ES" sz="2800" dirty="0" err="1">
                <a:latin typeface="Consolas" panose="020B0609020204030204" pitchFamily="49" charset="0"/>
              </a:rPr>
              <a:t>config</a:t>
            </a:r>
            <a:r>
              <a:rPr lang="es-ES" sz="2800" dirty="0">
                <a:latin typeface="Consolas" panose="020B0609020204030204" pitchFamily="49" charset="0"/>
              </a:rPr>
              <a:t> --global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.</a:t>
            </a:r>
            <a:r>
              <a:rPr lang="es-ES" dirty="0" err="1">
                <a:latin typeface="Consolas" panose="020B0609020204030204" pitchFamily="49" charset="0"/>
              </a:rPr>
              <a:t>git</a:t>
            </a:r>
            <a:r>
              <a:rPr lang="es-ES" dirty="0">
                <a:latin typeface="Consolas" panose="020B0609020204030204" pitchFamily="49" charset="0"/>
              </a:rPr>
              <a:t>/</a:t>
            </a:r>
            <a:r>
              <a:rPr lang="es-ES" dirty="0" err="1">
                <a:latin typeface="Consolas" panose="020B0609020204030204" pitchFamily="49" charset="0"/>
              </a:rPr>
              <a:t>config</a:t>
            </a:r>
            <a:endParaRPr lang="es-ES" dirty="0">
              <a:latin typeface="Consolas" panose="020B0609020204030204" pitchFamily="49" charset="0"/>
            </a:endParaRPr>
          </a:p>
          <a:p>
            <a:pPr lvl="2"/>
            <a:r>
              <a:rPr lang="es-ES" dirty="0">
                <a:latin typeface="+mn-lt"/>
              </a:rPr>
              <a:t>Específico para ese repositorio</a:t>
            </a:r>
          </a:p>
        </p:txBody>
      </p:sp>
    </p:spTree>
    <p:extLst>
      <p:ext uri="{BB962C8B-B14F-4D97-AF65-F5344CB8AC3E}">
        <p14:creationId xmlns:p14="http://schemas.microsoft.com/office/powerpoint/2010/main" val="102026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1.5 Configurar </a:t>
            </a:r>
            <a:r>
              <a:rPr lang="es-ES" dirty="0" err="1"/>
              <a:t>Git</a:t>
            </a:r>
            <a:r>
              <a:rPr lang="es-ES" dirty="0"/>
              <a:t> por primera vez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+mn-lt"/>
              </a:rPr>
              <a:t>Identidad</a:t>
            </a:r>
          </a:p>
          <a:p>
            <a:pPr marL="457200" lvl="1" indent="0" algn="ctr">
              <a:buNone/>
            </a:pPr>
            <a:r>
              <a:rPr lang="es-ES" sz="2000" dirty="0">
                <a:latin typeface="Consolas" panose="020B0609020204030204" pitchFamily="49" charset="0"/>
              </a:rPr>
              <a:t>$ </a:t>
            </a:r>
            <a:r>
              <a:rPr lang="es-ES" sz="2000" dirty="0" err="1">
                <a:latin typeface="Consolas" panose="020B0609020204030204" pitchFamily="49" charset="0"/>
              </a:rPr>
              <a:t>git</a:t>
            </a:r>
            <a:r>
              <a:rPr lang="es-ES" sz="2000" dirty="0">
                <a:latin typeface="Consolas" panose="020B0609020204030204" pitchFamily="49" charset="0"/>
              </a:rPr>
              <a:t> </a:t>
            </a:r>
            <a:r>
              <a:rPr lang="es-ES" sz="2000" dirty="0" err="1">
                <a:latin typeface="Consolas" panose="020B0609020204030204" pitchFamily="49" charset="0"/>
              </a:rPr>
              <a:t>config</a:t>
            </a:r>
            <a:r>
              <a:rPr lang="es-ES" sz="2000" dirty="0">
                <a:latin typeface="Consolas" panose="020B0609020204030204" pitchFamily="49" charset="0"/>
              </a:rPr>
              <a:t> --global user.name "John </a:t>
            </a:r>
            <a:r>
              <a:rPr lang="es-ES" sz="2000" dirty="0" err="1">
                <a:latin typeface="Consolas" panose="020B0609020204030204" pitchFamily="49" charset="0"/>
              </a:rPr>
              <a:t>Doe</a:t>
            </a:r>
            <a:r>
              <a:rPr lang="es-ES" sz="2000" dirty="0">
                <a:latin typeface="Consolas" panose="020B0609020204030204" pitchFamily="49" charset="0"/>
              </a:rPr>
              <a:t>“</a:t>
            </a:r>
          </a:p>
          <a:p>
            <a:pPr marL="457200" lvl="1" indent="0" algn="ctr">
              <a:buNone/>
            </a:pPr>
            <a:r>
              <a:rPr lang="es-ES" sz="2000" dirty="0">
                <a:latin typeface="Consolas" panose="020B0609020204030204" pitchFamily="49" charset="0"/>
              </a:rPr>
              <a:t>$ </a:t>
            </a:r>
            <a:r>
              <a:rPr lang="es-ES" sz="2000" dirty="0" err="1">
                <a:latin typeface="Consolas" panose="020B0609020204030204" pitchFamily="49" charset="0"/>
              </a:rPr>
              <a:t>git</a:t>
            </a:r>
            <a:r>
              <a:rPr lang="es-ES" sz="2000" dirty="0">
                <a:latin typeface="Consolas" panose="020B0609020204030204" pitchFamily="49" charset="0"/>
              </a:rPr>
              <a:t> </a:t>
            </a:r>
            <a:r>
              <a:rPr lang="es-ES" sz="2000" dirty="0" err="1">
                <a:latin typeface="Consolas" panose="020B0609020204030204" pitchFamily="49" charset="0"/>
              </a:rPr>
              <a:t>config</a:t>
            </a:r>
            <a:r>
              <a:rPr lang="es-ES" sz="2000" dirty="0">
                <a:latin typeface="Consolas" panose="020B0609020204030204" pitchFamily="49" charset="0"/>
              </a:rPr>
              <a:t> --global </a:t>
            </a:r>
            <a:r>
              <a:rPr lang="es-ES" sz="2000" dirty="0" err="1">
                <a:latin typeface="Consolas" panose="020B0609020204030204" pitchFamily="49" charset="0"/>
              </a:rPr>
              <a:t>user.email</a:t>
            </a:r>
            <a:r>
              <a:rPr lang="es-ES" sz="2000" dirty="0">
                <a:latin typeface="Consolas" panose="020B0609020204030204" pitchFamily="49" charset="0"/>
              </a:rPr>
              <a:t> </a:t>
            </a:r>
            <a:r>
              <a:rPr lang="es-ES" sz="2000" dirty="0">
                <a:latin typeface="Consolas" panose="020B0609020204030204" pitchFamily="49" charset="0"/>
                <a:hlinkClick r:id="rId2"/>
              </a:rPr>
              <a:t>johndoe@example.com</a:t>
            </a:r>
            <a:endParaRPr lang="es-ES" sz="2000" dirty="0">
              <a:latin typeface="Consolas" panose="020B0609020204030204" pitchFamily="49" charset="0"/>
            </a:endParaRPr>
          </a:p>
          <a:p>
            <a:pPr lvl="1"/>
            <a:r>
              <a:rPr lang="es-ES" dirty="0"/>
              <a:t>Al usar –global, se actúa sobre todo el sistema y no sobre un proyecto específico</a:t>
            </a:r>
          </a:p>
          <a:p>
            <a:r>
              <a:rPr lang="es-ES" dirty="0"/>
              <a:t>Cambiar el editor por defecto</a:t>
            </a:r>
          </a:p>
          <a:p>
            <a:pPr marL="457200" lvl="1" indent="0">
              <a:buNone/>
            </a:pPr>
            <a:r>
              <a:rPr lang="es-ES" sz="2400" dirty="0">
                <a:latin typeface="Consolas" panose="020B0609020204030204" pitchFamily="49" charset="0"/>
              </a:rPr>
              <a:t>$ </a:t>
            </a:r>
            <a:r>
              <a:rPr lang="es-ES" sz="2400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config</a:t>
            </a:r>
            <a:r>
              <a:rPr lang="es-ES" sz="2400" dirty="0">
                <a:latin typeface="Consolas" panose="020B0609020204030204" pitchFamily="49" charset="0"/>
              </a:rPr>
              <a:t> --global </a:t>
            </a:r>
            <a:r>
              <a:rPr lang="es-ES" sz="2400" dirty="0" err="1">
                <a:latin typeface="Consolas" panose="020B0609020204030204" pitchFamily="49" charset="0"/>
              </a:rPr>
              <a:t>core.editor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code</a:t>
            </a:r>
            <a:r>
              <a:rPr lang="es-ES" dirty="0"/>
              <a:t> </a:t>
            </a:r>
          </a:p>
          <a:p>
            <a:pPr marL="457200" lvl="1" indent="0" algn="ctr">
              <a:buNone/>
            </a:pPr>
            <a:r>
              <a:rPr lang="es-ES" dirty="0"/>
              <a:t>(para visual </a:t>
            </a:r>
            <a:r>
              <a:rPr lang="es-ES" dirty="0" err="1"/>
              <a:t>studio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805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1.1 Acerca del control de versiones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control de versiones (VCS </a:t>
            </a:r>
            <a:r>
              <a:rPr lang="es-ES" dirty="0" err="1"/>
              <a:t>Version</a:t>
            </a:r>
            <a:r>
              <a:rPr lang="es-ES" dirty="0"/>
              <a:t> Control </a:t>
            </a:r>
            <a:r>
              <a:rPr lang="es-ES" dirty="0" err="1"/>
              <a:t>System</a:t>
            </a:r>
            <a:r>
              <a:rPr lang="es-ES" dirty="0"/>
              <a:t>) es un sistema que registra los cambios realizados sobre un archivo o conjunto de archivos a lo largo del tiempo, de modo que puedas recuperar versiones específicas más adelante.</a:t>
            </a:r>
          </a:p>
          <a:p>
            <a:r>
              <a:rPr lang="es-ES" dirty="0"/>
              <a:t>Se puede</a:t>
            </a:r>
          </a:p>
          <a:p>
            <a:pPr lvl="1"/>
            <a:r>
              <a:rPr lang="es-ES" dirty="0"/>
              <a:t>Revertir archivos a un estado anterior</a:t>
            </a:r>
          </a:p>
          <a:p>
            <a:pPr lvl="1"/>
            <a:r>
              <a:rPr lang="es-ES" dirty="0"/>
              <a:t>Revertir un proyecto entero a un estado anterior</a:t>
            </a:r>
          </a:p>
          <a:p>
            <a:pPr lvl="1"/>
            <a:r>
              <a:rPr lang="es-ES" dirty="0"/>
              <a:t>Comparar cambios a lo largo del tiempo</a:t>
            </a:r>
          </a:p>
          <a:p>
            <a:pPr lvl="1"/>
            <a:r>
              <a:rPr lang="es-ES" dirty="0"/>
              <a:t>Ver quién modificó por última vez algo</a:t>
            </a:r>
          </a:p>
          <a:p>
            <a:pPr lvl="1"/>
            <a:r>
              <a:rPr lang="es-ES" dirty="0"/>
              <a:t>Saber quién introdujo un error y cuándo</a:t>
            </a:r>
          </a:p>
        </p:txBody>
      </p:sp>
    </p:spTree>
    <p:extLst>
      <p:ext uri="{BB962C8B-B14F-4D97-AF65-F5344CB8AC3E}">
        <p14:creationId xmlns:p14="http://schemas.microsoft.com/office/powerpoint/2010/main" val="5295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1.5 Configurar </a:t>
            </a:r>
            <a:r>
              <a:rPr lang="es-ES" dirty="0" err="1"/>
              <a:t>Git</a:t>
            </a:r>
            <a:r>
              <a:rPr lang="es-ES" dirty="0"/>
              <a:t> por primera vez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Cambiar herramienta de diferencias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$ </a:t>
            </a:r>
            <a:r>
              <a:rPr lang="es-ES" sz="1400" dirty="0" err="1">
                <a:latin typeface="Consolas" panose="020B0609020204030204" pitchFamily="49" charset="0"/>
              </a:rPr>
              <a:t>git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config</a:t>
            </a:r>
            <a:r>
              <a:rPr lang="es-ES" sz="1400" dirty="0">
                <a:latin typeface="Consolas" panose="020B0609020204030204" pitchFamily="49" charset="0"/>
              </a:rPr>
              <a:t> --global </a:t>
            </a:r>
            <a:r>
              <a:rPr lang="es-ES" sz="1400" dirty="0" err="1">
                <a:latin typeface="Consolas" panose="020B0609020204030204" pitchFamily="49" charset="0"/>
              </a:rPr>
              <a:t>merge.tool</a:t>
            </a:r>
            <a:r>
              <a:rPr lang="es-ES" sz="1400" dirty="0">
                <a:latin typeface="Consolas" panose="020B0609020204030204" pitchFamily="49" charset="0"/>
              </a:rPr>
              <a:t> kdiff3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$ </a:t>
            </a:r>
            <a:r>
              <a:rPr lang="es-ES" sz="1400" dirty="0" err="1">
                <a:latin typeface="Consolas" panose="020B0609020204030204" pitchFamily="49" charset="0"/>
              </a:rPr>
              <a:t>git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config</a:t>
            </a:r>
            <a:r>
              <a:rPr lang="es-ES" sz="1400" dirty="0">
                <a:latin typeface="Consolas" panose="020B0609020204030204" pitchFamily="49" charset="0"/>
              </a:rPr>
              <a:t> --global --</a:t>
            </a:r>
            <a:r>
              <a:rPr lang="es-ES" sz="1400" dirty="0" err="1">
                <a:latin typeface="Consolas" panose="020B0609020204030204" pitchFamily="49" charset="0"/>
              </a:rPr>
              <a:t>add</a:t>
            </a:r>
            <a:r>
              <a:rPr lang="es-ES" sz="1400" dirty="0">
                <a:latin typeface="Consolas" panose="020B0609020204030204" pitchFamily="49" charset="0"/>
              </a:rPr>
              <a:t> mergetool.kdiff3.path "C:/Program Files/KDiff3/kdiff3.exe"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$ </a:t>
            </a:r>
            <a:r>
              <a:rPr lang="es-ES" sz="1400" dirty="0" err="1">
                <a:latin typeface="Consolas" panose="020B0609020204030204" pitchFamily="49" charset="0"/>
              </a:rPr>
              <a:t>git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config</a:t>
            </a:r>
            <a:r>
              <a:rPr lang="es-ES" sz="1400" dirty="0">
                <a:latin typeface="Consolas" panose="020B0609020204030204" pitchFamily="49" charset="0"/>
              </a:rPr>
              <a:t> --global --</a:t>
            </a:r>
            <a:r>
              <a:rPr lang="es-ES" sz="1400" dirty="0" err="1">
                <a:latin typeface="Consolas" panose="020B0609020204030204" pitchFamily="49" charset="0"/>
              </a:rPr>
              <a:t>add</a:t>
            </a:r>
            <a:r>
              <a:rPr lang="es-ES" sz="1400" dirty="0">
                <a:latin typeface="Consolas" panose="020B0609020204030204" pitchFamily="49" charset="0"/>
              </a:rPr>
              <a:t> mergetool.kdiff3.trustExitCode false</a:t>
            </a:r>
          </a:p>
          <a:p>
            <a:endParaRPr lang="es-ES" dirty="0">
              <a:latin typeface="+mn-lt"/>
            </a:endParaRPr>
          </a:p>
          <a:p>
            <a:pPr lvl="1"/>
            <a:r>
              <a:rPr lang="es-ES" dirty="0">
                <a:latin typeface="+mn-lt"/>
              </a:rPr>
              <a:t>Instalar kdiff3 para Windows</a:t>
            </a:r>
          </a:p>
          <a:p>
            <a:pPr marL="457200" lvl="1" indent="0" algn="ctr">
              <a:buNone/>
            </a:pPr>
            <a:r>
              <a:rPr lang="es-ES" dirty="0">
                <a:latin typeface="+mn-lt"/>
                <a:hlinkClick r:id="rId2"/>
              </a:rPr>
              <a:t>https://sourceforge.net/projects/kdiff3/files/</a:t>
            </a:r>
            <a:endParaRPr lang="es-ES" dirty="0">
              <a:latin typeface="+mn-lt"/>
            </a:endParaRPr>
          </a:p>
          <a:p>
            <a:r>
              <a:rPr lang="es-ES" dirty="0">
                <a:latin typeface="+mn-lt"/>
              </a:rPr>
              <a:t>Comprobar configuración</a:t>
            </a:r>
          </a:p>
          <a:p>
            <a:pPr marL="457200" lvl="1" indent="0" algn="ctr">
              <a:buNone/>
            </a:pPr>
            <a:r>
              <a:rPr lang="es-ES" sz="2400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config</a:t>
            </a:r>
            <a:r>
              <a:rPr lang="es-ES" sz="2400" dirty="0">
                <a:latin typeface="Consolas" panose="020B0609020204030204" pitchFamily="49" charset="0"/>
              </a:rPr>
              <a:t> –</a:t>
            </a:r>
            <a:r>
              <a:rPr lang="es-ES" sz="2400" dirty="0" err="1">
                <a:latin typeface="Consolas" panose="020B0609020204030204" pitchFamily="49" charset="0"/>
              </a:rPr>
              <a:t>list</a:t>
            </a:r>
            <a:endParaRPr lang="es-ES" sz="2400" dirty="0">
              <a:latin typeface="Consolas" panose="020B0609020204030204" pitchFamily="49" charset="0"/>
            </a:endParaRPr>
          </a:p>
          <a:p>
            <a:pPr marL="457200" lvl="1" indent="0" algn="ctr">
              <a:buNone/>
            </a:pPr>
            <a:r>
              <a:rPr lang="es-ES" sz="2400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config</a:t>
            </a:r>
            <a:r>
              <a:rPr lang="es-ES" sz="2400" dirty="0">
                <a:latin typeface="Consolas" panose="020B0609020204030204" pitchFamily="49" charset="0"/>
              </a:rPr>
              <a:t> &lt;clave&gt;</a:t>
            </a:r>
          </a:p>
        </p:txBody>
      </p:sp>
    </p:spTree>
    <p:extLst>
      <p:ext uri="{BB962C8B-B14F-4D97-AF65-F5344CB8AC3E}">
        <p14:creationId xmlns:p14="http://schemas.microsoft.com/office/powerpoint/2010/main" val="532289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1.6 Obteniendo ayuda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Consolas" panose="020B0609020204030204" pitchFamily="49" charset="0"/>
              </a:rPr>
              <a:t>$ </a:t>
            </a:r>
            <a:r>
              <a:rPr lang="en-US" sz="2800" dirty="0" err="1">
                <a:latin typeface="Consolas" panose="020B0609020204030204" pitchFamily="49" charset="0"/>
              </a:rPr>
              <a:t>git</a:t>
            </a:r>
            <a:r>
              <a:rPr lang="en-US" sz="2800" dirty="0">
                <a:latin typeface="Consolas" panose="020B0609020204030204" pitchFamily="49" charset="0"/>
              </a:rPr>
              <a:t> help &lt;</a:t>
            </a:r>
            <a:r>
              <a:rPr lang="en-US" sz="2800" dirty="0" err="1">
                <a:latin typeface="Consolas" panose="020B0609020204030204" pitchFamily="49" charset="0"/>
              </a:rPr>
              <a:t>comando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</a:p>
          <a:p>
            <a:pPr marL="0" indent="0" algn="ctr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Consolas" panose="020B0609020204030204" pitchFamily="49" charset="0"/>
              </a:rPr>
              <a:t>$ </a:t>
            </a:r>
            <a:r>
              <a:rPr lang="en-US" sz="2800" dirty="0" err="1">
                <a:latin typeface="Consolas" panose="020B0609020204030204" pitchFamily="49" charset="0"/>
              </a:rPr>
              <a:t>git</a:t>
            </a:r>
            <a:r>
              <a:rPr lang="en-US" sz="2800" dirty="0">
                <a:latin typeface="Consolas" panose="020B0609020204030204" pitchFamily="49" charset="0"/>
              </a:rPr>
              <a:t> &lt;</a:t>
            </a:r>
            <a:r>
              <a:rPr lang="en-US" sz="2800" dirty="0" err="1">
                <a:latin typeface="Consolas" panose="020B0609020204030204" pitchFamily="49" charset="0"/>
              </a:rPr>
              <a:t>comando</a:t>
            </a:r>
            <a:r>
              <a:rPr lang="en-US" sz="2800" dirty="0">
                <a:latin typeface="Consolas" panose="020B0609020204030204" pitchFamily="49" charset="0"/>
              </a:rPr>
              <a:t>&gt; --help</a:t>
            </a:r>
          </a:p>
          <a:p>
            <a:pPr marL="0" indent="0" algn="ctr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Consolas" panose="020B0609020204030204" pitchFamily="49" charset="0"/>
              </a:rPr>
              <a:t>$ man </a:t>
            </a:r>
            <a:r>
              <a:rPr lang="en-US" sz="2800" dirty="0" err="1">
                <a:latin typeface="Consolas" panose="020B0609020204030204" pitchFamily="49" charset="0"/>
              </a:rPr>
              <a:t>git</a:t>
            </a:r>
            <a:r>
              <a:rPr lang="en-US" sz="2800" dirty="0">
                <a:latin typeface="Consolas" panose="020B0609020204030204" pitchFamily="49" charset="0"/>
              </a:rPr>
              <a:t>-&lt;</a:t>
            </a:r>
            <a:r>
              <a:rPr lang="en-US" sz="2800" dirty="0" err="1">
                <a:latin typeface="Consolas" panose="020B0609020204030204" pitchFamily="49" charset="0"/>
              </a:rPr>
              <a:t>comando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</a:p>
          <a:p>
            <a:pPr marL="0" indent="0" algn="ctr">
              <a:buNone/>
            </a:pPr>
            <a:r>
              <a:rPr lang="en-US" sz="2800" dirty="0"/>
              <a:t>(</a:t>
            </a:r>
            <a:r>
              <a:rPr lang="en-US" sz="2800" dirty="0" err="1"/>
              <a:t>linux</a:t>
            </a:r>
            <a:r>
              <a:rPr lang="en-US" sz="2800" dirty="0"/>
              <a:t>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4248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1.1 Acerca del control de versiones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601908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49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1.1 Acerca del control de versiones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Sistemas de control de versiones locales</a:t>
            </a:r>
          </a:p>
          <a:p>
            <a:pPr lvl="1"/>
            <a:r>
              <a:rPr lang="es-ES" dirty="0"/>
              <a:t>Contienen una simple base de datos en la que se llevaba registro de todos los cambios realizados sobre los archivos</a:t>
            </a:r>
          </a:p>
          <a:p>
            <a:pPr lvl="1"/>
            <a:r>
              <a:rPr lang="es-ES" dirty="0"/>
              <a:t>Una de las herramientas de control de versiones más popular fue un sistema llamado </a:t>
            </a:r>
            <a:r>
              <a:rPr lang="es-ES" b="1" dirty="0" err="1"/>
              <a:t>rcs</a:t>
            </a:r>
            <a:r>
              <a:rPr lang="es-ES" b="1" dirty="0"/>
              <a:t> </a:t>
            </a:r>
            <a:r>
              <a:rPr lang="es-ES" dirty="0"/>
              <a:t>que guarda un conjuntos de parches (diferencias) de una versión a otra de los archivos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3953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1.1 Acerca del control de versiones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Sistemas de control de versiones centralizados </a:t>
            </a:r>
            <a:r>
              <a:rPr lang="en-US" dirty="0"/>
              <a:t>(Centralized Version Control Systems o CVCSs)</a:t>
            </a:r>
            <a:endParaRPr lang="es-ES" dirty="0"/>
          </a:p>
          <a:p>
            <a:pPr lvl="1"/>
            <a:r>
              <a:rPr lang="es-ES" dirty="0"/>
              <a:t>Tienen un único servidor que contiene todos los archivos versionados, y varios clientes que descargan los archivos desde ese lugar central</a:t>
            </a:r>
          </a:p>
          <a:p>
            <a:pPr lvl="1"/>
            <a:r>
              <a:rPr lang="es-ES" dirty="0"/>
              <a:t>Ejemplos: CVS, </a:t>
            </a:r>
            <a:r>
              <a:rPr lang="es-ES" dirty="0" err="1"/>
              <a:t>Subversion</a:t>
            </a:r>
            <a:r>
              <a:rPr lang="es-ES" dirty="0"/>
              <a:t> y </a:t>
            </a:r>
            <a:r>
              <a:rPr lang="es-ES" dirty="0" err="1"/>
              <a:t>Perforce</a:t>
            </a:r>
            <a:endParaRPr lang="es-ES" dirty="0"/>
          </a:p>
          <a:p>
            <a:pPr lvl="1"/>
            <a:r>
              <a:rPr lang="es-ES" dirty="0"/>
              <a:t>Tienen un único servidor central y clientes que descargan de él</a:t>
            </a:r>
          </a:p>
          <a:p>
            <a:pPr lvl="1"/>
            <a:r>
              <a:rPr lang="es-ES" dirty="0"/>
              <a:t>Mucho más fácil para la colaboración y la administración</a:t>
            </a:r>
          </a:p>
          <a:p>
            <a:pPr lvl="1"/>
            <a:r>
              <a:rPr lang="es-ES" dirty="0"/>
              <a:t>Desventaja: Dependencia del servidor central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02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1.1 Acerca del control de versiones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Sistemas de control de versiones distribuidos </a:t>
            </a:r>
            <a:r>
              <a:rPr lang="en-US" dirty="0"/>
              <a:t>(Distributed Version Control Systems o DVCSs)</a:t>
            </a:r>
          </a:p>
          <a:p>
            <a:pPr lvl="1"/>
            <a:r>
              <a:rPr lang="en-US" dirty="0" err="1"/>
              <a:t>Ejemplos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, Mercurial, Bazaar, </a:t>
            </a:r>
            <a:r>
              <a:rPr lang="en-US" dirty="0" err="1"/>
              <a:t>Darcs</a:t>
            </a:r>
            <a:endParaRPr lang="en-US" dirty="0"/>
          </a:p>
          <a:p>
            <a:pPr lvl="1"/>
            <a:r>
              <a:rPr lang="en-US" dirty="0"/>
              <a:t>Los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replican</a:t>
            </a:r>
            <a:r>
              <a:rPr lang="en-US" dirty="0"/>
              <a:t> </a:t>
            </a:r>
            <a:r>
              <a:rPr lang="en-US" b="1" dirty="0" err="1"/>
              <a:t>todo</a:t>
            </a:r>
            <a:r>
              <a:rPr lang="en-US" dirty="0"/>
              <a:t> el </a:t>
            </a:r>
            <a:r>
              <a:rPr lang="en-US" dirty="0" err="1"/>
              <a:t>repositorio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04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1.2 Breve historia de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(1991-2002), los cambios en Linux se pasaron en forma de parches y archivos.</a:t>
            </a:r>
          </a:p>
          <a:p>
            <a:r>
              <a:rPr lang="es-ES" dirty="0"/>
              <a:t>En 2002, se empezó a usar un DVCS propietario llamado </a:t>
            </a:r>
            <a:r>
              <a:rPr lang="es-ES" dirty="0" err="1"/>
              <a:t>BitKeeper</a:t>
            </a:r>
            <a:r>
              <a:rPr lang="es-ES" dirty="0"/>
              <a:t>.</a:t>
            </a:r>
          </a:p>
          <a:p>
            <a:r>
              <a:rPr lang="es-ES" dirty="0"/>
              <a:t>En 2005, </a:t>
            </a:r>
            <a:r>
              <a:rPr lang="es-ES" dirty="0" err="1"/>
              <a:t>BitKeeper</a:t>
            </a:r>
            <a:r>
              <a:rPr lang="es-ES" dirty="0"/>
              <a:t> dejó de ser gratuito y la relación con la comunidad cayó</a:t>
            </a:r>
          </a:p>
          <a:p>
            <a:r>
              <a:rPr lang="es-ES" dirty="0"/>
              <a:t>Linux </a:t>
            </a:r>
            <a:r>
              <a:rPr lang="es-ES" dirty="0" err="1"/>
              <a:t>Torvalds</a:t>
            </a:r>
            <a:r>
              <a:rPr lang="es-ES" dirty="0"/>
              <a:t> se pone manos a la obra y desarrolla su propia herramienta, </a:t>
            </a:r>
            <a:r>
              <a:rPr lang="es-ES" dirty="0" err="1"/>
              <a:t>Git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Objetivos del nuevo sistema:</a:t>
            </a:r>
          </a:p>
          <a:p>
            <a:pPr lvl="2"/>
            <a:r>
              <a:rPr lang="es-ES" dirty="0"/>
              <a:t>Velocidad</a:t>
            </a:r>
          </a:p>
          <a:p>
            <a:pPr lvl="2"/>
            <a:r>
              <a:rPr lang="es-ES" dirty="0"/>
              <a:t>Diseño sencillo</a:t>
            </a:r>
          </a:p>
          <a:p>
            <a:pPr lvl="2"/>
            <a:r>
              <a:rPr lang="es-ES" dirty="0"/>
              <a:t>Fuerte apoyo al desarrollo no lineal (miles de ramas paralelas)</a:t>
            </a:r>
          </a:p>
          <a:p>
            <a:pPr lvl="2"/>
            <a:r>
              <a:rPr lang="es-ES" dirty="0"/>
              <a:t>Completamente distribuido</a:t>
            </a:r>
          </a:p>
          <a:p>
            <a:pPr lvl="2"/>
            <a:r>
              <a:rPr lang="es-ES" dirty="0"/>
              <a:t>Maneja grandes proyectos (núcleo de Linux) de manera eficiente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47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Fundamentos de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modela sus datos más como un conjunto de instantáneas de un mini sistema de archivos</a:t>
            </a:r>
          </a:p>
          <a:p>
            <a:pPr lvl="1"/>
            <a:r>
              <a:rPr lang="es-ES" dirty="0"/>
              <a:t>Cuando un cambio se confirma (</a:t>
            </a:r>
            <a:r>
              <a:rPr lang="es-ES" dirty="0" err="1"/>
              <a:t>commit</a:t>
            </a:r>
            <a:r>
              <a:rPr lang="es-ES" dirty="0"/>
              <a:t>) básicamente hace una foto del aspecto de todos los archivos en ese momento</a:t>
            </a:r>
          </a:p>
          <a:p>
            <a:pPr lvl="1"/>
            <a:r>
              <a:rPr lang="es-ES" dirty="0"/>
              <a:t>Si un archivo es idéntico, guarda solo un enlace al archivo anterior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17" y="4150658"/>
            <a:ext cx="4762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Fundamentos de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Como se tiene toda la historia del proyecto en el disco local, la mayoría de las operaciones parecen prácticamente inmediatas</a:t>
            </a:r>
          </a:p>
          <a:p>
            <a:pPr lvl="1"/>
            <a:r>
              <a:rPr lang="es-ES" dirty="0" err="1"/>
              <a:t>Git</a:t>
            </a:r>
            <a:r>
              <a:rPr lang="es-ES" dirty="0"/>
              <a:t> puede buscar el archivo de hace un mes y hacer un cálculo de diferencias localmente, en lugar de tener que pedirle a un servidor remoto que lo haga</a:t>
            </a:r>
          </a:p>
          <a:p>
            <a:pPr lvl="1"/>
            <a:r>
              <a:rPr lang="es-ES" dirty="0"/>
              <a:t>Hay muy poco que no se pueda hacer si se está desconectado</a:t>
            </a:r>
          </a:p>
          <a:p>
            <a:r>
              <a:rPr lang="es-ES" dirty="0"/>
              <a:t>Todo en </a:t>
            </a:r>
            <a:r>
              <a:rPr lang="es-ES" dirty="0" err="1"/>
              <a:t>Git</a:t>
            </a:r>
            <a:r>
              <a:rPr lang="es-ES" dirty="0"/>
              <a:t> es verificado mediante una </a:t>
            </a:r>
            <a:r>
              <a:rPr lang="es-ES" dirty="0" err="1"/>
              <a:t>checksum</a:t>
            </a:r>
            <a:r>
              <a:rPr lang="es-ES" dirty="0"/>
              <a:t> antes de ser almacenado, y es identificado mediante dicha suma. </a:t>
            </a:r>
          </a:p>
          <a:p>
            <a:pPr lvl="1"/>
            <a:r>
              <a:rPr lang="es-ES" dirty="0"/>
              <a:t>Es por tanto imposible cambiar los contenidos de cualquier archivo o directorio sin que </a:t>
            </a:r>
            <a:r>
              <a:rPr lang="es-ES" dirty="0" err="1"/>
              <a:t>Git</a:t>
            </a:r>
            <a:r>
              <a:rPr lang="es-ES" dirty="0"/>
              <a:t> lo sepa</a:t>
            </a:r>
          </a:p>
          <a:p>
            <a:pPr lvl="1"/>
            <a:r>
              <a:rPr lang="es-ES" dirty="0"/>
              <a:t>Se usa hash SHA-1 que genera 40 caracteres hexadecimales</a:t>
            </a:r>
          </a:p>
          <a:p>
            <a:pPr lvl="1"/>
            <a:r>
              <a:rPr lang="es-ES" dirty="0" err="1"/>
              <a:t>Git</a:t>
            </a:r>
            <a:r>
              <a:rPr lang="es-ES" dirty="0"/>
              <a:t> guarda todo por el hash y no por su nombre</a:t>
            </a:r>
          </a:p>
        </p:txBody>
      </p:sp>
    </p:spTree>
    <p:extLst>
      <p:ext uri="{BB962C8B-B14F-4D97-AF65-F5344CB8AC3E}">
        <p14:creationId xmlns:p14="http://schemas.microsoft.com/office/powerpoint/2010/main" val="13872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ademic_Course_16x9_TP103039515" id="{764731E6-CD11-49BB-8508-855B8A56288C}" vid="{1E70FD52-8BC3-4FFC-B6BA-A72F9CC7B2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Introducción al curso académico</Template>
  <TotalTime>0</TotalTime>
  <Words>1156</Words>
  <Application>Microsoft Office PowerPoint</Application>
  <PresentationFormat>Panorámica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Calibri</vt:lpstr>
      <vt:lpstr>Century Gothic</vt:lpstr>
      <vt:lpstr>Consolas</vt:lpstr>
      <vt:lpstr>Wingdings 3</vt:lpstr>
      <vt:lpstr>Ion</vt:lpstr>
      <vt:lpstr>Git y GitHub</vt:lpstr>
      <vt:lpstr>1.1 Acerca del control de versiones</vt:lpstr>
      <vt:lpstr>1.1 Acerca del control de versiones</vt:lpstr>
      <vt:lpstr>1.1 Acerca del control de versiones</vt:lpstr>
      <vt:lpstr>1.1 Acerca del control de versiones</vt:lpstr>
      <vt:lpstr>1.1 Acerca del control de versiones</vt:lpstr>
      <vt:lpstr>1.2 Breve historia de Git</vt:lpstr>
      <vt:lpstr>1.3 Fundamentos de Git</vt:lpstr>
      <vt:lpstr>1.3 Fundamentos de Git</vt:lpstr>
      <vt:lpstr>1.3 Fundamentos de Git</vt:lpstr>
      <vt:lpstr>1.3 Fundamentos de Git</vt:lpstr>
      <vt:lpstr>1.3 Fundamentos de Git</vt:lpstr>
      <vt:lpstr>1.3 Fundamentos de Git</vt:lpstr>
      <vt:lpstr>1.3 Fundamentos de Git</vt:lpstr>
      <vt:lpstr>1.3 Fundamentos de Git</vt:lpstr>
      <vt:lpstr>1.3 Fundamentos de Git</vt:lpstr>
      <vt:lpstr>1.4 Instalación</vt:lpstr>
      <vt:lpstr>1.5 Configurar Git por primera vez</vt:lpstr>
      <vt:lpstr>1.5 Configurar Git por primera vez</vt:lpstr>
      <vt:lpstr>1.5 Configurar Git por primera vez</vt:lpstr>
      <vt:lpstr>1.6 Obteniendo ayuda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2016-12-10T18:22:06Z</dcterms:created>
  <dcterms:modified xsi:type="dcterms:W3CDTF">2017-03-11T12:51:53Z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