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77" r:id="rId5"/>
    <p:sldId id="273" r:id="rId6"/>
    <p:sldId id="286" r:id="rId7"/>
    <p:sldId id="259" r:id="rId8"/>
    <p:sldId id="285" r:id="rId9"/>
    <p:sldId id="260" r:id="rId10"/>
    <p:sldId id="276" r:id="rId11"/>
    <p:sldId id="281" r:id="rId12"/>
    <p:sldId id="282" r:id="rId13"/>
    <p:sldId id="284" r:id="rId14"/>
    <p:sldId id="261" r:id="rId15"/>
    <p:sldId id="262" r:id="rId16"/>
    <p:sldId id="263" r:id="rId17"/>
    <p:sldId id="264" r:id="rId18"/>
    <p:sldId id="265" r:id="rId19"/>
    <p:sldId id="275" r:id="rId20"/>
    <p:sldId id="287" r:id="rId21"/>
    <p:sldId id="267" r:id="rId22"/>
    <p:sldId id="268" r:id="rId23"/>
    <p:sldId id="269" r:id="rId24"/>
    <p:sldId id="274" r:id="rId25"/>
    <p:sldId id="279" r:id="rId26"/>
    <p:sldId id="270" r:id="rId27"/>
    <p:sldId id="278" r:id="rId28"/>
    <p:sldId id="272" r:id="rId29"/>
    <p:sldId id="283" r:id="rId30"/>
    <p:sldId id="288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3777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A009A-FDA0-5F4C-93F1-E2A057DA7D6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D33ADD73-47C2-3645-9DE4-716651EB0542}">
      <dgm:prSet phldrT="[Texto]"/>
      <dgm:spPr/>
      <dgm:t>
        <a:bodyPr/>
        <a:lstStyle/>
        <a:p>
          <a:r>
            <a:rPr lang="es-ES_tradnl" dirty="0" smtClean="0"/>
            <a:t>Input</a:t>
          </a:r>
          <a:r>
            <a:rPr lang="es-ES_tradnl" baseline="0" dirty="0" smtClean="0"/>
            <a:t> 3x110x110</a:t>
          </a:r>
          <a:endParaRPr lang="es-ES_tradnl" dirty="0"/>
        </a:p>
      </dgm:t>
    </dgm:pt>
    <dgm:pt modelId="{7565E7CA-39C4-434B-ACA5-25E09FDB57CA}" type="parTrans" cxnId="{78EC3068-66C8-2949-A5E5-45C33CEEE0B5}">
      <dgm:prSet/>
      <dgm:spPr/>
      <dgm:t>
        <a:bodyPr/>
        <a:lstStyle/>
        <a:p>
          <a:endParaRPr lang="es-ES_tradnl"/>
        </a:p>
      </dgm:t>
    </dgm:pt>
    <dgm:pt modelId="{C50CDBAD-ACD6-AF41-8774-2661CC962EEF}" type="sibTrans" cxnId="{78EC3068-66C8-2949-A5E5-45C33CEEE0B5}">
      <dgm:prSet/>
      <dgm:spPr/>
      <dgm:t>
        <a:bodyPr/>
        <a:lstStyle/>
        <a:p>
          <a:endParaRPr lang="es-ES_tradnl"/>
        </a:p>
      </dgm:t>
    </dgm:pt>
    <dgm:pt modelId="{9F56140A-7730-9247-9147-3F417EED2A71}">
      <dgm:prSet phldrT="[Texto]"/>
      <dgm:spPr/>
      <dgm:t>
        <a:bodyPr/>
        <a:lstStyle/>
        <a:p>
          <a:r>
            <a:rPr lang="es-ES_tradnl" dirty="0" smtClean="0"/>
            <a:t>Conv2D, 8, (3x3) 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1E0E6DE-2A64-0D46-9AAD-956E486CF886}" type="parTrans" cxnId="{9B39EF41-7F5B-9E44-BA04-0AAAE89142FE}">
      <dgm:prSet/>
      <dgm:spPr/>
      <dgm:t>
        <a:bodyPr/>
        <a:lstStyle/>
        <a:p>
          <a:endParaRPr lang="es-ES_tradnl"/>
        </a:p>
      </dgm:t>
    </dgm:pt>
    <dgm:pt modelId="{10E9A2A5-4AD6-E14B-8DBD-FD9FEDC3C9BD}" type="sibTrans" cxnId="{9B39EF41-7F5B-9E44-BA04-0AAAE89142FE}">
      <dgm:prSet/>
      <dgm:spPr/>
      <dgm:t>
        <a:bodyPr/>
        <a:lstStyle/>
        <a:p>
          <a:endParaRPr lang="es-ES_tradnl"/>
        </a:p>
      </dgm:t>
    </dgm:pt>
    <dgm:pt modelId="{8C0A228F-E360-784E-8DB3-ABA4D43FF4F7}">
      <dgm:prSet phldrT="[Texto]"/>
      <dgm:spPr/>
      <dgm:t>
        <a:bodyPr/>
        <a:lstStyle/>
        <a:p>
          <a:r>
            <a:rPr lang="es-ES_tradnl" dirty="0" smtClean="0"/>
            <a:t>Pool2D, (2x2)LU</a:t>
          </a:r>
          <a:endParaRPr lang="es-ES_tradnl" dirty="0"/>
        </a:p>
      </dgm:t>
    </dgm:pt>
    <dgm:pt modelId="{029F514A-53FA-5D4A-B79A-AA00348C2159}" type="parTrans" cxnId="{F720725A-21BA-8F47-A04E-3401AB53FEE5}">
      <dgm:prSet/>
      <dgm:spPr/>
      <dgm:t>
        <a:bodyPr/>
        <a:lstStyle/>
        <a:p>
          <a:endParaRPr lang="es-ES_tradnl"/>
        </a:p>
      </dgm:t>
    </dgm:pt>
    <dgm:pt modelId="{4F64093B-BF4C-974B-B92E-67DAB4A51C6A}" type="sibTrans" cxnId="{F720725A-21BA-8F47-A04E-3401AB53FEE5}">
      <dgm:prSet/>
      <dgm:spPr/>
      <dgm:t>
        <a:bodyPr/>
        <a:lstStyle/>
        <a:p>
          <a:endParaRPr lang="es-ES_tradnl"/>
        </a:p>
      </dgm:t>
    </dgm:pt>
    <dgm:pt modelId="{FE2F5DB6-C37A-084E-AC3A-F81E2401942C}">
      <dgm:prSet phldrT="[Texto]"/>
      <dgm:spPr/>
      <dgm:t>
        <a:bodyPr/>
        <a:lstStyle/>
        <a:p>
          <a:r>
            <a:rPr lang="es-ES_tradnl" dirty="0" smtClean="0"/>
            <a:t>Conv2D, 8,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F3887FD2-D49D-814C-BE4D-D9A2C1B34B2C}" type="parTrans" cxnId="{939C1064-429F-7948-ADF4-9C0A776A5A86}">
      <dgm:prSet/>
      <dgm:spPr/>
      <dgm:t>
        <a:bodyPr/>
        <a:lstStyle/>
        <a:p>
          <a:endParaRPr lang="es-ES_tradnl"/>
        </a:p>
      </dgm:t>
    </dgm:pt>
    <dgm:pt modelId="{D364D552-6DDC-AE4A-8D20-5EBD61806CB7}" type="sibTrans" cxnId="{939C1064-429F-7948-ADF4-9C0A776A5A86}">
      <dgm:prSet/>
      <dgm:spPr/>
      <dgm:t>
        <a:bodyPr/>
        <a:lstStyle/>
        <a:p>
          <a:endParaRPr lang="es-ES_tradnl"/>
        </a:p>
      </dgm:t>
    </dgm:pt>
    <dgm:pt modelId="{0720B705-01B3-AC47-8C5C-E2A473265F06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B1885422-8650-844C-AB55-B6AE18028FAA}" type="parTrans" cxnId="{B6ADE74A-73D9-6746-859B-68153836EB88}">
      <dgm:prSet/>
      <dgm:spPr/>
      <dgm:t>
        <a:bodyPr/>
        <a:lstStyle/>
        <a:p>
          <a:endParaRPr lang="es-ES_tradnl"/>
        </a:p>
      </dgm:t>
    </dgm:pt>
    <dgm:pt modelId="{6F65DFC9-E2F6-514C-A9B4-183DC255CB14}" type="sibTrans" cxnId="{B6ADE74A-73D9-6746-859B-68153836EB88}">
      <dgm:prSet/>
      <dgm:spPr/>
      <dgm:t>
        <a:bodyPr/>
        <a:lstStyle/>
        <a:p>
          <a:endParaRPr lang="es-ES_tradnl"/>
        </a:p>
      </dgm:t>
    </dgm:pt>
    <dgm:pt modelId="{B251B0AD-A034-8B4E-AFD0-118F935106B6}">
      <dgm:prSet phldrT="[Texto]"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37C6EB6D-1482-7148-92E5-4665CE4B5290}" type="parTrans" cxnId="{829BFD50-EAB3-134F-9632-6E248E0075E1}">
      <dgm:prSet/>
      <dgm:spPr/>
      <dgm:t>
        <a:bodyPr/>
        <a:lstStyle/>
        <a:p>
          <a:endParaRPr lang="es-ES_tradnl"/>
        </a:p>
      </dgm:t>
    </dgm:pt>
    <dgm:pt modelId="{C21A4EAF-A2A4-7E4A-A997-C9D9AECB7792}" type="sibTrans" cxnId="{829BFD50-EAB3-134F-9632-6E248E0075E1}">
      <dgm:prSet/>
      <dgm:spPr/>
      <dgm:t>
        <a:bodyPr/>
        <a:lstStyle/>
        <a:p>
          <a:endParaRPr lang="es-ES_tradnl"/>
        </a:p>
      </dgm:t>
    </dgm:pt>
    <dgm:pt modelId="{E0B008D6-09BF-D44C-9A9D-798B2C67739E}">
      <dgm:prSet phldrT="[Texto]"/>
      <dgm:spPr/>
      <dgm:t>
        <a:bodyPr/>
        <a:lstStyle/>
        <a:p>
          <a:r>
            <a:rPr lang="es-ES_tradnl" dirty="0" smtClean="0"/>
            <a:t>Conv2D, 16,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E7A0E7F8-7EBE-A34A-A5AA-171123F86639}" type="parTrans" cxnId="{6314581E-BA2C-C742-B03A-D3995091F3E2}">
      <dgm:prSet/>
      <dgm:spPr/>
      <dgm:t>
        <a:bodyPr/>
        <a:lstStyle/>
        <a:p>
          <a:endParaRPr lang="es-ES_tradnl"/>
        </a:p>
      </dgm:t>
    </dgm:pt>
    <dgm:pt modelId="{776798BA-D0B7-B443-92B1-380525ED4D55}" type="sibTrans" cxnId="{6314581E-BA2C-C742-B03A-D3995091F3E2}">
      <dgm:prSet/>
      <dgm:spPr/>
      <dgm:t>
        <a:bodyPr/>
        <a:lstStyle/>
        <a:p>
          <a:endParaRPr lang="es-ES_tradnl"/>
        </a:p>
      </dgm:t>
    </dgm:pt>
    <dgm:pt modelId="{AC6EA0FA-817B-CF44-AED0-74F706CC0B6C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D1E875F3-D705-5145-A24E-D77784440CB4}" type="parTrans" cxnId="{69F21007-F033-B14D-9FD3-97604BCA6915}">
      <dgm:prSet/>
      <dgm:spPr/>
      <dgm:t>
        <a:bodyPr/>
        <a:lstStyle/>
        <a:p>
          <a:endParaRPr lang="es-ES_tradnl"/>
        </a:p>
      </dgm:t>
    </dgm:pt>
    <dgm:pt modelId="{E0B33BC6-DEAE-CD4F-B72B-DC5568F718A6}" type="sibTrans" cxnId="{69F21007-F033-B14D-9FD3-97604BCA6915}">
      <dgm:prSet/>
      <dgm:spPr/>
      <dgm:t>
        <a:bodyPr/>
        <a:lstStyle/>
        <a:p>
          <a:endParaRPr lang="es-ES_tradnl"/>
        </a:p>
      </dgm:t>
    </dgm:pt>
    <dgm:pt modelId="{7BB8D95A-D265-5149-A9B8-22B83FAFD321}">
      <dgm:prSet phldrT="[Texto]"/>
      <dgm:spPr/>
      <dgm:t>
        <a:bodyPr/>
        <a:lstStyle/>
        <a:p>
          <a:r>
            <a:rPr lang="es-ES_tradnl" dirty="0" smtClean="0"/>
            <a:t>Conv2D, 32,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2B89DAF8-DBED-CD4C-B82F-05088B970EE7}" type="parTrans" cxnId="{7A2DCBBA-9214-2C46-8BA3-A9A00C850AE6}">
      <dgm:prSet/>
      <dgm:spPr/>
      <dgm:t>
        <a:bodyPr/>
        <a:lstStyle/>
        <a:p>
          <a:endParaRPr lang="es-ES_tradnl"/>
        </a:p>
      </dgm:t>
    </dgm:pt>
    <dgm:pt modelId="{081E3F48-C93F-F441-9C0C-CA8B597D3C2D}" type="sibTrans" cxnId="{7A2DCBBA-9214-2C46-8BA3-A9A00C850AE6}">
      <dgm:prSet/>
      <dgm:spPr/>
      <dgm:t>
        <a:bodyPr/>
        <a:lstStyle/>
        <a:p>
          <a:endParaRPr lang="es-ES_tradnl"/>
        </a:p>
      </dgm:t>
    </dgm:pt>
    <dgm:pt modelId="{764AAF2E-0F57-3649-AEFD-8CF869B972BD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915D8D23-35D4-4A46-9776-7ED276FEE173}" type="parTrans" cxnId="{5FA33713-6946-2845-AE7F-FC63CA7596F4}">
      <dgm:prSet/>
      <dgm:spPr/>
      <dgm:t>
        <a:bodyPr/>
        <a:lstStyle/>
        <a:p>
          <a:endParaRPr lang="es-ES_tradnl"/>
        </a:p>
      </dgm:t>
    </dgm:pt>
    <dgm:pt modelId="{A785132C-AE18-0746-8D1F-CA198006E803}" type="sibTrans" cxnId="{5FA33713-6946-2845-AE7F-FC63CA7596F4}">
      <dgm:prSet/>
      <dgm:spPr/>
      <dgm:t>
        <a:bodyPr/>
        <a:lstStyle/>
        <a:p>
          <a:endParaRPr lang="es-ES_tradnl"/>
        </a:p>
      </dgm:t>
    </dgm:pt>
    <dgm:pt modelId="{98F9D615-1220-5848-854A-CA279CF1C909}" type="pres">
      <dgm:prSet presAssocID="{337A009A-FDA0-5F4C-93F1-E2A057DA7D61}" presName="Name0" presStyleCnt="0">
        <dgm:presLayoutVars>
          <dgm:dir/>
          <dgm:resizeHandles val="exact"/>
        </dgm:presLayoutVars>
      </dgm:prSet>
      <dgm:spPr/>
    </dgm:pt>
    <dgm:pt modelId="{EB9B0DAB-FF72-054A-8EC7-9B705A3443FD}" type="pres">
      <dgm:prSet presAssocID="{D33ADD73-47C2-3645-9DE4-716651EB0542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565B188-6BA4-694A-9E63-34D2B22557DB}" type="pres">
      <dgm:prSet presAssocID="{C50CDBAD-ACD6-AF41-8774-2661CC962EEF}" presName="sibTrans" presStyleLbl="sibTrans2D1" presStyleIdx="0" presStyleCnt="9"/>
      <dgm:spPr/>
      <dgm:t>
        <a:bodyPr/>
        <a:lstStyle/>
        <a:p>
          <a:endParaRPr lang="es-ES_tradnl"/>
        </a:p>
      </dgm:t>
    </dgm:pt>
    <dgm:pt modelId="{4C7BF6AA-FA2B-C44C-8B94-72C82D504A4D}" type="pres">
      <dgm:prSet presAssocID="{C50CDBAD-ACD6-AF41-8774-2661CC962EEF}" presName="connectorText" presStyleLbl="sibTrans2D1" presStyleIdx="0" presStyleCnt="9"/>
      <dgm:spPr/>
      <dgm:t>
        <a:bodyPr/>
        <a:lstStyle/>
        <a:p>
          <a:endParaRPr lang="es-ES_tradnl"/>
        </a:p>
      </dgm:t>
    </dgm:pt>
    <dgm:pt modelId="{95697E0A-E859-694D-A5F2-DE68EB7B2F9B}" type="pres">
      <dgm:prSet presAssocID="{9F56140A-7730-9247-9147-3F417EED2A71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B0939240-90B7-C24D-8B72-DD72415A32FF}" type="pres">
      <dgm:prSet presAssocID="{10E9A2A5-4AD6-E14B-8DBD-FD9FEDC3C9BD}" presName="sibTrans" presStyleLbl="sibTrans2D1" presStyleIdx="1" presStyleCnt="9"/>
      <dgm:spPr/>
      <dgm:t>
        <a:bodyPr/>
        <a:lstStyle/>
        <a:p>
          <a:endParaRPr lang="es-ES_tradnl"/>
        </a:p>
      </dgm:t>
    </dgm:pt>
    <dgm:pt modelId="{0FE18225-9221-4F49-B53A-B7518D5A50FC}" type="pres">
      <dgm:prSet presAssocID="{10E9A2A5-4AD6-E14B-8DBD-FD9FEDC3C9BD}" presName="connectorText" presStyleLbl="sibTrans2D1" presStyleIdx="1" presStyleCnt="9"/>
      <dgm:spPr/>
      <dgm:t>
        <a:bodyPr/>
        <a:lstStyle/>
        <a:p>
          <a:endParaRPr lang="es-ES_tradnl"/>
        </a:p>
      </dgm:t>
    </dgm:pt>
    <dgm:pt modelId="{5B9DB01E-7A2B-CC4F-9E9C-683763AC49B9}" type="pres">
      <dgm:prSet presAssocID="{FE2F5DB6-C37A-084E-AC3A-F81E2401942C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70CB580-39CB-5941-86A0-8B2622369B06}" type="pres">
      <dgm:prSet presAssocID="{D364D552-6DDC-AE4A-8D20-5EBD61806CB7}" presName="sibTrans" presStyleLbl="sibTrans2D1" presStyleIdx="2" presStyleCnt="9"/>
      <dgm:spPr/>
      <dgm:t>
        <a:bodyPr/>
        <a:lstStyle/>
        <a:p>
          <a:endParaRPr lang="es-ES_tradnl"/>
        </a:p>
      </dgm:t>
    </dgm:pt>
    <dgm:pt modelId="{4D552F07-FD5A-114B-BFDA-14EA8206B687}" type="pres">
      <dgm:prSet presAssocID="{D364D552-6DDC-AE4A-8D20-5EBD61806CB7}" presName="connectorText" presStyleLbl="sibTrans2D1" presStyleIdx="2" presStyleCnt="9"/>
      <dgm:spPr/>
      <dgm:t>
        <a:bodyPr/>
        <a:lstStyle/>
        <a:p>
          <a:endParaRPr lang="es-ES_tradnl"/>
        </a:p>
      </dgm:t>
    </dgm:pt>
    <dgm:pt modelId="{AA627BB6-14E2-294C-9EF2-CC78DF16842F}" type="pres">
      <dgm:prSet presAssocID="{8C0A228F-E360-784E-8DB3-ABA4D43FF4F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8970307-FD56-254C-AC6E-97D7B02CF2CF}" type="pres">
      <dgm:prSet presAssocID="{4F64093B-BF4C-974B-B92E-67DAB4A51C6A}" presName="sibTrans" presStyleLbl="sibTrans2D1" presStyleIdx="3" presStyleCnt="9"/>
      <dgm:spPr/>
      <dgm:t>
        <a:bodyPr/>
        <a:lstStyle/>
        <a:p>
          <a:endParaRPr lang="es-ES_tradnl"/>
        </a:p>
      </dgm:t>
    </dgm:pt>
    <dgm:pt modelId="{1F94E0B0-648C-F34F-A276-57B170B83DCF}" type="pres">
      <dgm:prSet presAssocID="{4F64093B-BF4C-974B-B92E-67DAB4A51C6A}" presName="connectorText" presStyleLbl="sibTrans2D1" presStyleIdx="3" presStyleCnt="9"/>
      <dgm:spPr/>
      <dgm:t>
        <a:bodyPr/>
        <a:lstStyle/>
        <a:p>
          <a:endParaRPr lang="es-ES_tradnl"/>
        </a:p>
      </dgm:t>
    </dgm:pt>
    <dgm:pt modelId="{2082B79C-E606-EF40-ABF9-8FDAE753A6D6}" type="pres">
      <dgm:prSet presAssocID="{0720B705-01B3-AC47-8C5C-E2A473265F06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F3698A7-8714-AD4F-88E7-5300724527C2}" type="pres">
      <dgm:prSet presAssocID="{6F65DFC9-E2F6-514C-A9B4-183DC255CB14}" presName="sibTrans" presStyleLbl="sibTrans2D1" presStyleIdx="4" presStyleCnt="9"/>
      <dgm:spPr/>
      <dgm:t>
        <a:bodyPr/>
        <a:lstStyle/>
        <a:p>
          <a:endParaRPr lang="es-ES_tradnl"/>
        </a:p>
      </dgm:t>
    </dgm:pt>
    <dgm:pt modelId="{1DC26778-8263-9F41-8451-834032C529DB}" type="pres">
      <dgm:prSet presAssocID="{6F65DFC9-E2F6-514C-A9B4-183DC255CB14}" presName="connectorText" presStyleLbl="sibTrans2D1" presStyleIdx="4" presStyleCnt="9"/>
      <dgm:spPr/>
      <dgm:t>
        <a:bodyPr/>
        <a:lstStyle/>
        <a:p>
          <a:endParaRPr lang="es-ES_tradnl"/>
        </a:p>
      </dgm:t>
    </dgm:pt>
    <dgm:pt modelId="{260AEC7E-12FA-E946-8B52-242C0521DC6F}" type="pres">
      <dgm:prSet presAssocID="{E0B008D6-09BF-D44C-9A9D-798B2C67739E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45CE48B-EE2B-9C4B-A3F1-BC7E9F2D7C97}" type="pres">
      <dgm:prSet presAssocID="{776798BA-D0B7-B443-92B1-380525ED4D55}" presName="sibTrans" presStyleLbl="sibTrans2D1" presStyleIdx="5" presStyleCnt="9"/>
      <dgm:spPr/>
      <dgm:t>
        <a:bodyPr/>
        <a:lstStyle/>
        <a:p>
          <a:endParaRPr lang="es-ES_tradnl"/>
        </a:p>
      </dgm:t>
    </dgm:pt>
    <dgm:pt modelId="{24CD1C8E-60E6-8348-A61E-46DC67B4D900}" type="pres">
      <dgm:prSet presAssocID="{776798BA-D0B7-B443-92B1-380525ED4D55}" presName="connectorText" presStyleLbl="sibTrans2D1" presStyleIdx="5" presStyleCnt="9"/>
      <dgm:spPr/>
      <dgm:t>
        <a:bodyPr/>
        <a:lstStyle/>
        <a:p>
          <a:endParaRPr lang="es-ES_tradnl"/>
        </a:p>
      </dgm:t>
    </dgm:pt>
    <dgm:pt modelId="{014BD3B1-D646-5A4B-9C07-3D6D92BF07EB}" type="pres">
      <dgm:prSet presAssocID="{B251B0AD-A034-8B4E-AFD0-118F935106B6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C7ACC96D-9745-D64C-A284-F43118675DBE}" type="pres">
      <dgm:prSet presAssocID="{C21A4EAF-A2A4-7E4A-A997-C9D9AECB7792}" presName="sibTrans" presStyleLbl="sibTrans2D1" presStyleIdx="6" presStyleCnt="9"/>
      <dgm:spPr/>
      <dgm:t>
        <a:bodyPr/>
        <a:lstStyle/>
        <a:p>
          <a:endParaRPr lang="es-ES_tradnl"/>
        </a:p>
      </dgm:t>
    </dgm:pt>
    <dgm:pt modelId="{4B6818D8-03D8-8741-B830-E92C920037DD}" type="pres">
      <dgm:prSet presAssocID="{C21A4EAF-A2A4-7E4A-A997-C9D9AECB7792}" presName="connectorText" presStyleLbl="sibTrans2D1" presStyleIdx="6" presStyleCnt="9"/>
      <dgm:spPr/>
      <dgm:t>
        <a:bodyPr/>
        <a:lstStyle/>
        <a:p>
          <a:endParaRPr lang="es-ES_tradnl"/>
        </a:p>
      </dgm:t>
    </dgm:pt>
    <dgm:pt modelId="{34BE097D-487F-9A41-BAA1-A36021A4F31C}" type="pres">
      <dgm:prSet presAssocID="{AC6EA0FA-817B-CF44-AED0-74F706CC0B6C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F69375AE-8196-4C47-B122-863690DCCDD3}" type="pres">
      <dgm:prSet presAssocID="{E0B33BC6-DEAE-CD4F-B72B-DC5568F718A6}" presName="sibTrans" presStyleLbl="sibTrans2D1" presStyleIdx="7" presStyleCnt="9"/>
      <dgm:spPr/>
      <dgm:t>
        <a:bodyPr/>
        <a:lstStyle/>
        <a:p>
          <a:endParaRPr lang="es-ES_tradnl"/>
        </a:p>
      </dgm:t>
    </dgm:pt>
    <dgm:pt modelId="{04B4404E-90A2-AB4E-AAD3-EE17AA1B8DC6}" type="pres">
      <dgm:prSet presAssocID="{E0B33BC6-DEAE-CD4F-B72B-DC5568F718A6}" presName="connectorText" presStyleLbl="sibTrans2D1" presStyleIdx="7" presStyleCnt="9"/>
      <dgm:spPr/>
      <dgm:t>
        <a:bodyPr/>
        <a:lstStyle/>
        <a:p>
          <a:endParaRPr lang="es-ES_tradnl"/>
        </a:p>
      </dgm:t>
    </dgm:pt>
    <dgm:pt modelId="{E3377FFC-8E04-9841-9B79-F533ED9A1282}" type="pres">
      <dgm:prSet presAssocID="{7BB8D95A-D265-5149-A9B8-22B83FAFD32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1CC8A0F6-55EC-8442-8109-4D11427382B5}" type="pres">
      <dgm:prSet presAssocID="{081E3F48-C93F-F441-9C0C-CA8B597D3C2D}" presName="sibTrans" presStyleLbl="sibTrans2D1" presStyleIdx="8" presStyleCnt="9"/>
      <dgm:spPr/>
      <dgm:t>
        <a:bodyPr/>
        <a:lstStyle/>
        <a:p>
          <a:endParaRPr lang="es-ES_tradnl"/>
        </a:p>
      </dgm:t>
    </dgm:pt>
    <dgm:pt modelId="{B73F012E-0FA4-DD42-8D99-719243B07C0D}" type="pres">
      <dgm:prSet presAssocID="{081E3F48-C93F-F441-9C0C-CA8B597D3C2D}" presName="connectorText" presStyleLbl="sibTrans2D1" presStyleIdx="8" presStyleCnt="9"/>
      <dgm:spPr/>
      <dgm:t>
        <a:bodyPr/>
        <a:lstStyle/>
        <a:p>
          <a:endParaRPr lang="es-ES_tradnl"/>
        </a:p>
      </dgm:t>
    </dgm:pt>
    <dgm:pt modelId="{B97EB231-8247-034C-ADB7-4D18F431D3C9}" type="pres">
      <dgm:prSet presAssocID="{764AAF2E-0F57-3649-AEFD-8CF869B972B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D0ACA221-68B0-5D47-948F-B73B796C51AE}" type="presOf" srcId="{7BB8D95A-D265-5149-A9B8-22B83FAFD321}" destId="{E3377FFC-8E04-9841-9B79-F533ED9A1282}" srcOrd="0" destOrd="0" presId="urn:microsoft.com/office/officeart/2005/8/layout/process1"/>
    <dgm:cxn modelId="{DBC8B3A2-295E-5F4B-B9AF-7D102B403CCF}" type="presOf" srcId="{10E9A2A5-4AD6-E14B-8DBD-FD9FEDC3C9BD}" destId="{B0939240-90B7-C24D-8B72-DD72415A32FF}" srcOrd="0" destOrd="0" presId="urn:microsoft.com/office/officeart/2005/8/layout/process1"/>
    <dgm:cxn modelId="{BB9468FF-545C-2F4D-8697-B62283EE402D}" type="presOf" srcId="{0720B705-01B3-AC47-8C5C-E2A473265F06}" destId="{2082B79C-E606-EF40-ABF9-8FDAE753A6D6}" srcOrd="0" destOrd="0" presId="urn:microsoft.com/office/officeart/2005/8/layout/process1"/>
    <dgm:cxn modelId="{21815D1D-9BB0-5940-863B-4E2237965EFF}" type="presOf" srcId="{337A009A-FDA0-5F4C-93F1-E2A057DA7D61}" destId="{98F9D615-1220-5848-854A-CA279CF1C909}" srcOrd="0" destOrd="0" presId="urn:microsoft.com/office/officeart/2005/8/layout/process1"/>
    <dgm:cxn modelId="{5FA33713-6946-2845-AE7F-FC63CA7596F4}" srcId="{337A009A-FDA0-5F4C-93F1-E2A057DA7D61}" destId="{764AAF2E-0F57-3649-AEFD-8CF869B972BD}" srcOrd="9" destOrd="0" parTransId="{915D8D23-35D4-4A46-9776-7ED276FEE173}" sibTransId="{A785132C-AE18-0746-8D1F-CA198006E803}"/>
    <dgm:cxn modelId="{F3410CC6-7795-8245-BDAD-D140BF083E80}" type="presOf" srcId="{E0B008D6-09BF-D44C-9A9D-798B2C67739E}" destId="{260AEC7E-12FA-E946-8B52-242C0521DC6F}" srcOrd="0" destOrd="0" presId="urn:microsoft.com/office/officeart/2005/8/layout/process1"/>
    <dgm:cxn modelId="{C777AC64-22A4-B749-AEF3-3244E8186643}" type="presOf" srcId="{AC6EA0FA-817B-CF44-AED0-74F706CC0B6C}" destId="{34BE097D-487F-9A41-BAA1-A36021A4F31C}" srcOrd="0" destOrd="0" presId="urn:microsoft.com/office/officeart/2005/8/layout/process1"/>
    <dgm:cxn modelId="{69F21007-F033-B14D-9FD3-97604BCA6915}" srcId="{337A009A-FDA0-5F4C-93F1-E2A057DA7D61}" destId="{AC6EA0FA-817B-CF44-AED0-74F706CC0B6C}" srcOrd="7" destOrd="0" parTransId="{D1E875F3-D705-5145-A24E-D77784440CB4}" sibTransId="{E0B33BC6-DEAE-CD4F-B72B-DC5568F718A6}"/>
    <dgm:cxn modelId="{0895AC63-BFA1-9340-A83E-10985C007033}" type="presOf" srcId="{C21A4EAF-A2A4-7E4A-A997-C9D9AECB7792}" destId="{C7ACC96D-9745-D64C-A284-F43118675DBE}" srcOrd="0" destOrd="0" presId="urn:microsoft.com/office/officeart/2005/8/layout/process1"/>
    <dgm:cxn modelId="{2E472798-31B1-014F-9CCE-297FE7D65684}" type="presOf" srcId="{FE2F5DB6-C37A-084E-AC3A-F81E2401942C}" destId="{5B9DB01E-7A2B-CC4F-9E9C-683763AC49B9}" srcOrd="0" destOrd="0" presId="urn:microsoft.com/office/officeart/2005/8/layout/process1"/>
    <dgm:cxn modelId="{F685BD16-815E-4545-8276-532C105ACFD6}" type="presOf" srcId="{D364D552-6DDC-AE4A-8D20-5EBD61806CB7}" destId="{370CB580-39CB-5941-86A0-8B2622369B06}" srcOrd="0" destOrd="0" presId="urn:microsoft.com/office/officeart/2005/8/layout/process1"/>
    <dgm:cxn modelId="{82C10CF4-4C99-E846-AF29-33DC75D48B07}" type="presOf" srcId="{776798BA-D0B7-B443-92B1-380525ED4D55}" destId="{24CD1C8E-60E6-8348-A61E-46DC67B4D900}" srcOrd="1" destOrd="0" presId="urn:microsoft.com/office/officeart/2005/8/layout/process1"/>
    <dgm:cxn modelId="{E53F2C7F-C67E-A549-91F9-39F515A4A689}" type="presOf" srcId="{776798BA-D0B7-B443-92B1-380525ED4D55}" destId="{045CE48B-EE2B-9C4B-A3F1-BC7E9F2D7C97}" srcOrd="0" destOrd="0" presId="urn:microsoft.com/office/officeart/2005/8/layout/process1"/>
    <dgm:cxn modelId="{6B554CE2-29E3-8744-B503-16FF3669F808}" type="presOf" srcId="{E0B33BC6-DEAE-CD4F-B72B-DC5568F718A6}" destId="{F69375AE-8196-4C47-B122-863690DCCDD3}" srcOrd="0" destOrd="0" presId="urn:microsoft.com/office/officeart/2005/8/layout/process1"/>
    <dgm:cxn modelId="{6314581E-BA2C-C742-B03A-D3995091F3E2}" srcId="{337A009A-FDA0-5F4C-93F1-E2A057DA7D61}" destId="{E0B008D6-09BF-D44C-9A9D-798B2C67739E}" srcOrd="5" destOrd="0" parTransId="{E7A0E7F8-7EBE-A34A-A5AA-171123F86639}" sibTransId="{776798BA-D0B7-B443-92B1-380525ED4D55}"/>
    <dgm:cxn modelId="{B9EC767D-BE97-084D-9643-B22DF5013382}" type="presOf" srcId="{B251B0AD-A034-8B4E-AFD0-118F935106B6}" destId="{014BD3B1-D646-5A4B-9C07-3D6D92BF07EB}" srcOrd="0" destOrd="0" presId="urn:microsoft.com/office/officeart/2005/8/layout/process1"/>
    <dgm:cxn modelId="{D0FED2C9-BE90-524F-8FF5-B0EF2E96B642}" type="presOf" srcId="{9F56140A-7730-9247-9147-3F417EED2A71}" destId="{95697E0A-E859-694D-A5F2-DE68EB7B2F9B}" srcOrd="0" destOrd="0" presId="urn:microsoft.com/office/officeart/2005/8/layout/process1"/>
    <dgm:cxn modelId="{B6ADE74A-73D9-6746-859B-68153836EB88}" srcId="{337A009A-FDA0-5F4C-93F1-E2A057DA7D61}" destId="{0720B705-01B3-AC47-8C5C-E2A473265F06}" srcOrd="4" destOrd="0" parTransId="{B1885422-8650-844C-AB55-B6AE18028FAA}" sibTransId="{6F65DFC9-E2F6-514C-A9B4-183DC255CB14}"/>
    <dgm:cxn modelId="{3570EC3E-0DA0-FE41-AB4A-3FF4D9FCB8E7}" type="presOf" srcId="{C50CDBAD-ACD6-AF41-8774-2661CC962EEF}" destId="{4C7BF6AA-FA2B-C44C-8B94-72C82D504A4D}" srcOrd="1" destOrd="0" presId="urn:microsoft.com/office/officeart/2005/8/layout/process1"/>
    <dgm:cxn modelId="{7A2DCBBA-9214-2C46-8BA3-A9A00C850AE6}" srcId="{337A009A-FDA0-5F4C-93F1-E2A057DA7D61}" destId="{7BB8D95A-D265-5149-A9B8-22B83FAFD321}" srcOrd="8" destOrd="0" parTransId="{2B89DAF8-DBED-CD4C-B82F-05088B970EE7}" sibTransId="{081E3F48-C93F-F441-9C0C-CA8B597D3C2D}"/>
    <dgm:cxn modelId="{4E26CBF0-D576-2E47-925F-6D82F4BBC351}" type="presOf" srcId="{E0B33BC6-DEAE-CD4F-B72B-DC5568F718A6}" destId="{04B4404E-90A2-AB4E-AAD3-EE17AA1B8DC6}" srcOrd="1" destOrd="0" presId="urn:microsoft.com/office/officeart/2005/8/layout/process1"/>
    <dgm:cxn modelId="{939C1064-429F-7948-ADF4-9C0A776A5A86}" srcId="{337A009A-FDA0-5F4C-93F1-E2A057DA7D61}" destId="{FE2F5DB6-C37A-084E-AC3A-F81E2401942C}" srcOrd="2" destOrd="0" parTransId="{F3887FD2-D49D-814C-BE4D-D9A2C1B34B2C}" sibTransId="{D364D552-6DDC-AE4A-8D20-5EBD61806CB7}"/>
    <dgm:cxn modelId="{897191FB-342F-D348-AE53-13E5A7C33BEE}" type="presOf" srcId="{6F65DFC9-E2F6-514C-A9B4-183DC255CB14}" destId="{FF3698A7-8714-AD4F-88E7-5300724527C2}" srcOrd="0" destOrd="0" presId="urn:microsoft.com/office/officeart/2005/8/layout/process1"/>
    <dgm:cxn modelId="{BF6C4E5E-CCFD-9240-AF07-F553E74A1F95}" type="presOf" srcId="{4F64093B-BF4C-974B-B92E-67DAB4A51C6A}" destId="{1F94E0B0-648C-F34F-A276-57B170B83DCF}" srcOrd="1" destOrd="0" presId="urn:microsoft.com/office/officeart/2005/8/layout/process1"/>
    <dgm:cxn modelId="{6CA049B8-8DA7-7249-8FC3-B1CF4802C122}" type="presOf" srcId="{10E9A2A5-4AD6-E14B-8DBD-FD9FEDC3C9BD}" destId="{0FE18225-9221-4F49-B53A-B7518D5A50FC}" srcOrd="1" destOrd="0" presId="urn:microsoft.com/office/officeart/2005/8/layout/process1"/>
    <dgm:cxn modelId="{DAA23956-E9AF-064E-B628-AC8F223F13FF}" type="presOf" srcId="{D364D552-6DDC-AE4A-8D20-5EBD61806CB7}" destId="{4D552F07-FD5A-114B-BFDA-14EA8206B687}" srcOrd="1" destOrd="0" presId="urn:microsoft.com/office/officeart/2005/8/layout/process1"/>
    <dgm:cxn modelId="{734A3B7B-E95D-B54C-9D85-546FA4EF9036}" type="presOf" srcId="{081E3F48-C93F-F441-9C0C-CA8B597D3C2D}" destId="{1CC8A0F6-55EC-8442-8109-4D11427382B5}" srcOrd="0" destOrd="0" presId="urn:microsoft.com/office/officeart/2005/8/layout/process1"/>
    <dgm:cxn modelId="{6F6A94F9-DF8B-D14B-9184-652E3F680147}" type="presOf" srcId="{4F64093B-BF4C-974B-B92E-67DAB4A51C6A}" destId="{68970307-FD56-254C-AC6E-97D7B02CF2CF}" srcOrd="0" destOrd="0" presId="urn:microsoft.com/office/officeart/2005/8/layout/process1"/>
    <dgm:cxn modelId="{88A15283-6DCF-7640-8800-377065E398D6}" type="presOf" srcId="{081E3F48-C93F-F441-9C0C-CA8B597D3C2D}" destId="{B73F012E-0FA4-DD42-8D99-719243B07C0D}" srcOrd="1" destOrd="0" presId="urn:microsoft.com/office/officeart/2005/8/layout/process1"/>
    <dgm:cxn modelId="{464518D1-572A-4E4C-8BA9-421DC27E8AAC}" type="presOf" srcId="{6F65DFC9-E2F6-514C-A9B4-183DC255CB14}" destId="{1DC26778-8263-9F41-8451-834032C529DB}" srcOrd="1" destOrd="0" presId="urn:microsoft.com/office/officeart/2005/8/layout/process1"/>
    <dgm:cxn modelId="{FC87F087-8C6D-AC40-A338-F405A0CEF70B}" type="presOf" srcId="{D33ADD73-47C2-3645-9DE4-716651EB0542}" destId="{EB9B0DAB-FF72-054A-8EC7-9B705A3443FD}" srcOrd="0" destOrd="0" presId="urn:microsoft.com/office/officeart/2005/8/layout/process1"/>
    <dgm:cxn modelId="{F720725A-21BA-8F47-A04E-3401AB53FEE5}" srcId="{337A009A-FDA0-5F4C-93F1-E2A057DA7D61}" destId="{8C0A228F-E360-784E-8DB3-ABA4D43FF4F7}" srcOrd="3" destOrd="0" parTransId="{029F514A-53FA-5D4A-B79A-AA00348C2159}" sibTransId="{4F64093B-BF4C-974B-B92E-67DAB4A51C6A}"/>
    <dgm:cxn modelId="{B6601D5E-2B0C-AE47-AD4D-BF95197F6E71}" type="presOf" srcId="{764AAF2E-0F57-3649-AEFD-8CF869B972BD}" destId="{B97EB231-8247-034C-ADB7-4D18F431D3C9}" srcOrd="0" destOrd="0" presId="urn:microsoft.com/office/officeart/2005/8/layout/process1"/>
    <dgm:cxn modelId="{829BFD50-EAB3-134F-9632-6E248E0075E1}" srcId="{337A009A-FDA0-5F4C-93F1-E2A057DA7D61}" destId="{B251B0AD-A034-8B4E-AFD0-118F935106B6}" srcOrd="6" destOrd="0" parTransId="{37C6EB6D-1482-7148-92E5-4665CE4B5290}" sibTransId="{C21A4EAF-A2A4-7E4A-A997-C9D9AECB7792}"/>
    <dgm:cxn modelId="{78EC3068-66C8-2949-A5E5-45C33CEEE0B5}" srcId="{337A009A-FDA0-5F4C-93F1-E2A057DA7D61}" destId="{D33ADD73-47C2-3645-9DE4-716651EB0542}" srcOrd="0" destOrd="0" parTransId="{7565E7CA-39C4-434B-ACA5-25E09FDB57CA}" sibTransId="{C50CDBAD-ACD6-AF41-8774-2661CC962EEF}"/>
    <dgm:cxn modelId="{9B39EF41-7F5B-9E44-BA04-0AAAE89142FE}" srcId="{337A009A-FDA0-5F4C-93F1-E2A057DA7D61}" destId="{9F56140A-7730-9247-9147-3F417EED2A71}" srcOrd="1" destOrd="0" parTransId="{E1E0E6DE-2A64-0D46-9AAD-956E486CF886}" sibTransId="{10E9A2A5-4AD6-E14B-8DBD-FD9FEDC3C9BD}"/>
    <dgm:cxn modelId="{E4EFA0EB-E042-B042-8456-8036F60CFBD5}" type="presOf" srcId="{C50CDBAD-ACD6-AF41-8774-2661CC962EEF}" destId="{F565B188-6BA4-694A-9E63-34D2B22557DB}" srcOrd="0" destOrd="0" presId="urn:microsoft.com/office/officeart/2005/8/layout/process1"/>
    <dgm:cxn modelId="{A0C07D51-656A-534F-A626-B5A8C5089D8C}" type="presOf" srcId="{C21A4EAF-A2A4-7E4A-A997-C9D9AECB7792}" destId="{4B6818D8-03D8-8741-B830-E92C920037DD}" srcOrd="1" destOrd="0" presId="urn:microsoft.com/office/officeart/2005/8/layout/process1"/>
    <dgm:cxn modelId="{74F53A2F-B531-CB4D-A11E-AB9ECB277AB2}" type="presOf" srcId="{8C0A228F-E360-784E-8DB3-ABA4D43FF4F7}" destId="{AA627BB6-14E2-294C-9EF2-CC78DF16842F}" srcOrd="0" destOrd="0" presId="urn:microsoft.com/office/officeart/2005/8/layout/process1"/>
    <dgm:cxn modelId="{793C3F3A-F43E-004B-86FB-886A2574F7D3}" type="presParOf" srcId="{98F9D615-1220-5848-854A-CA279CF1C909}" destId="{EB9B0DAB-FF72-054A-8EC7-9B705A3443FD}" srcOrd="0" destOrd="0" presId="urn:microsoft.com/office/officeart/2005/8/layout/process1"/>
    <dgm:cxn modelId="{D03A4202-17C6-C748-8A60-213A9E90DF4B}" type="presParOf" srcId="{98F9D615-1220-5848-854A-CA279CF1C909}" destId="{F565B188-6BA4-694A-9E63-34D2B22557DB}" srcOrd="1" destOrd="0" presId="urn:microsoft.com/office/officeart/2005/8/layout/process1"/>
    <dgm:cxn modelId="{4294E7A6-F62D-7944-BD2C-3DF0B55011DF}" type="presParOf" srcId="{F565B188-6BA4-694A-9E63-34D2B22557DB}" destId="{4C7BF6AA-FA2B-C44C-8B94-72C82D504A4D}" srcOrd="0" destOrd="0" presId="urn:microsoft.com/office/officeart/2005/8/layout/process1"/>
    <dgm:cxn modelId="{B18BB219-5505-B848-81FE-F79390BA609F}" type="presParOf" srcId="{98F9D615-1220-5848-854A-CA279CF1C909}" destId="{95697E0A-E859-694D-A5F2-DE68EB7B2F9B}" srcOrd="2" destOrd="0" presId="urn:microsoft.com/office/officeart/2005/8/layout/process1"/>
    <dgm:cxn modelId="{5D5A6101-EE9A-1943-A4A5-D211EEAA11A2}" type="presParOf" srcId="{98F9D615-1220-5848-854A-CA279CF1C909}" destId="{B0939240-90B7-C24D-8B72-DD72415A32FF}" srcOrd="3" destOrd="0" presId="urn:microsoft.com/office/officeart/2005/8/layout/process1"/>
    <dgm:cxn modelId="{1155FD4B-4FD4-D84F-8776-CE25A6548D32}" type="presParOf" srcId="{B0939240-90B7-C24D-8B72-DD72415A32FF}" destId="{0FE18225-9221-4F49-B53A-B7518D5A50FC}" srcOrd="0" destOrd="0" presId="urn:microsoft.com/office/officeart/2005/8/layout/process1"/>
    <dgm:cxn modelId="{6F58F230-C038-674A-939C-CE5C89F9DDF6}" type="presParOf" srcId="{98F9D615-1220-5848-854A-CA279CF1C909}" destId="{5B9DB01E-7A2B-CC4F-9E9C-683763AC49B9}" srcOrd="4" destOrd="0" presId="urn:microsoft.com/office/officeart/2005/8/layout/process1"/>
    <dgm:cxn modelId="{B1AE1102-779A-BD43-A4AE-B1D380B3E292}" type="presParOf" srcId="{98F9D615-1220-5848-854A-CA279CF1C909}" destId="{370CB580-39CB-5941-86A0-8B2622369B06}" srcOrd="5" destOrd="0" presId="urn:microsoft.com/office/officeart/2005/8/layout/process1"/>
    <dgm:cxn modelId="{B7FAB27A-E189-1947-9FC2-C400A692393F}" type="presParOf" srcId="{370CB580-39CB-5941-86A0-8B2622369B06}" destId="{4D552F07-FD5A-114B-BFDA-14EA8206B687}" srcOrd="0" destOrd="0" presId="urn:microsoft.com/office/officeart/2005/8/layout/process1"/>
    <dgm:cxn modelId="{99BE0897-1763-BE48-8018-D2B47BB3CED4}" type="presParOf" srcId="{98F9D615-1220-5848-854A-CA279CF1C909}" destId="{AA627BB6-14E2-294C-9EF2-CC78DF16842F}" srcOrd="6" destOrd="0" presId="urn:microsoft.com/office/officeart/2005/8/layout/process1"/>
    <dgm:cxn modelId="{2F41915A-0A46-F74A-A2B6-3DDC794B3A02}" type="presParOf" srcId="{98F9D615-1220-5848-854A-CA279CF1C909}" destId="{68970307-FD56-254C-AC6E-97D7B02CF2CF}" srcOrd="7" destOrd="0" presId="urn:microsoft.com/office/officeart/2005/8/layout/process1"/>
    <dgm:cxn modelId="{6DACA404-E731-C44F-8248-368A399C6B8D}" type="presParOf" srcId="{68970307-FD56-254C-AC6E-97D7B02CF2CF}" destId="{1F94E0B0-648C-F34F-A276-57B170B83DCF}" srcOrd="0" destOrd="0" presId="urn:microsoft.com/office/officeart/2005/8/layout/process1"/>
    <dgm:cxn modelId="{EB0EBC86-2E49-B14B-98EF-F98DCB7AAE91}" type="presParOf" srcId="{98F9D615-1220-5848-854A-CA279CF1C909}" destId="{2082B79C-E606-EF40-ABF9-8FDAE753A6D6}" srcOrd="8" destOrd="0" presId="urn:microsoft.com/office/officeart/2005/8/layout/process1"/>
    <dgm:cxn modelId="{C183F1E2-7647-F34F-9B69-26D58B291CEA}" type="presParOf" srcId="{98F9D615-1220-5848-854A-CA279CF1C909}" destId="{FF3698A7-8714-AD4F-88E7-5300724527C2}" srcOrd="9" destOrd="0" presId="urn:microsoft.com/office/officeart/2005/8/layout/process1"/>
    <dgm:cxn modelId="{70EAFDD7-7CA3-DD49-9207-32A0491CFF42}" type="presParOf" srcId="{FF3698A7-8714-AD4F-88E7-5300724527C2}" destId="{1DC26778-8263-9F41-8451-834032C529DB}" srcOrd="0" destOrd="0" presId="urn:microsoft.com/office/officeart/2005/8/layout/process1"/>
    <dgm:cxn modelId="{207F336E-BDE6-5E4B-A15A-70DD67CE4E2F}" type="presParOf" srcId="{98F9D615-1220-5848-854A-CA279CF1C909}" destId="{260AEC7E-12FA-E946-8B52-242C0521DC6F}" srcOrd="10" destOrd="0" presId="urn:microsoft.com/office/officeart/2005/8/layout/process1"/>
    <dgm:cxn modelId="{23887C9E-B75F-FF4E-BCE9-6A0F2A5B6A0F}" type="presParOf" srcId="{98F9D615-1220-5848-854A-CA279CF1C909}" destId="{045CE48B-EE2B-9C4B-A3F1-BC7E9F2D7C97}" srcOrd="11" destOrd="0" presId="urn:microsoft.com/office/officeart/2005/8/layout/process1"/>
    <dgm:cxn modelId="{DAD7AF82-C06E-7145-8955-37EAF401CE1F}" type="presParOf" srcId="{045CE48B-EE2B-9C4B-A3F1-BC7E9F2D7C97}" destId="{24CD1C8E-60E6-8348-A61E-46DC67B4D900}" srcOrd="0" destOrd="0" presId="urn:microsoft.com/office/officeart/2005/8/layout/process1"/>
    <dgm:cxn modelId="{73ABEF42-898D-3844-8BB4-0610B3526B4B}" type="presParOf" srcId="{98F9D615-1220-5848-854A-CA279CF1C909}" destId="{014BD3B1-D646-5A4B-9C07-3D6D92BF07EB}" srcOrd="12" destOrd="0" presId="urn:microsoft.com/office/officeart/2005/8/layout/process1"/>
    <dgm:cxn modelId="{CFBB6C02-4524-FF47-B502-A523C5B64DA1}" type="presParOf" srcId="{98F9D615-1220-5848-854A-CA279CF1C909}" destId="{C7ACC96D-9745-D64C-A284-F43118675DBE}" srcOrd="13" destOrd="0" presId="urn:microsoft.com/office/officeart/2005/8/layout/process1"/>
    <dgm:cxn modelId="{2861D371-CC97-5A40-A7B8-42CA4BF08FBD}" type="presParOf" srcId="{C7ACC96D-9745-D64C-A284-F43118675DBE}" destId="{4B6818D8-03D8-8741-B830-E92C920037DD}" srcOrd="0" destOrd="0" presId="urn:microsoft.com/office/officeart/2005/8/layout/process1"/>
    <dgm:cxn modelId="{B81E6741-5E73-EC4C-A6C8-6102A1A14AC1}" type="presParOf" srcId="{98F9D615-1220-5848-854A-CA279CF1C909}" destId="{34BE097D-487F-9A41-BAA1-A36021A4F31C}" srcOrd="14" destOrd="0" presId="urn:microsoft.com/office/officeart/2005/8/layout/process1"/>
    <dgm:cxn modelId="{DB0B9004-5F72-6444-91A2-FCAA17C7FE35}" type="presParOf" srcId="{98F9D615-1220-5848-854A-CA279CF1C909}" destId="{F69375AE-8196-4C47-B122-863690DCCDD3}" srcOrd="15" destOrd="0" presId="urn:microsoft.com/office/officeart/2005/8/layout/process1"/>
    <dgm:cxn modelId="{59DEEEB1-7B88-8C49-B17A-2603978C72C6}" type="presParOf" srcId="{F69375AE-8196-4C47-B122-863690DCCDD3}" destId="{04B4404E-90A2-AB4E-AAD3-EE17AA1B8DC6}" srcOrd="0" destOrd="0" presId="urn:microsoft.com/office/officeart/2005/8/layout/process1"/>
    <dgm:cxn modelId="{6A34EFA1-B173-7340-B4FD-F0AA7EF47447}" type="presParOf" srcId="{98F9D615-1220-5848-854A-CA279CF1C909}" destId="{E3377FFC-8E04-9841-9B79-F533ED9A1282}" srcOrd="16" destOrd="0" presId="urn:microsoft.com/office/officeart/2005/8/layout/process1"/>
    <dgm:cxn modelId="{35A9720C-0C04-8545-B609-BD33080B120F}" type="presParOf" srcId="{98F9D615-1220-5848-854A-CA279CF1C909}" destId="{1CC8A0F6-55EC-8442-8109-4D11427382B5}" srcOrd="17" destOrd="0" presId="urn:microsoft.com/office/officeart/2005/8/layout/process1"/>
    <dgm:cxn modelId="{8EA819A6-3575-BB47-AD43-17F1AA797734}" type="presParOf" srcId="{1CC8A0F6-55EC-8442-8109-4D11427382B5}" destId="{B73F012E-0FA4-DD42-8D99-719243B07C0D}" srcOrd="0" destOrd="0" presId="urn:microsoft.com/office/officeart/2005/8/layout/process1"/>
    <dgm:cxn modelId="{68F38A0B-6292-9249-A0AD-26FC6A475E0E}" type="presParOf" srcId="{98F9D615-1220-5848-854A-CA279CF1C909}" destId="{B97EB231-8247-034C-ADB7-4D18F431D3C9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A861E-89C8-5641-9958-EEFD10989BE4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_tradnl"/>
        </a:p>
      </dgm:t>
    </dgm:pt>
    <dgm:pt modelId="{22C94238-AAD3-364E-B4CD-B20DA6F00D6F}">
      <dgm:prSet phldrT="[Texto]"/>
      <dgm:spPr/>
      <dgm:t>
        <a:bodyPr/>
        <a:lstStyle/>
        <a:p>
          <a:r>
            <a:rPr lang="es-ES_tradnl" dirty="0" smtClean="0"/>
            <a:t>Conv2D, 64, (3x3)</a:t>
          </a:r>
          <a:r>
            <a:rPr lang="es-ES_tradnl" dirty="0" err="1" smtClean="0"/>
            <a:t>ReLU</a:t>
          </a:r>
          <a:endParaRPr lang="es-ES_tradnl" dirty="0"/>
        </a:p>
      </dgm:t>
    </dgm:pt>
    <dgm:pt modelId="{95ED7061-45CA-C54A-BB4C-7D985636E96D}" type="parTrans" cxnId="{3406BAE5-AC6C-1044-A16F-A1615C999486}">
      <dgm:prSet/>
      <dgm:spPr/>
      <dgm:t>
        <a:bodyPr/>
        <a:lstStyle/>
        <a:p>
          <a:endParaRPr lang="es-ES_tradnl"/>
        </a:p>
      </dgm:t>
    </dgm:pt>
    <dgm:pt modelId="{2B4AE2A7-6337-CD46-BDDD-5947EBE1D612}" type="sibTrans" cxnId="{3406BAE5-AC6C-1044-A16F-A1615C999486}">
      <dgm:prSet/>
      <dgm:spPr/>
      <dgm:t>
        <a:bodyPr/>
        <a:lstStyle/>
        <a:p>
          <a:endParaRPr lang="es-ES_tradnl"/>
        </a:p>
      </dgm:t>
    </dgm:pt>
    <dgm:pt modelId="{55268638-C1F6-764E-AFA5-99B2957F41CB}">
      <dgm:prSet phldrT="[Texto]"/>
      <dgm:spPr/>
      <dgm:t>
        <a:bodyPr/>
        <a:lstStyle/>
        <a:p>
          <a:r>
            <a:rPr lang="es-ES_tradnl" smtClean="0"/>
            <a:t>Conv2D, 64, (3x3)ReLU</a:t>
          </a:r>
          <a:endParaRPr lang="es-ES_tradnl"/>
        </a:p>
      </dgm:t>
    </dgm:pt>
    <dgm:pt modelId="{C094B748-3A54-B641-A7B5-5836E103E19D}" type="parTrans" cxnId="{94FC05A2-7D06-4B43-8B9B-787F6829A3B2}">
      <dgm:prSet/>
      <dgm:spPr/>
      <dgm:t>
        <a:bodyPr/>
        <a:lstStyle/>
        <a:p>
          <a:endParaRPr lang="es-ES_tradnl"/>
        </a:p>
      </dgm:t>
    </dgm:pt>
    <dgm:pt modelId="{6FC748D3-66A8-E149-AD4C-0349BFF3AA77}" type="sibTrans" cxnId="{94FC05A2-7D06-4B43-8B9B-787F6829A3B2}">
      <dgm:prSet/>
      <dgm:spPr/>
      <dgm:t>
        <a:bodyPr/>
        <a:lstStyle/>
        <a:p>
          <a:endParaRPr lang="es-ES_tradnl"/>
        </a:p>
      </dgm:t>
    </dgm:pt>
    <dgm:pt modelId="{F5F22B8D-F565-F543-9058-81905C1F48FA}">
      <dgm:prSet/>
      <dgm:spPr/>
      <dgm:t>
        <a:bodyPr/>
        <a:lstStyle/>
        <a:p>
          <a:r>
            <a:rPr lang="es-ES_tradnl" dirty="0" smtClean="0"/>
            <a:t>Pool2D, (2x2)</a:t>
          </a:r>
          <a:endParaRPr lang="es-ES_tradnl" dirty="0"/>
        </a:p>
      </dgm:t>
    </dgm:pt>
    <dgm:pt modelId="{D71B09D4-DF02-814B-8B7A-25DD5AC133A5}" type="parTrans" cxnId="{A310B3F2-AEE3-9848-ADA5-D543D0F3B0D8}">
      <dgm:prSet/>
      <dgm:spPr/>
      <dgm:t>
        <a:bodyPr/>
        <a:lstStyle/>
        <a:p>
          <a:endParaRPr lang="es-ES_tradnl"/>
        </a:p>
      </dgm:t>
    </dgm:pt>
    <dgm:pt modelId="{A46131CD-2FFC-2F43-BE27-3FBDB650993A}" type="sibTrans" cxnId="{A310B3F2-AEE3-9848-ADA5-D543D0F3B0D8}">
      <dgm:prSet/>
      <dgm:spPr/>
      <dgm:t>
        <a:bodyPr/>
        <a:lstStyle/>
        <a:p>
          <a:endParaRPr lang="es-ES_tradnl"/>
        </a:p>
      </dgm:t>
    </dgm:pt>
    <dgm:pt modelId="{EFCB2895-3665-814A-B9C9-AF5EA6710182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128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9ABAD827-D0A3-694C-9079-B4B8EDC5BA99}" type="parTrans" cxnId="{5C35E612-71BA-724C-935A-F5935CE2239E}">
      <dgm:prSet/>
      <dgm:spPr/>
      <dgm:t>
        <a:bodyPr/>
        <a:lstStyle/>
        <a:p>
          <a:endParaRPr lang="es-ES_tradnl"/>
        </a:p>
      </dgm:t>
    </dgm:pt>
    <dgm:pt modelId="{2577FCF0-0666-DB42-90D9-CDA45464A3CC}" type="sibTrans" cxnId="{5C35E612-71BA-724C-935A-F5935CE2239E}">
      <dgm:prSet/>
      <dgm:spPr/>
      <dgm:t>
        <a:bodyPr/>
        <a:lstStyle/>
        <a:p>
          <a:endParaRPr lang="es-ES_tradnl"/>
        </a:p>
      </dgm:t>
    </dgm:pt>
    <dgm:pt modelId="{DD31BD73-4ABB-E340-BAAA-579E53F76FB2}">
      <dgm:prSet/>
      <dgm:spPr/>
      <dgm:t>
        <a:bodyPr/>
        <a:lstStyle/>
        <a:p>
          <a:r>
            <a:rPr lang="es-ES_tradnl" dirty="0" err="1" smtClean="0"/>
            <a:t>BatchNorm</a:t>
          </a:r>
          <a:r>
            <a:rPr lang="es-ES_tradnl" dirty="0" smtClean="0"/>
            <a:t>, </a:t>
          </a:r>
          <a:r>
            <a:rPr lang="es-ES_tradnl" dirty="0" err="1" smtClean="0"/>
            <a:t>Dropout</a:t>
          </a:r>
          <a:r>
            <a:rPr lang="es-ES_tradnl" dirty="0" smtClean="0"/>
            <a:t> p=0.7</a:t>
          </a:r>
          <a:endParaRPr lang="es-ES_tradnl" dirty="0"/>
        </a:p>
      </dgm:t>
    </dgm:pt>
    <dgm:pt modelId="{CF0EE139-DBDE-CC4B-9C87-FF4BA69FC49E}" type="parTrans" cxnId="{412E3050-C54E-244B-A021-F97B90DF60F8}">
      <dgm:prSet/>
      <dgm:spPr/>
      <dgm:t>
        <a:bodyPr/>
        <a:lstStyle/>
        <a:p>
          <a:endParaRPr lang="es-ES_tradnl"/>
        </a:p>
      </dgm:t>
    </dgm:pt>
    <dgm:pt modelId="{7A8EED1A-56EA-DF4B-B34A-8C4C939A8698}" type="sibTrans" cxnId="{412E3050-C54E-244B-A021-F97B90DF60F8}">
      <dgm:prSet/>
      <dgm:spPr/>
      <dgm:t>
        <a:bodyPr/>
        <a:lstStyle/>
        <a:p>
          <a:endParaRPr lang="es-ES_tradnl"/>
        </a:p>
      </dgm:t>
    </dgm:pt>
    <dgm:pt modelId="{E658AD97-0FA3-1546-92C0-4031ADD561FF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64</a:t>
          </a:r>
        </a:p>
        <a:p>
          <a:r>
            <a:rPr lang="es-ES_tradnl" dirty="0" err="1" smtClean="0"/>
            <a:t>ReLU</a:t>
          </a:r>
          <a:endParaRPr lang="es-ES_tradnl" dirty="0"/>
        </a:p>
      </dgm:t>
    </dgm:pt>
    <dgm:pt modelId="{24B3447C-8BD2-2A4C-ABCF-38909B014246}" type="parTrans" cxnId="{61F11241-6A7E-D74F-BB94-E914F5DBAD0D}">
      <dgm:prSet/>
      <dgm:spPr/>
      <dgm:t>
        <a:bodyPr/>
        <a:lstStyle/>
        <a:p>
          <a:endParaRPr lang="es-ES_tradnl"/>
        </a:p>
      </dgm:t>
    </dgm:pt>
    <dgm:pt modelId="{5F27C244-FD6F-5A40-A53B-679936AC2BA3}" type="sibTrans" cxnId="{61F11241-6A7E-D74F-BB94-E914F5DBAD0D}">
      <dgm:prSet/>
      <dgm:spPr/>
      <dgm:t>
        <a:bodyPr/>
        <a:lstStyle/>
        <a:p>
          <a:endParaRPr lang="es-ES_tradnl"/>
        </a:p>
      </dgm:t>
    </dgm:pt>
    <dgm:pt modelId="{79D45895-5A6B-554B-A747-B15B3623559C}">
      <dgm:prSet/>
      <dgm:spPr/>
      <dgm:t>
        <a:bodyPr/>
        <a:lstStyle/>
        <a:p>
          <a:r>
            <a:rPr lang="es-ES_tradnl" dirty="0" err="1" smtClean="0"/>
            <a:t>FullyConnected</a:t>
          </a:r>
          <a:r>
            <a:rPr lang="es-ES_tradnl" dirty="0" smtClean="0"/>
            <a:t>,</a:t>
          </a:r>
          <a:r>
            <a:rPr lang="es-ES_tradnl" baseline="0" dirty="0" smtClean="0"/>
            <a:t> 2</a:t>
          </a:r>
        </a:p>
        <a:p>
          <a:r>
            <a:rPr lang="es-ES_tradnl" dirty="0" err="1" smtClean="0"/>
            <a:t>Softmax</a:t>
          </a:r>
          <a:endParaRPr lang="es-ES_tradnl" dirty="0"/>
        </a:p>
      </dgm:t>
    </dgm:pt>
    <dgm:pt modelId="{3B40B75D-8D63-2847-B44F-4FBDE4078359}" type="parTrans" cxnId="{910AC7BA-4A4B-D446-9A81-444891D35F9B}">
      <dgm:prSet/>
      <dgm:spPr/>
      <dgm:t>
        <a:bodyPr/>
        <a:lstStyle/>
        <a:p>
          <a:endParaRPr lang="es-ES_tradnl"/>
        </a:p>
      </dgm:t>
    </dgm:pt>
    <dgm:pt modelId="{3F74FD13-1E12-F044-B3D9-5B80928E2E4A}" type="sibTrans" cxnId="{910AC7BA-4A4B-D446-9A81-444891D35F9B}">
      <dgm:prSet/>
      <dgm:spPr/>
      <dgm:t>
        <a:bodyPr/>
        <a:lstStyle/>
        <a:p>
          <a:endParaRPr lang="es-ES_tradnl"/>
        </a:p>
      </dgm:t>
    </dgm:pt>
    <dgm:pt modelId="{C678998E-8386-8B4D-AF60-8A13E57FB4B0}" type="pres">
      <dgm:prSet presAssocID="{B72A861E-89C8-5641-9958-EEFD10989BE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6E4F4139-9C9B-884E-954B-DA36A22E4CD6}" type="pres">
      <dgm:prSet presAssocID="{22C94238-AAD3-364E-B4CD-B20DA6F00D6F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0FE6878B-4D9F-9B44-A54F-E459595CA6B0}" type="pres">
      <dgm:prSet presAssocID="{2B4AE2A7-6337-CD46-BDDD-5947EBE1D612}" presName="sibTrans" presStyleLbl="sibTrans2D1" presStyleIdx="0" presStyleCnt="6"/>
      <dgm:spPr/>
      <dgm:t>
        <a:bodyPr/>
        <a:lstStyle/>
        <a:p>
          <a:endParaRPr lang="es-ES_tradnl"/>
        </a:p>
      </dgm:t>
    </dgm:pt>
    <dgm:pt modelId="{312C447E-F4D7-BC4B-95D0-804481325889}" type="pres">
      <dgm:prSet presAssocID="{2B4AE2A7-6337-CD46-BDDD-5947EBE1D612}" presName="connectorText" presStyleLbl="sibTrans2D1" presStyleIdx="0" presStyleCnt="6"/>
      <dgm:spPr/>
      <dgm:t>
        <a:bodyPr/>
        <a:lstStyle/>
        <a:p>
          <a:endParaRPr lang="es-ES_tradnl"/>
        </a:p>
      </dgm:t>
    </dgm:pt>
    <dgm:pt modelId="{AF5009F7-2065-D34A-8B9F-2BD91558FA8F}" type="pres">
      <dgm:prSet presAssocID="{55268638-C1F6-764E-AFA5-99B2957F41C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507C036-26F5-A543-9BB0-627E8974F71F}" type="pres">
      <dgm:prSet presAssocID="{6FC748D3-66A8-E149-AD4C-0349BFF3AA77}" presName="sibTrans" presStyleLbl="sibTrans2D1" presStyleIdx="1" presStyleCnt="6"/>
      <dgm:spPr/>
      <dgm:t>
        <a:bodyPr/>
        <a:lstStyle/>
        <a:p>
          <a:endParaRPr lang="es-ES_tradnl"/>
        </a:p>
      </dgm:t>
    </dgm:pt>
    <dgm:pt modelId="{6C0D0250-5D17-8F4D-B96D-D3051406B6B3}" type="pres">
      <dgm:prSet presAssocID="{6FC748D3-66A8-E149-AD4C-0349BFF3AA77}" presName="connectorText" presStyleLbl="sibTrans2D1" presStyleIdx="1" presStyleCnt="6"/>
      <dgm:spPr/>
      <dgm:t>
        <a:bodyPr/>
        <a:lstStyle/>
        <a:p>
          <a:endParaRPr lang="es-ES_tradnl"/>
        </a:p>
      </dgm:t>
    </dgm:pt>
    <dgm:pt modelId="{4BF8497F-A5E9-3D43-88FB-A70A7E90FAC8}" type="pres">
      <dgm:prSet presAssocID="{F5F22B8D-F565-F543-9058-81905C1F48FA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8422162-4E39-FA41-A27F-A1AE3B023DE4}" type="pres">
      <dgm:prSet presAssocID="{A46131CD-2FFC-2F43-BE27-3FBDB650993A}" presName="sibTrans" presStyleLbl="sibTrans2D1" presStyleIdx="2" presStyleCnt="6"/>
      <dgm:spPr/>
      <dgm:t>
        <a:bodyPr/>
        <a:lstStyle/>
        <a:p>
          <a:endParaRPr lang="es-ES_tradnl"/>
        </a:p>
      </dgm:t>
    </dgm:pt>
    <dgm:pt modelId="{AC9D8E43-F678-E74B-85FD-0BE79F255A37}" type="pres">
      <dgm:prSet presAssocID="{A46131CD-2FFC-2F43-BE27-3FBDB650993A}" presName="connectorText" presStyleLbl="sibTrans2D1" presStyleIdx="2" presStyleCnt="6"/>
      <dgm:spPr/>
      <dgm:t>
        <a:bodyPr/>
        <a:lstStyle/>
        <a:p>
          <a:endParaRPr lang="es-ES_tradnl"/>
        </a:p>
      </dgm:t>
    </dgm:pt>
    <dgm:pt modelId="{019B37A9-E8D2-1E45-ABC8-93B3F66A640B}" type="pres">
      <dgm:prSet presAssocID="{EFCB2895-3665-814A-B9C9-AF5EA671018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3B6D5D07-02DC-754A-9720-47190FA3502F}" type="pres">
      <dgm:prSet presAssocID="{2577FCF0-0666-DB42-90D9-CDA45464A3CC}" presName="sibTrans" presStyleLbl="sibTrans2D1" presStyleIdx="3" presStyleCnt="6"/>
      <dgm:spPr/>
      <dgm:t>
        <a:bodyPr/>
        <a:lstStyle/>
        <a:p>
          <a:endParaRPr lang="es-ES_tradnl"/>
        </a:p>
      </dgm:t>
    </dgm:pt>
    <dgm:pt modelId="{553B5D34-DBAB-3A46-9B73-93D107B88FF7}" type="pres">
      <dgm:prSet presAssocID="{2577FCF0-0666-DB42-90D9-CDA45464A3CC}" presName="connectorText" presStyleLbl="sibTrans2D1" presStyleIdx="3" presStyleCnt="6"/>
      <dgm:spPr/>
      <dgm:t>
        <a:bodyPr/>
        <a:lstStyle/>
        <a:p>
          <a:endParaRPr lang="es-ES_tradnl"/>
        </a:p>
      </dgm:t>
    </dgm:pt>
    <dgm:pt modelId="{822F7CE8-1D5E-134D-BD5F-D41543FFDFF9}" type="pres">
      <dgm:prSet presAssocID="{DD31BD73-4ABB-E340-BAAA-579E53F76FB2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66EC13C8-C964-ED47-9E34-2D5878507A11}" type="pres">
      <dgm:prSet presAssocID="{7A8EED1A-56EA-DF4B-B34A-8C4C939A8698}" presName="sibTrans" presStyleLbl="sibTrans2D1" presStyleIdx="4" presStyleCnt="6"/>
      <dgm:spPr/>
      <dgm:t>
        <a:bodyPr/>
        <a:lstStyle/>
        <a:p>
          <a:endParaRPr lang="es-ES_tradnl"/>
        </a:p>
      </dgm:t>
    </dgm:pt>
    <dgm:pt modelId="{94EE1F7C-8527-6144-8848-139948D1297F}" type="pres">
      <dgm:prSet presAssocID="{7A8EED1A-56EA-DF4B-B34A-8C4C939A8698}" presName="connectorText" presStyleLbl="sibTrans2D1" presStyleIdx="4" presStyleCnt="6"/>
      <dgm:spPr/>
      <dgm:t>
        <a:bodyPr/>
        <a:lstStyle/>
        <a:p>
          <a:endParaRPr lang="es-ES_tradnl"/>
        </a:p>
      </dgm:t>
    </dgm:pt>
    <dgm:pt modelId="{259A3B53-A6AB-1746-B89F-37791BC2FDE7}" type="pres">
      <dgm:prSet presAssocID="{E658AD97-0FA3-1546-92C0-4031ADD561F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A8BB73B1-ABB6-4041-B1EA-15C33D6E5575}" type="pres">
      <dgm:prSet presAssocID="{5F27C244-FD6F-5A40-A53B-679936AC2BA3}" presName="sibTrans" presStyleLbl="sibTrans2D1" presStyleIdx="5" presStyleCnt="6"/>
      <dgm:spPr/>
      <dgm:t>
        <a:bodyPr/>
        <a:lstStyle/>
        <a:p>
          <a:endParaRPr lang="es-ES_tradnl"/>
        </a:p>
      </dgm:t>
    </dgm:pt>
    <dgm:pt modelId="{5F7B3FE5-30A3-F046-82B1-323796EB684C}" type="pres">
      <dgm:prSet presAssocID="{5F27C244-FD6F-5A40-A53B-679936AC2BA3}" presName="connectorText" presStyleLbl="sibTrans2D1" presStyleIdx="5" presStyleCnt="6"/>
      <dgm:spPr/>
      <dgm:t>
        <a:bodyPr/>
        <a:lstStyle/>
        <a:p>
          <a:endParaRPr lang="es-ES_tradnl"/>
        </a:p>
      </dgm:t>
    </dgm:pt>
    <dgm:pt modelId="{B77138E4-E0E2-6E4A-BDB1-BAC10A2C2EEA}" type="pres">
      <dgm:prSet presAssocID="{79D45895-5A6B-554B-A747-B15B3623559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_tradnl"/>
        </a:p>
      </dgm:t>
    </dgm:pt>
  </dgm:ptLst>
  <dgm:cxnLst>
    <dgm:cxn modelId="{64F14BC0-F388-354E-8A96-E68E8C5EBA72}" type="presOf" srcId="{2B4AE2A7-6337-CD46-BDDD-5947EBE1D612}" destId="{0FE6878B-4D9F-9B44-A54F-E459595CA6B0}" srcOrd="0" destOrd="0" presId="urn:microsoft.com/office/officeart/2005/8/layout/process1"/>
    <dgm:cxn modelId="{910AC7BA-4A4B-D446-9A81-444891D35F9B}" srcId="{B72A861E-89C8-5641-9958-EEFD10989BE4}" destId="{79D45895-5A6B-554B-A747-B15B3623559C}" srcOrd="6" destOrd="0" parTransId="{3B40B75D-8D63-2847-B44F-4FBDE4078359}" sibTransId="{3F74FD13-1E12-F044-B3D9-5B80928E2E4A}"/>
    <dgm:cxn modelId="{4CFA3C4D-2AD3-D046-B7DC-80E1236936C2}" type="presOf" srcId="{F5F22B8D-F565-F543-9058-81905C1F48FA}" destId="{4BF8497F-A5E9-3D43-88FB-A70A7E90FAC8}" srcOrd="0" destOrd="0" presId="urn:microsoft.com/office/officeart/2005/8/layout/process1"/>
    <dgm:cxn modelId="{2C9FC3A4-60E0-A343-B5D4-53186768F6A2}" type="presOf" srcId="{55268638-C1F6-764E-AFA5-99B2957F41CB}" destId="{AF5009F7-2065-D34A-8B9F-2BD91558FA8F}" srcOrd="0" destOrd="0" presId="urn:microsoft.com/office/officeart/2005/8/layout/process1"/>
    <dgm:cxn modelId="{541D36FB-CB36-174C-946E-59FF2B2A09DA}" type="presOf" srcId="{B72A861E-89C8-5641-9958-EEFD10989BE4}" destId="{C678998E-8386-8B4D-AF60-8A13E57FB4B0}" srcOrd="0" destOrd="0" presId="urn:microsoft.com/office/officeart/2005/8/layout/process1"/>
    <dgm:cxn modelId="{7EC6A306-EC9A-1248-9F28-73517D3D709E}" type="presOf" srcId="{22C94238-AAD3-364E-B4CD-B20DA6F00D6F}" destId="{6E4F4139-9C9B-884E-954B-DA36A22E4CD6}" srcOrd="0" destOrd="0" presId="urn:microsoft.com/office/officeart/2005/8/layout/process1"/>
    <dgm:cxn modelId="{DFFB3510-E061-0545-B458-AE0AE8CB1ACC}" type="presOf" srcId="{5F27C244-FD6F-5A40-A53B-679936AC2BA3}" destId="{5F7B3FE5-30A3-F046-82B1-323796EB684C}" srcOrd="1" destOrd="0" presId="urn:microsoft.com/office/officeart/2005/8/layout/process1"/>
    <dgm:cxn modelId="{432DA222-69A0-EA47-95DA-13E56806CE3E}" type="presOf" srcId="{2577FCF0-0666-DB42-90D9-CDA45464A3CC}" destId="{3B6D5D07-02DC-754A-9720-47190FA3502F}" srcOrd="0" destOrd="0" presId="urn:microsoft.com/office/officeart/2005/8/layout/process1"/>
    <dgm:cxn modelId="{5601F997-825E-464D-9BF9-0E593DE2C7CA}" type="presOf" srcId="{7A8EED1A-56EA-DF4B-B34A-8C4C939A8698}" destId="{66EC13C8-C964-ED47-9E34-2D5878507A11}" srcOrd="0" destOrd="0" presId="urn:microsoft.com/office/officeart/2005/8/layout/process1"/>
    <dgm:cxn modelId="{61F11241-6A7E-D74F-BB94-E914F5DBAD0D}" srcId="{B72A861E-89C8-5641-9958-EEFD10989BE4}" destId="{E658AD97-0FA3-1546-92C0-4031ADD561FF}" srcOrd="5" destOrd="0" parTransId="{24B3447C-8BD2-2A4C-ABCF-38909B014246}" sibTransId="{5F27C244-FD6F-5A40-A53B-679936AC2BA3}"/>
    <dgm:cxn modelId="{412E3050-C54E-244B-A021-F97B90DF60F8}" srcId="{B72A861E-89C8-5641-9958-EEFD10989BE4}" destId="{DD31BD73-4ABB-E340-BAAA-579E53F76FB2}" srcOrd="4" destOrd="0" parTransId="{CF0EE139-DBDE-CC4B-9C87-FF4BA69FC49E}" sibTransId="{7A8EED1A-56EA-DF4B-B34A-8C4C939A8698}"/>
    <dgm:cxn modelId="{E8880352-4262-3D45-9B08-F333CB5D76C5}" type="presOf" srcId="{2577FCF0-0666-DB42-90D9-CDA45464A3CC}" destId="{553B5D34-DBAB-3A46-9B73-93D107B88FF7}" srcOrd="1" destOrd="0" presId="urn:microsoft.com/office/officeart/2005/8/layout/process1"/>
    <dgm:cxn modelId="{1B27212A-B319-BC43-9543-A47E73854C1E}" type="presOf" srcId="{DD31BD73-4ABB-E340-BAAA-579E53F76FB2}" destId="{822F7CE8-1D5E-134D-BD5F-D41543FFDFF9}" srcOrd="0" destOrd="0" presId="urn:microsoft.com/office/officeart/2005/8/layout/process1"/>
    <dgm:cxn modelId="{F3B3C433-09C5-6E46-B0D8-EF17E8CE4892}" type="presOf" srcId="{6FC748D3-66A8-E149-AD4C-0349BFF3AA77}" destId="{6507C036-26F5-A543-9BB0-627E8974F71F}" srcOrd="0" destOrd="0" presId="urn:microsoft.com/office/officeart/2005/8/layout/process1"/>
    <dgm:cxn modelId="{AF77D102-CCC9-1C44-99D5-5872081135BB}" type="presOf" srcId="{E658AD97-0FA3-1546-92C0-4031ADD561FF}" destId="{259A3B53-A6AB-1746-B89F-37791BC2FDE7}" srcOrd="0" destOrd="0" presId="urn:microsoft.com/office/officeart/2005/8/layout/process1"/>
    <dgm:cxn modelId="{7942BB79-5528-4045-9DC9-3641F4980AFA}" type="presOf" srcId="{6FC748D3-66A8-E149-AD4C-0349BFF3AA77}" destId="{6C0D0250-5D17-8F4D-B96D-D3051406B6B3}" srcOrd="1" destOrd="0" presId="urn:microsoft.com/office/officeart/2005/8/layout/process1"/>
    <dgm:cxn modelId="{3406BAE5-AC6C-1044-A16F-A1615C999486}" srcId="{B72A861E-89C8-5641-9958-EEFD10989BE4}" destId="{22C94238-AAD3-364E-B4CD-B20DA6F00D6F}" srcOrd="0" destOrd="0" parTransId="{95ED7061-45CA-C54A-BB4C-7D985636E96D}" sibTransId="{2B4AE2A7-6337-CD46-BDDD-5947EBE1D612}"/>
    <dgm:cxn modelId="{88BEB4F6-D023-4840-8978-9CECEEF90DF0}" type="presOf" srcId="{EFCB2895-3665-814A-B9C9-AF5EA6710182}" destId="{019B37A9-E8D2-1E45-ABC8-93B3F66A640B}" srcOrd="0" destOrd="0" presId="urn:microsoft.com/office/officeart/2005/8/layout/process1"/>
    <dgm:cxn modelId="{A310B3F2-AEE3-9848-ADA5-D543D0F3B0D8}" srcId="{B72A861E-89C8-5641-9958-EEFD10989BE4}" destId="{F5F22B8D-F565-F543-9058-81905C1F48FA}" srcOrd="2" destOrd="0" parTransId="{D71B09D4-DF02-814B-8B7A-25DD5AC133A5}" sibTransId="{A46131CD-2FFC-2F43-BE27-3FBDB650993A}"/>
    <dgm:cxn modelId="{631B625C-7015-4D49-B447-EE7518DA4154}" type="presOf" srcId="{7A8EED1A-56EA-DF4B-B34A-8C4C939A8698}" destId="{94EE1F7C-8527-6144-8848-139948D1297F}" srcOrd="1" destOrd="0" presId="urn:microsoft.com/office/officeart/2005/8/layout/process1"/>
    <dgm:cxn modelId="{1FBCFD56-05FD-1D40-9083-6A4F5428184D}" type="presOf" srcId="{2B4AE2A7-6337-CD46-BDDD-5947EBE1D612}" destId="{312C447E-F4D7-BC4B-95D0-804481325889}" srcOrd="1" destOrd="0" presId="urn:microsoft.com/office/officeart/2005/8/layout/process1"/>
    <dgm:cxn modelId="{0C525503-F870-DA48-86F2-E5EA65B5EF0E}" type="presOf" srcId="{79D45895-5A6B-554B-A747-B15B3623559C}" destId="{B77138E4-E0E2-6E4A-BDB1-BAC10A2C2EEA}" srcOrd="0" destOrd="0" presId="urn:microsoft.com/office/officeart/2005/8/layout/process1"/>
    <dgm:cxn modelId="{94FC05A2-7D06-4B43-8B9B-787F6829A3B2}" srcId="{B72A861E-89C8-5641-9958-EEFD10989BE4}" destId="{55268638-C1F6-764E-AFA5-99B2957F41CB}" srcOrd="1" destOrd="0" parTransId="{C094B748-3A54-B641-A7B5-5836E103E19D}" sibTransId="{6FC748D3-66A8-E149-AD4C-0349BFF3AA77}"/>
    <dgm:cxn modelId="{A8EC5F98-5D23-224F-81FB-6DDF156A93DE}" type="presOf" srcId="{5F27C244-FD6F-5A40-A53B-679936AC2BA3}" destId="{A8BB73B1-ABB6-4041-B1EA-15C33D6E5575}" srcOrd="0" destOrd="0" presId="urn:microsoft.com/office/officeart/2005/8/layout/process1"/>
    <dgm:cxn modelId="{5C35E612-71BA-724C-935A-F5935CE2239E}" srcId="{B72A861E-89C8-5641-9958-EEFD10989BE4}" destId="{EFCB2895-3665-814A-B9C9-AF5EA6710182}" srcOrd="3" destOrd="0" parTransId="{9ABAD827-D0A3-694C-9079-B4B8EDC5BA99}" sibTransId="{2577FCF0-0666-DB42-90D9-CDA45464A3CC}"/>
    <dgm:cxn modelId="{C9257299-C118-6F41-BF1D-16A1178F48A4}" type="presOf" srcId="{A46131CD-2FFC-2F43-BE27-3FBDB650993A}" destId="{AC9D8E43-F678-E74B-85FD-0BE79F255A37}" srcOrd="1" destOrd="0" presId="urn:microsoft.com/office/officeart/2005/8/layout/process1"/>
    <dgm:cxn modelId="{6114B0EB-0B08-0046-A7E7-8DF2AE924D6A}" type="presOf" srcId="{A46131CD-2FFC-2F43-BE27-3FBDB650993A}" destId="{38422162-4E39-FA41-A27F-A1AE3B023DE4}" srcOrd="0" destOrd="0" presId="urn:microsoft.com/office/officeart/2005/8/layout/process1"/>
    <dgm:cxn modelId="{28D2CD09-1DD8-A449-9FB3-622FA1C1B6F3}" type="presParOf" srcId="{C678998E-8386-8B4D-AF60-8A13E57FB4B0}" destId="{6E4F4139-9C9B-884E-954B-DA36A22E4CD6}" srcOrd="0" destOrd="0" presId="urn:microsoft.com/office/officeart/2005/8/layout/process1"/>
    <dgm:cxn modelId="{15585115-850C-9D4A-A5C3-0D0B0DB2D867}" type="presParOf" srcId="{C678998E-8386-8B4D-AF60-8A13E57FB4B0}" destId="{0FE6878B-4D9F-9B44-A54F-E459595CA6B0}" srcOrd="1" destOrd="0" presId="urn:microsoft.com/office/officeart/2005/8/layout/process1"/>
    <dgm:cxn modelId="{867F3CAC-D230-AB4F-87D5-0B5241633D2E}" type="presParOf" srcId="{0FE6878B-4D9F-9B44-A54F-E459595CA6B0}" destId="{312C447E-F4D7-BC4B-95D0-804481325889}" srcOrd="0" destOrd="0" presId="urn:microsoft.com/office/officeart/2005/8/layout/process1"/>
    <dgm:cxn modelId="{B0B3F153-BC42-D44D-8ECC-F3ED52F484DB}" type="presParOf" srcId="{C678998E-8386-8B4D-AF60-8A13E57FB4B0}" destId="{AF5009F7-2065-D34A-8B9F-2BD91558FA8F}" srcOrd="2" destOrd="0" presId="urn:microsoft.com/office/officeart/2005/8/layout/process1"/>
    <dgm:cxn modelId="{F523BDFD-2555-AF41-8966-3F082883D1C8}" type="presParOf" srcId="{C678998E-8386-8B4D-AF60-8A13E57FB4B0}" destId="{6507C036-26F5-A543-9BB0-627E8974F71F}" srcOrd="3" destOrd="0" presId="urn:microsoft.com/office/officeart/2005/8/layout/process1"/>
    <dgm:cxn modelId="{E39030F8-FB88-1842-8074-3F04E6B50522}" type="presParOf" srcId="{6507C036-26F5-A543-9BB0-627E8974F71F}" destId="{6C0D0250-5D17-8F4D-B96D-D3051406B6B3}" srcOrd="0" destOrd="0" presId="urn:microsoft.com/office/officeart/2005/8/layout/process1"/>
    <dgm:cxn modelId="{FCE91D1D-EBB6-454F-8A93-A7217ABA439E}" type="presParOf" srcId="{C678998E-8386-8B4D-AF60-8A13E57FB4B0}" destId="{4BF8497F-A5E9-3D43-88FB-A70A7E90FAC8}" srcOrd="4" destOrd="0" presId="urn:microsoft.com/office/officeart/2005/8/layout/process1"/>
    <dgm:cxn modelId="{209B8E2F-496C-7040-9700-7DBCAEEE0974}" type="presParOf" srcId="{C678998E-8386-8B4D-AF60-8A13E57FB4B0}" destId="{38422162-4E39-FA41-A27F-A1AE3B023DE4}" srcOrd="5" destOrd="0" presId="urn:microsoft.com/office/officeart/2005/8/layout/process1"/>
    <dgm:cxn modelId="{AD050F75-B6EA-AF44-AC80-27DA8E06B10D}" type="presParOf" srcId="{38422162-4E39-FA41-A27F-A1AE3B023DE4}" destId="{AC9D8E43-F678-E74B-85FD-0BE79F255A37}" srcOrd="0" destOrd="0" presId="urn:microsoft.com/office/officeart/2005/8/layout/process1"/>
    <dgm:cxn modelId="{77B4EA12-8DB3-9A4D-AD33-6ECAB592BCB8}" type="presParOf" srcId="{C678998E-8386-8B4D-AF60-8A13E57FB4B0}" destId="{019B37A9-E8D2-1E45-ABC8-93B3F66A640B}" srcOrd="6" destOrd="0" presId="urn:microsoft.com/office/officeart/2005/8/layout/process1"/>
    <dgm:cxn modelId="{BC02A2C7-DC7C-A843-903F-8772CD016B88}" type="presParOf" srcId="{C678998E-8386-8B4D-AF60-8A13E57FB4B0}" destId="{3B6D5D07-02DC-754A-9720-47190FA3502F}" srcOrd="7" destOrd="0" presId="urn:microsoft.com/office/officeart/2005/8/layout/process1"/>
    <dgm:cxn modelId="{3F62A06E-85F7-F342-B528-A5F3FA4B9DC0}" type="presParOf" srcId="{3B6D5D07-02DC-754A-9720-47190FA3502F}" destId="{553B5D34-DBAB-3A46-9B73-93D107B88FF7}" srcOrd="0" destOrd="0" presId="urn:microsoft.com/office/officeart/2005/8/layout/process1"/>
    <dgm:cxn modelId="{E36AA043-1002-F042-87CC-65F42632CFE8}" type="presParOf" srcId="{C678998E-8386-8B4D-AF60-8A13E57FB4B0}" destId="{822F7CE8-1D5E-134D-BD5F-D41543FFDFF9}" srcOrd="8" destOrd="0" presId="urn:microsoft.com/office/officeart/2005/8/layout/process1"/>
    <dgm:cxn modelId="{C52C13EF-B69E-6E4C-8B34-0243E2645416}" type="presParOf" srcId="{C678998E-8386-8B4D-AF60-8A13E57FB4B0}" destId="{66EC13C8-C964-ED47-9E34-2D5878507A11}" srcOrd="9" destOrd="0" presId="urn:microsoft.com/office/officeart/2005/8/layout/process1"/>
    <dgm:cxn modelId="{D9152A51-8B4A-E64A-8711-9BE95681ED44}" type="presParOf" srcId="{66EC13C8-C964-ED47-9E34-2D5878507A11}" destId="{94EE1F7C-8527-6144-8848-139948D1297F}" srcOrd="0" destOrd="0" presId="urn:microsoft.com/office/officeart/2005/8/layout/process1"/>
    <dgm:cxn modelId="{4F32F596-AD58-4841-AFDC-FCF04D23A42C}" type="presParOf" srcId="{C678998E-8386-8B4D-AF60-8A13E57FB4B0}" destId="{259A3B53-A6AB-1746-B89F-37791BC2FDE7}" srcOrd="10" destOrd="0" presId="urn:microsoft.com/office/officeart/2005/8/layout/process1"/>
    <dgm:cxn modelId="{7C6B32E5-1E6B-9848-BBCC-50A4923082AC}" type="presParOf" srcId="{C678998E-8386-8B4D-AF60-8A13E57FB4B0}" destId="{A8BB73B1-ABB6-4041-B1EA-15C33D6E5575}" srcOrd="11" destOrd="0" presId="urn:microsoft.com/office/officeart/2005/8/layout/process1"/>
    <dgm:cxn modelId="{A9248664-9EE7-3045-BBBA-DFC6D939184E}" type="presParOf" srcId="{A8BB73B1-ABB6-4041-B1EA-15C33D6E5575}" destId="{5F7B3FE5-30A3-F046-82B1-323796EB684C}" srcOrd="0" destOrd="0" presId="urn:microsoft.com/office/officeart/2005/8/layout/process1"/>
    <dgm:cxn modelId="{6B2C88D4-89DF-1B4C-94C8-CFA70DB8D421}" type="presParOf" srcId="{C678998E-8386-8B4D-AF60-8A13E57FB4B0}" destId="{B77138E4-E0E2-6E4A-BDB1-BAC10A2C2EEA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B0DAB-FF72-054A-8EC7-9B705A3443FD}">
      <dsp:nvSpPr>
        <dsp:cNvPr id="0" name=""/>
        <dsp:cNvSpPr/>
      </dsp:nvSpPr>
      <dsp:spPr>
        <a:xfrm>
          <a:off x="346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Input</a:t>
          </a:r>
          <a:r>
            <a:rPr lang="es-ES_tradnl" sz="1200" kern="1200" baseline="0" dirty="0" smtClean="0"/>
            <a:t> 3x110x110</a:t>
          </a:r>
          <a:endParaRPr lang="es-ES_tradnl" sz="1200" kern="1200" dirty="0"/>
        </a:p>
      </dsp:txBody>
      <dsp:txXfrm>
        <a:off x="18758" y="543982"/>
        <a:ext cx="839475" cy="491453"/>
      </dsp:txXfrm>
    </dsp:sp>
    <dsp:sp modelId="{F565B188-6BA4-694A-9E63-34D2B22557DB}">
      <dsp:nvSpPr>
        <dsp:cNvPr id="0" name=""/>
        <dsp:cNvSpPr/>
      </dsp:nvSpPr>
      <dsp:spPr>
        <a:xfrm>
          <a:off x="96053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60530" y="724977"/>
        <a:ext cx="129116" cy="129463"/>
      </dsp:txXfrm>
    </dsp:sp>
    <dsp:sp modelId="{95697E0A-E859-694D-A5F2-DE68EB7B2F9B}">
      <dsp:nvSpPr>
        <dsp:cNvPr id="0" name=""/>
        <dsp:cNvSpPr/>
      </dsp:nvSpPr>
      <dsp:spPr>
        <a:xfrm>
          <a:off x="122154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 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1236836" y="543982"/>
        <a:ext cx="839475" cy="491453"/>
      </dsp:txXfrm>
    </dsp:sp>
    <dsp:sp modelId="{B0939240-90B7-C24D-8B72-DD72415A32FF}">
      <dsp:nvSpPr>
        <dsp:cNvPr id="0" name=""/>
        <dsp:cNvSpPr/>
      </dsp:nvSpPr>
      <dsp:spPr>
        <a:xfrm>
          <a:off x="217860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2178608" y="724977"/>
        <a:ext cx="129116" cy="129463"/>
      </dsp:txXfrm>
    </dsp:sp>
    <dsp:sp modelId="{5B9DB01E-7A2B-CC4F-9E9C-683763AC49B9}">
      <dsp:nvSpPr>
        <dsp:cNvPr id="0" name=""/>
        <dsp:cNvSpPr/>
      </dsp:nvSpPr>
      <dsp:spPr>
        <a:xfrm>
          <a:off x="243962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8,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54915" y="543982"/>
        <a:ext cx="839475" cy="491453"/>
      </dsp:txXfrm>
    </dsp:sp>
    <dsp:sp modelId="{370CB580-39CB-5941-86A0-8B2622369B06}">
      <dsp:nvSpPr>
        <dsp:cNvPr id="0" name=""/>
        <dsp:cNvSpPr/>
      </dsp:nvSpPr>
      <dsp:spPr>
        <a:xfrm>
          <a:off x="339668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3396686" y="724977"/>
        <a:ext cx="129116" cy="129463"/>
      </dsp:txXfrm>
    </dsp:sp>
    <dsp:sp modelId="{AA627BB6-14E2-294C-9EF2-CC78DF16842F}">
      <dsp:nvSpPr>
        <dsp:cNvPr id="0" name=""/>
        <dsp:cNvSpPr/>
      </dsp:nvSpPr>
      <dsp:spPr>
        <a:xfrm>
          <a:off x="365770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(2x2)LU</a:t>
          </a:r>
          <a:endParaRPr lang="es-ES_tradnl" sz="1200" kern="1200" dirty="0"/>
        </a:p>
      </dsp:txBody>
      <dsp:txXfrm>
        <a:off x="3672993" y="543982"/>
        <a:ext cx="839475" cy="491453"/>
      </dsp:txXfrm>
    </dsp:sp>
    <dsp:sp modelId="{68970307-FD56-254C-AC6E-97D7B02CF2CF}">
      <dsp:nvSpPr>
        <dsp:cNvPr id="0" name=""/>
        <dsp:cNvSpPr/>
      </dsp:nvSpPr>
      <dsp:spPr>
        <a:xfrm>
          <a:off x="4614765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4614765" y="724977"/>
        <a:ext cx="129116" cy="129463"/>
      </dsp:txXfrm>
    </dsp:sp>
    <dsp:sp modelId="{2082B79C-E606-EF40-ABF9-8FDAE753A6D6}">
      <dsp:nvSpPr>
        <dsp:cNvPr id="0" name=""/>
        <dsp:cNvSpPr/>
      </dsp:nvSpPr>
      <dsp:spPr>
        <a:xfrm>
          <a:off x="4875781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4891071" y="543982"/>
        <a:ext cx="839475" cy="491453"/>
      </dsp:txXfrm>
    </dsp:sp>
    <dsp:sp modelId="{FF3698A7-8714-AD4F-88E7-5300724527C2}">
      <dsp:nvSpPr>
        <dsp:cNvPr id="0" name=""/>
        <dsp:cNvSpPr/>
      </dsp:nvSpPr>
      <dsp:spPr>
        <a:xfrm>
          <a:off x="5832843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5832843" y="724977"/>
        <a:ext cx="129116" cy="129463"/>
      </dsp:txXfrm>
    </dsp:sp>
    <dsp:sp modelId="{260AEC7E-12FA-E946-8B52-242C0521DC6F}">
      <dsp:nvSpPr>
        <dsp:cNvPr id="0" name=""/>
        <dsp:cNvSpPr/>
      </dsp:nvSpPr>
      <dsp:spPr>
        <a:xfrm>
          <a:off x="6093860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16,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6109150" y="543982"/>
        <a:ext cx="839475" cy="491453"/>
      </dsp:txXfrm>
    </dsp:sp>
    <dsp:sp modelId="{045CE48B-EE2B-9C4B-A3F1-BC7E9F2D7C97}">
      <dsp:nvSpPr>
        <dsp:cNvPr id="0" name=""/>
        <dsp:cNvSpPr/>
      </dsp:nvSpPr>
      <dsp:spPr>
        <a:xfrm>
          <a:off x="7050921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7050921" y="724977"/>
        <a:ext cx="129116" cy="129463"/>
      </dsp:txXfrm>
    </dsp:sp>
    <dsp:sp modelId="{014BD3B1-D646-5A4B-9C07-3D6D92BF07EB}">
      <dsp:nvSpPr>
        <dsp:cNvPr id="0" name=""/>
        <dsp:cNvSpPr/>
      </dsp:nvSpPr>
      <dsp:spPr>
        <a:xfrm>
          <a:off x="7311938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7327228" y="543982"/>
        <a:ext cx="839475" cy="491453"/>
      </dsp:txXfrm>
    </dsp:sp>
    <dsp:sp modelId="{C7ACC96D-9745-D64C-A284-F43118675DBE}">
      <dsp:nvSpPr>
        <dsp:cNvPr id="0" name=""/>
        <dsp:cNvSpPr/>
      </dsp:nvSpPr>
      <dsp:spPr>
        <a:xfrm>
          <a:off x="8269000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8269000" y="724977"/>
        <a:ext cx="129116" cy="129463"/>
      </dsp:txXfrm>
    </dsp:sp>
    <dsp:sp modelId="{34BE097D-487F-9A41-BAA1-A36021A4F31C}">
      <dsp:nvSpPr>
        <dsp:cNvPr id="0" name=""/>
        <dsp:cNvSpPr/>
      </dsp:nvSpPr>
      <dsp:spPr>
        <a:xfrm>
          <a:off x="8530016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545306" y="543982"/>
        <a:ext cx="839475" cy="491453"/>
      </dsp:txXfrm>
    </dsp:sp>
    <dsp:sp modelId="{F69375AE-8196-4C47-B122-863690DCCDD3}">
      <dsp:nvSpPr>
        <dsp:cNvPr id="0" name=""/>
        <dsp:cNvSpPr/>
      </dsp:nvSpPr>
      <dsp:spPr>
        <a:xfrm>
          <a:off x="9487078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9487078" y="724977"/>
        <a:ext cx="129116" cy="129463"/>
      </dsp:txXfrm>
    </dsp:sp>
    <dsp:sp modelId="{E3377FFC-8E04-9841-9B79-F533ED9A1282}">
      <dsp:nvSpPr>
        <dsp:cNvPr id="0" name=""/>
        <dsp:cNvSpPr/>
      </dsp:nvSpPr>
      <dsp:spPr>
        <a:xfrm>
          <a:off x="9748095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32,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9763385" y="543982"/>
        <a:ext cx="839475" cy="491453"/>
      </dsp:txXfrm>
    </dsp:sp>
    <dsp:sp modelId="{1CC8A0F6-55EC-8442-8109-4D11427382B5}">
      <dsp:nvSpPr>
        <dsp:cNvPr id="0" name=""/>
        <dsp:cNvSpPr/>
      </dsp:nvSpPr>
      <dsp:spPr>
        <a:xfrm>
          <a:off x="10705156" y="681822"/>
          <a:ext cx="184451" cy="21577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900" kern="1200"/>
        </a:p>
      </dsp:txBody>
      <dsp:txXfrm>
        <a:off x="10705156" y="724977"/>
        <a:ext cx="129116" cy="129463"/>
      </dsp:txXfrm>
    </dsp:sp>
    <dsp:sp modelId="{B97EB231-8247-034C-ADB7-4D18F431D3C9}">
      <dsp:nvSpPr>
        <dsp:cNvPr id="0" name=""/>
        <dsp:cNvSpPr/>
      </dsp:nvSpPr>
      <dsp:spPr>
        <a:xfrm>
          <a:off x="10966173" y="528692"/>
          <a:ext cx="870055" cy="522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10981463" y="543982"/>
        <a:ext cx="839475" cy="491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F4139-9C9B-884E-954B-DA36A22E4CD6}">
      <dsp:nvSpPr>
        <dsp:cNvPr id="0" name=""/>
        <dsp:cNvSpPr/>
      </dsp:nvSpPr>
      <dsp:spPr>
        <a:xfrm>
          <a:off x="3177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Conv2D, 64, (3x3)</a:t>
          </a: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24323" y="639271"/>
        <a:ext cx="1160987" cy="679675"/>
      </dsp:txXfrm>
    </dsp:sp>
    <dsp:sp modelId="{0FE6878B-4D9F-9B44-A54F-E459595CA6B0}">
      <dsp:nvSpPr>
        <dsp:cNvPr id="0" name=""/>
        <dsp:cNvSpPr/>
      </dsp:nvSpPr>
      <dsp:spPr>
        <a:xfrm>
          <a:off x="1326785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1326785" y="889585"/>
        <a:ext cx="178567" cy="179047"/>
      </dsp:txXfrm>
    </dsp:sp>
    <dsp:sp modelId="{AF5009F7-2065-D34A-8B9F-2BD91558FA8F}">
      <dsp:nvSpPr>
        <dsp:cNvPr id="0" name=""/>
        <dsp:cNvSpPr/>
      </dsp:nvSpPr>
      <dsp:spPr>
        <a:xfrm>
          <a:off x="1687769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smtClean="0"/>
            <a:t>Conv2D, 64, (3x3)ReLU</a:t>
          </a:r>
          <a:endParaRPr lang="es-ES_tradnl" sz="1200" kern="1200"/>
        </a:p>
      </dsp:txBody>
      <dsp:txXfrm>
        <a:off x="1708915" y="639271"/>
        <a:ext cx="1160987" cy="679675"/>
      </dsp:txXfrm>
    </dsp:sp>
    <dsp:sp modelId="{6507C036-26F5-A543-9BB0-627E8974F71F}">
      <dsp:nvSpPr>
        <dsp:cNvPr id="0" name=""/>
        <dsp:cNvSpPr/>
      </dsp:nvSpPr>
      <dsp:spPr>
        <a:xfrm>
          <a:off x="3011376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3011376" y="889585"/>
        <a:ext cx="178567" cy="179047"/>
      </dsp:txXfrm>
    </dsp:sp>
    <dsp:sp modelId="{4BF8497F-A5E9-3D43-88FB-A70A7E90FAC8}">
      <dsp:nvSpPr>
        <dsp:cNvPr id="0" name=""/>
        <dsp:cNvSpPr/>
      </dsp:nvSpPr>
      <dsp:spPr>
        <a:xfrm>
          <a:off x="3372360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smtClean="0"/>
            <a:t>Pool2D, (2x2)</a:t>
          </a:r>
          <a:endParaRPr lang="es-ES_tradnl" sz="1200" kern="1200" dirty="0"/>
        </a:p>
      </dsp:txBody>
      <dsp:txXfrm>
        <a:off x="3393506" y="639271"/>
        <a:ext cx="1160987" cy="679675"/>
      </dsp:txXfrm>
    </dsp:sp>
    <dsp:sp modelId="{38422162-4E39-FA41-A27F-A1AE3B023DE4}">
      <dsp:nvSpPr>
        <dsp:cNvPr id="0" name=""/>
        <dsp:cNvSpPr/>
      </dsp:nvSpPr>
      <dsp:spPr>
        <a:xfrm>
          <a:off x="4695968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4695968" y="889585"/>
        <a:ext cx="178567" cy="179047"/>
      </dsp:txXfrm>
    </dsp:sp>
    <dsp:sp modelId="{019B37A9-E8D2-1E45-ABC8-93B3F66A640B}">
      <dsp:nvSpPr>
        <dsp:cNvPr id="0" name=""/>
        <dsp:cNvSpPr/>
      </dsp:nvSpPr>
      <dsp:spPr>
        <a:xfrm>
          <a:off x="5056952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128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5078098" y="639271"/>
        <a:ext cx="1160987" cy="679675"/>
      </dsp:txXfrm>
    </dsp:sp>
    <dsp:sp modelId="{3B6D5D07-02DC-754A-9720-47190FA3502F}">
      <dsp:nvSpPr>
        <dsp:cNvPr id="0" name=""/>
        <dsp:cNvSpPr/>
      </dsp:nvSpPr>
      <dsp:spPr>
        <a:xfrm>
          <a:off x="6380559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6380559" y="889585"/>
        <a:ext cx="178567" cy="179047"/>
      </dsp:txXfrm>
    </dsp:sp>
    <dsp:sp modelId="{822F7CE8-1D5E-134D-BD5F-D41543FFDFF9}">
      <dsp:nvSpPr>
        <dsp:cNvPr id="0" name=""/>
        <dsp:cNvSpPr/>
      </dsp:nvSpPr>
      <dsp:spPr>
        <a:xfrm>
          <a:off x="6741543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BatchNorm</a:t>
          </a:r>
          <a:r>
            <a:rPr lang="es-ES_tradnl" sz="1200" kern="1200" dirty="0" smtClean="0"/>
            <a:t>, </a:t>
          </a:r>
          <a:r>
            <a:rPr lang="es-ES_tradnl" sz="1200" kern="1200" dirty="0" err="1" smtClean="0"/>
            <a:t>Dropout</a:t>
          </a:r>
          <a:r>
            <a:rPr lang="es-ES_tradnl" sz="1200" kern="1200" dirty="0" smtClean="0"/>
            <a:t> p=0.7</a:t>
          </a:r>
          <a:endParaRPr lang="es-ES_tradnl" sz="1200" kern="1200" dirty="0"/>
        </a:p>
      </dsp:txBody>
      <dsp:txXfrm>
        <a:off x="6762689" y="639271"/>
        <a:ext cx="1160987" cy="679675"/>
      </dsp:txXfrm>
    </dsp:sp>
    <dsp:sp modelId="{66EC13C8-C964-ED47-9E34-2D5878507A11}">
      <dsp:nvSpPr>
        <dsp:cNvPr id="0" name=""/>
        <dsp:cNvSpPr/>
      </dsp:nvSpPr>
      <dsp:spPr>
        <a:xfrm>
          <a:off x="8065151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8065151" y="889585"/>
        <a:ext cx="178567" cy="179047"/>
      </dsp:txXfrm>
    </dsp:sp>
    <dsp:sp modelId="{259A3B53-A6AB-1746-B89F-37791BC2FDE7}">
      <dsp:nvSpPr>
        <dsp:cNvPr id="0" name=""/>
        <dsp:cNvSpPr/>
      </dsp:nvSpPr>
      <dsp:spPr>
        <a:xfrm>
          <a:off x="8426135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64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ReLU</a:t>
          </a:r>
          <a:endParaRPr lang="es-ES_tradnl" sz="1200" kern="1200" dirty="0"/>
        </a:p>
      </dsp:txBody>
      <dsp:txXfrm>
        <a:off x="8447281" y="639271"/>
        <a:ext cx="1160987" cy="679675"/>
      </dsp:txXfrm>
    </dsp:sp>
    <dsp:sp modelId="{A8BB73B1-ABB6-4041-B1EA-15C33D6E5575}">
      <dsp:nvSpPr>
        <dsp:cNvPr id="0" name=""/>
        <dsp:cNvSpPr/>
      </dsp:nvSpPr>
      <dsp:spPr>
        <a:xfrm>
          <a:off x="9749742" y="829902"/>
          <a:ext cx="255095" cy="29841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_tradnl" sz="1000" kern="1200"/>
        </a:p>
      </dsp:txBody>
      <dsp:txXfrm>
        <a:off x="9749742" y="889585"/>
        <a:ext cx="178567" cy="179047"/>
      </dsp:txXfrm>
    </dsp:sp>
    <dsp:sp modelId="{B77138E4-E0E2-6E4A-BDB1-BAC10A2C2EEA}">
      <dsp:nvSpPr>
        <dsp:cNvPr id="0" name=""/>
        <dsp:cNvSpPr/>
      </dsp:nvSpPr>
      <dsp:spPr>
        <a:xfrm>
          <a:off x="10110726" y="618125"/>
          <a:ext cx="1203279" cy="721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FullyConnected</a:t>
          </a:r>
          <a:r>
            <a:rPr lang="es-ES_tradnl" sz="1200" kern="1200" dirty="0" smtClean="0"/>
            <a:t>,</a:t>
          </a:r>
          <a:r>
            <a:rPr lang="es-ES_tradnl" sz="1200" kern="1200" baseline="0" dirty="0" smtClean="0"/>
            <a:t> 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200" kern="1200" dirty="0" err="1" smtClean="0"/>
            <a:t>Softmax</a:t>
          </a:r>
          <a:endParaRPr lang="es-ES_tradnl" sz="1200" kern="1200" dirty="0"/>
        </a:p>
      </dsp:txBody>
      <dsp:txXfrm>
        <a:off x="10131872" y="639271"/>
        <a:ext cx="1160987" cy="67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52D43-8433-D042-8AB2-2917A640170F}" type="datetimeFigureOut">
              <a:rPr lang="es-ES_tradnl" smtClean="0"/>
              <a:t>7/3/18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06EE2-5745-2742-8B48-822CED94FA4E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91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464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Hablar de las distintas arquitecturas que hemos utilizado.  Diciendo</a:t>
            </a:r>
            <a:r>
              <a:rPr lang="es-ES_tradnl" baseline="0" dirty="0" smtClean="0"/>
              <a:t> que al inicio se </a:t>
            </a:r>
            <a:r>
              <a:rPr lang="es-ES_tradnl" baseline="0" dirty="0" err="1" smtClean="0"/>
              <a:t>utikiz</a:t>
            </a:r>
            <a:r>
              <a:rPr lang="es-ES" baseline="0" dirty="0" err="1" smtClean="0"/>
              <a:t>ó</a:t>
            </a:r>
            <a:r>
              <a:rPr lang="es-ES" baseline="0" dirty="0" smtClean="0"/>
              <a:t> una base de datos distinta, y que los primeros experimentos no se han añadido para limitar la extensión del trabajo. Dos de ellas del trabajo citado y otra externa.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2847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07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66341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Poner los datos centrados (en todos) QUITAR</a:t>
            </a:r>
            <a:r>
              <a:rPr lang="es-ES_tradnl" baseline="0" dirty="0" smtClean="0"/>
              <a:t> LOS DECIMALES EN TODOS. Hablar d </a:t>
            </a:r>
            <a:r>
              <a:rPr lang="es-ES_tradnl" baseline="0" dirty="0" err="1" smtClean="0"/>
              <a:t>eesta</a:t>
            </a:r>
            <a:r>
              <a:rPr lang="es-ES_tradnl" baseline="0" dirty="0" smtClean="0"/>
              <a:t> parte de forma m</a:t>
            </a:r>
            <a:r>
              <a:rPr lang="es-ES" baseline="0" dirty="0" err="1" smtClean="0"/>
              <a:t>ás</a:t>
            </a:r>
            <a:r>
              <a:rPr lang="es-ES" baseline="0" dirty="0" smtClean="0"/>
              <a:t> profana. Hablar de una forma en que los experimentos se entiendan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739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97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348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28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Aqu</a:t>
            </a:r>
            <a:r>
              <a:rPr lang="es-ES" dirty="0" smtClean="0"/>
              <a:t>í redes neuronales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082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 </a:t>
            </a:r>
            <a:r>
              <a:rPr lang="en-GB" dirty="0" err="1" smtClean="0"/>
              <a:t>aprenden</a:t>
            </a:r>
            <a:r>
              <a:rPr lang="en-GB" dirty="0" smtClean="0"/>
              <a:t> </a:t>
            </a:r>
            <a:r>
              <a:rPr lang="en-GB" dirty="0" err="1" smtClean="0"/>
              <a:t>unos</a:t>
            </a:r>
            <a:r>
              <a:rPr lang="en-GB" dirty="0" smtClean="0"/>
              <a:t> </a:t>
            </a:r>
            <a:r>
              <a:rPr lang="en-GB" dirty="0" err="1" smtClean="0"/>
              <a:t>filtros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se </a:t>
            </a:r>
            <a:r>
              <a:rPr lang="en-GB" dirty="0" err="1" smtClean="0"/>
              <a:t>activan</a:t>
            </a:r>
            <a:r>
              <a:rPr lang="en-GB" dirty="0" smtClean="0"/>
              <a:t> </a:t>
            </a:r>
            <a:r>
              <a:rPr lang="en-GB" dirty="0" err="1" smtClean="0"/>
              <a:t>dependiendo</a:t>
            </a:r>
            <a:r>
              <a:rPr lang="en-GB" dirty="0" smtClean="0"/>
              <a:t> de le entrada.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ejemplo</a:t>
            </a:r>
            <a:r>
              <a:rPr lang="en-GB" baseline="0" dirty="0" smtClean="0"/>
              <a:t> un </a:t>
            </a:r>
            <a:r>
              <a:rPr lang="en-GB" baseline="0" dirty="0" err="1" smtClean="0"/>
              <a:t>filtro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puede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ser</a:t>
            </a:r>
            <a:r>
              <a:rPr lang="en-GB" baseline="0" dirty="0" smtClean="0"/>
              <a:t> para </a:t>
            </a:r>
            <a:r>
              <a:rPr lang="en-GB" baseline="0" dirty="0" err="1" smtClean="0"/>
              <a:t>detectar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esquinas</a:t>
            </a:r>
            <a:r>
              <a:rPr lang="en-GB" baseline="0" dirty="0" smtClean="0"/>
              <a:t>. </a:t>
            </a:r>
            <a:r>
              <a:rPr lang="en-GB" baseline="0" dirty="0" err="1" smtClean="0"/>
              <a:t>Esto</a:t>
            </a:r>
            <a:r>
              <a:rPr lang="en-GB" baseline="0" dirty="0" smtClean="0"/>
              <a:t> antes se deb</a:t>
            </a:r>
            <a:r>
              <a:rPr lang="es-ES" baseline="0" dirty="0" err="1" smtClean="0"/>
              <a:t>ía</a:t>
            </a:r>
            <a:r>
              <a:rPr lang="es-ES" baseline="0" dirty="0" smtClean="0"/>
              <a:t> hacer de forma manual mientras que ahora se realiza de </a:t>
            </a:r>
            <a:r>
              <a:rPr lang="es-ES" baseline="0" smtClean="0"/>
              <a:t>forma automática.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5164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Se </a:t>
            </a:r>
            <a:r>
              <a:rPr lang="en-GB" dirty="0" err="1" smtClean="0"/>
              <a:t>hace</a:t>
            </a:r>
            <a:r>
              <a:rPr lang="en-GB" dirty="0" smtClean="0"/>
              <a:t> </a:t>
            </a:r>
            <a:r>
              <a:rPr lang="en-GB" dirty="0" err="1" smtClean="0"/>
              <a:t>una</a:t>
            </a:r>
            <a:r>
              <a:rPr lang="en-GB" dirty="0" smtClean="0"/>
              <a:t> media de los </a:t>
            </a:r>
            <a:r>
              <a:rPr lang="en-GB" dirty="0" err="1" smtClean="0"/>
              <a:t>pixeles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adyacentes</a:t>
            </a:r>
            <a:r>
              <a:rPr lang="en-GB" baseline="0" dirty="0" smtClean="0"/>
              <a:t>, lo </a:t>
            </a:r>
            <a:r>
              <a:rPr lang="en-GB" baseline="0" dirty="0" err="1" smtClean="0"/>
              <a:t>que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nos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permite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tener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una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representaci</a:t>
            </a:r>
            <a:r>
              <a:rPr lang="es-ES" baseline="0" dirty="0" err="1" smtClean="0"/>
              <a:t>ón</a:t>
            </a:r>
            <a:r>
              <a:rPr lang="es-ES" baseline="0" dirty="0" smtClean="0"/>
              <a:t> y un </a:t>
            </a:r>
            <a:r>
              <a:rPr lang="es-ES" baseline="0" dirty="0" err="1" smtClean="0"/>
              <a:t>transpaso</a:t>
            </a:r>
            <a:r>
              <a:rPr lang="es-ES" baseline="0" dirty="0" smtClean="0"/>
              <a:t> de información de una capa a otra.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516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(decir que se espera que sea más robusto en nuestro caso) (decir sobreajuste en lugar de filtración de información)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1099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06EE2-5745-2742-8B48-822CED94FA4E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440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6ED2-04C3-A44C-9752-536BAB4A0F29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9A3E-64E2-E34E-A74D-7F3DA8A7CA74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BD8F-EE24-2F47-ADB9-4105252B4BA9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883C-0F5E-AF4C-9716-AD7DCBEB0449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F1C3-E06F-A149-BEBF-9A4826600EAC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375B-7E81-9149-8B78-456F8EC6A446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694A-A38A-6447-A477-C7C0F3C96A08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13D-9425-2144-ADD3-B7486C3FDFAB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324C-2857-CE40-9F74-C8B54972BC96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E04F73-906F-D24F-8DDC-5551112E5ED0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CC8-BE02-E84B-8AC3-745BB1525ADE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9F0A8E-4190-DC4F-BE88-C51D414CC700}" type="datetime1">
              <a:rPr lang="es-ES" smtClean="0"/>
              <a:t>7/3/18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4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://nipy.org/nibabel/" TargetMode="External"/><Relationship Id="rId5" Type="http://schemas.openxmlformats.org/officeDocument/2006/relationships/hyperlink" Target="http://freesurfer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ni.loni.usc.edu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7/04/13/neural-networks-made-easy/" TargetMode="External"/><Relationship Id="rId4" Type="http://schemas.openxmlformats.org/officeDocument/2006/relationships/hyperlink" Target="https://ncrad.iu.edu/images/logos/adni3.png" TargetMode="External"/><Relationship Id="rId5" Type="http://schemas.openxmlformats.org/officeDocument/2006/relationships/hyperlink" Target="http://www.imada.sdu.dk/~marco/DM825/animation.gif" TargetMode="External"/><Relationship Id="rId6" Type="http://schemas.openxmlformats.org/officeDocument/2006/relationships/hyperlink" Target="https://upload.wikimedia.org/wikipedia/commons/6/63/Typical_cnn.png" TargetMode="External"/><Relationship Id="rId7" Type="http://schemas.openxmlformats.org/officeDocument/2006/relationships/hyperlink" Target="http://themindbodyshift.com/wp-content/uploads/2015/03/projections-of-us-population-developing-alzheimers-disease.png?w=660" TargetMode="External"/><Relationship Id="rId8" Type="http://schemas.openxmlformats.org/officeDocument/2006/relationships/hyperlink" Target="http://immersive.healthcentral.com/alzheimers/d/LBLN/how-alzheimers-disease-changes-the-brain/assets/a/img/Cerebellum_GIF.gi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vha.org/getattachment/fc969f18-37b5-49db-be2a-9d59cd41b43e/alzheimers.JPG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ichier:Twitter_Bird.svg" TargetMode="External"/><Relationship Id="rId4" Type="http://schemas.openxmlformats.org/officeDocument/2006/relationships/hyperlink" Target="https://commons.wikimedia.org/wiki/File:Octicons-mark-github.svg" TargetMode="External"/><Relationship Id="rId5" Type="http://schemas.openxmlformats.org/officeDocument/2006/relationships/hyperlink" Target="https://www.shareicon.net/route-top-view-routes-straight-street-road-road-icons-transport-roads-streets-683588" TargetMode="External"/><Relationship Id="rId6" Type="http://schemas.openxmlformats.org/officeDocument/2006/relationships/hyperlink" Target="http://themetapicture.com/media/picture.jp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s231n.github.io/convolutional-networks/#p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/>
              <a:t>Deep </a:t>
            </a:r>
            <a:r>
              <a:rPr lang="es-ES_tradnl" b="1" dirty="0" err="1"/>
              <a:t>Learning</a:t>
            </a:r>
            <a:r>
              <a:rPr lang="es-ES_tradnl" b="1" dirty="0"/>
              <a:t> para diagnosticar Alzheimer usando imágenes de resonancia magnética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11980"/>
            <a:ext cx="4352059" cy="1501932"/>
          </a:xfrm>
        </p:spPr>
        <p:txBody>
          <a:bodyPr>
            <a:normAutofit/>
          </a:bodyPr>
          <a:lstStyle/>
          <a:p>
            <a:r>
              <a:rPr lang="es-ES_tradnl" dirty="0" smtClean="0"/>
              <a:t>Francisco Carrillo P</a:t>
            </a:r>
            <a:r>
              <a:rPr lang="es-ES" dirty="0" err="1" smtClean="0"/>
              <a:t>érez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8 de Marzo 2018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0" y="4411980"/>
            <a:ext cx="1840230" cy="184023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4223010"/>
            <a:ext cx="3689350" cy="187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30628" y="1970382"/>
            <a:ext cx="12277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 err="1" smtClean="0"/>
              <a:t>Convolutional</a:t>
            </a:r>
            <a:r>
              <a:rPr lang="es-ES_tradnl" b="1" dirty="0" smtClean="0"/>
              <a:t> Neural Networks (CNN): </a:t>
            </a:r>
            <a:r>
              <a:rPr lang="es-ES_tradnl" dirty="0" err="1" smtClean="0"/>
              <a:t>type</a:t>
            </a:r>
            <a:r>
              <a:rPr lang="es-ES_tradnl" dirty="0" smtClean="0"/>
              <a:t> of </a:t>
            </a:r>
            <a:r>
              <a:rPr lang="es-ES_tradnl" dirty="0" err="1" smtClean="0"/>
              <a:t>deep</a:t>
            </a:r>
            <a:r>
              <a:rPr lang="es-ES_tradnl" dirty="0" smtClean="0"/>
              <a:t> neural </a:t>
            </a:r>
            <a:r>
              <a:rPr lang="es-ES_tradnl" dirty="0" err="1" smtClean="0"/>
              <a:t>networks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means</a:t>
            </a:r>
            <a:r>
              <a:rPr lang="es-ES_tradnl" dirty="0" smtClean="0"/>
              <a:t> </a:t>
            </a:r>
            <a:r>
              <a:rPr lang="es-ES_tradnl" dirty="0" err="1" smtClean="0"/>
              <a:t>they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a considerable </a:t>
            </a:r>
            <a:r>
              <a:rPr lang="es-ES_tradnl" dirty="0" err="1" smtClean="0"/>
              <a:t>number</a:t>
            </a:r>
            <a:r>
              <a:rPr lang="es-ES_tradnl" dirty="0" smtClean="0"/>
              <a:t> of </a:t>
            </a:r>
            <a:r>
              <a:rPr lang="es-ES_tradnl" dirty="0" err="1" smtClean="0"/>
              <a:t>hidden</a:t>
            </a:r>
            <a:r>
              <a:rPr lang="es-ES_tradnl" dirty="0" smtClean="0"/>
              <a:t> </a:t>
            </a:r>
          </a:p>
          <a:p>
            <a:r>
              <a:rPr lang="es-ES_tradnl" dirty="0" err="1" smtClean="0"/>
              <a:t>layers</a:t>
            </a:r>
            <a:r>
              <a:rPr lang="es-ES_tradnl" dirty="0" smtClean="0"/>
              <a:t>, </a:t>
            </a:r>
            <a:r>
              <a:rPr lang="es-ES_tradnl" dirty="0" err="1" smtClean="0"/>
              <a:t>using</a:t>
            </a:r>
            <a:r>
              <a:rPr lang="es-ES_tradnl" dirty="0" smtClean="0"/>
              <a:t> as a </a:t>
            </a:r>
            <a:r>
              <a:rPr lang="es-ES_tradnl" dirty="0" err="1" smtClean="0"/>
              <a:t>main</a:t>
            </a:r>
            <a:r>
              <a:rPr lang="es-ES_tradnl" dirty="0" smtClean="0"/>
              <a:t> </a:t>
            </a:r>
            <a:r>
              <a:rPr lang="es-ES_tradnl" dirty="0" err="1" smtClean="0"/>
              <a:t>operator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b="1" dirty="0" err="1" smtClean="0"/>
              <a:t>convolution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operator</a:t>
            </a:r>
            <a:r>
              <a:rPr lang="es-ES_tradnl" dirty="0" smtClean="0"/>
              <a:t>. </a:t>
            </a:r>
            <a:r>
              <a:rPr lang="es-ES_tradnl" dirty="0" err="1" smtClean="0"/>
              <a:t>They</a:t>
            </a:r>
            <a:r>
              <a:rPr lang="es-ES_tradnl" dirty="0" smtClean="0"/>
              <a:t> has </a:t>
            </a:r>
            <a:r>
              <a:rPr lang="es-ES_tradnl" dirty="0" err="1"/>
              <a:t>successfully</a:t>
            </a:r>
            <a:r>
              <a:rPr lang="es-ES_tradnl" dirty="0"/>
              <a:t> </a:t>
            </a:r>
            <a:r>
              <a:rPr lang="es-ES_tradnl" dirty="0" err="1"/>
              <a:t>been</a:t>
            </a:r>
            <a:r>
              <a:rPr lang="es-ES_tradnl" dirty="0"/>
              <a:t> </a:t>
            </a:r>
            <a:r>
              <a:rPr lang="es-ES_tradnl" dirty="0" err="1"/>
              <a:t>applied</a:t>
            </a:r>
            <a:r>
              <a:rPr lang="es-ES_tradnl" dirty="0"/>
              <a:t> to </a:t>
            </a:r>
            <a:r>
              <a:rPr lang="es-ES_tradnl" dirty="0" err="1"/>
              <a:t>analyzing</a:t>
            </a:r>
            <a:r>
              <a:rPr lang="es-ES_tradnl" dirty="0"/>
              <a:t> visual </a:t>
            </a:r>
            <a:r>
              <a:rPr lang="es-ES_tradnl" dirty="0" err="1" smtClean="0"/>
              <a:t>imagery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dirty="0"/>
          </a:p>
          <a:p>
            <a:endParaRPr lang="es-ES_tradnl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_tradnl" dirty="0" err="1" smtClean="0"/>
              <a:t>Methods</a:t>
            </a:r>
            <a:endParaRPr lang="es-ES_tradnl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3" y="2870249"/>
            <a:ext cx="10058400" cy="3094892"/>
          </a:xfrm>
        </p:spPr>
      </p:pic>
    </p:spTree>
    <p:extLst>
      <p:ext uri="{BB962C8B-B14F-4D97-AF65-F5344CB8AC3E}">
        <p14:creationId xmlns:p14="http://schemas.microsoft.com/office/powerpoint/2010/main" val="5489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Convolution Operator: </a:t>
            </a:r>
            <a:r>
              <a:rPr lang="en-GB" sz="1800" dirty="0"/>
              <a:t>In its most general form, </a:t>
            </a:r>
            <a:endParaRPr lang="en-GB" sz="1800" dirty="0" smtClean="0"/>
          </a:p>
          <a:p>
            <a:r>
              <a:rPr lang="en-GB" sz="1800" dirty="0" smtClean="0"/>
              <a:t>convolution </a:t>
            </a:r>
            <a:r>
              <a:rPr lang="en-GB" sz="1800" dirty="0"/>
              <a:t>is an operation on two functions </a:t>
            </a:r>
            <a:endParaRPr lang="en-GB" sz="1800" dirty="0" smtClean="0"/>
          </a:p>
          <a:p>
            <a:r>
              <a:rPr lang="en-GB" sz="1800" dirty="0" smtClean="0"/>
              <a:t>of </a:t>
            </a:r>
            <a:r>
              <a:rPr lang="en-GB" sz="1800" dirty="0"/>
              <a:t>a real- valued argument. Convolution leverages </a:t>
            </a:r>
            <a:endParaRPr lang="en-GB" sz="1800" dirty="0" smtClean="0"/>
          </a:p>
          <a:p>
            <a:r>
              <a:rPr lang="en-GB" sz="1800" dirty="0" smtClean="0"/>
              <a:t>three </a:t>
            </a:r>
            <a:r>
              <a:rPr lang="en-GB" sz="1800" dirty="0"/>
              <a:t>important ideas that can help improve a </a:t>
            </a:r>
            <a:endParaRPr lang="en-GB" sz="1800" dirty="0" smtClean="0"/>
          </a:p>
          <a:p>
            <a:r>
              <a:rPr lang="en-GB" sz="1800" dirty="0" smtClean="0"/>
              <a:t>machine </a:t>
            </a:r>
            <a:r>
              <a:rPr lang="en-GB" sz="1800" dirty="0"/>
              <a:t>learning system: </a:t>
            </a:r>
            <a:r>
              <a:rPr lang="en-GB" sz="1800" i="1" dirty="0"/>
              <a:t>sparse interactions</a:t>
            </a:r>
            <a:r>
              <a:rPr lang="en-GB" sz="1800" dirty="0"/>
              <a:t>, </a:t>
            </a:r>
            <a:endParaRPr lang="en-GB" sz="1800" dirty="0" smtClean="0"/>
          </a:p>
          <a:p>
            <a:r>
              <a:rPr lang="en-GB" sz="1800" i="1" dirty="0" smtClean="0"/>
              <a:t>parameter </a:t>
            </a:r>
            <a:r>
              <a:rPr lang="en-GB" sz="1800" i="1" dirty="0"/>
              <a:t>sharing </a:t>
            </a:r>
            <a:r>
              <a:rPr lang="en-GB" sz="1800" dirty="0"/>
              <a:t>and </a:t>
            </a:r>
            <a:r>
              <a:rPr lang="en-GB" sz="1800" i="1" dirty="0" err="1"/>
              <a:t>equivariant</a:t>
            </a:r>
            <a:r>
              <a:rPr lang="en-GB" sz="1800" i="1" dirty="0"/>
              <a:t> </a:t>
            </a:r>
            <a:r>
              <a:rPr lang="en-GB" sz="1800" i="1" dirty="0" smtClean="0"/>
              <a:t>representations</a:t>
            </a:r>
            <a:r>
              <a:rPr lang="en-GB" sz="1800" dirty="0"/>
              <a:t>. </a:t>
            </a:r>
          </a:p>
          <a:p>
            <a:endParaRPr lang="en-GB" sz="1800" dirty="0"/>
          </a:p>
          <a:p>
            <a:r>
              <a:rPr lang="en-GB" b="1" dirty="0" smtClean="0"/>
              <a:t>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730" y="1845734"/>
            <a:ext cx="4395470" cy="4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Pooling Operator:</a:t>
            </a:r>
            <a:r>
              <a:rPr lang="en-GB" dirty="0" smtClean="0"/>
              <a:t> </a:t>
            </a:r>
            <a:r>
              <a:rPr lang="en-GB" sz="1800" dirty="0"/>
              <a:t>A pooling function replaces the </a:t>
            </a:r>
            <a:r>
              <a:rPr lang="en-GB" sz="1800" dirty="0" smtClean="0"/>
              <a:t>output </a:t>
            </a:r>
            <a:r>
              <a:rPr lang="en-GB" sz="1800" dirty="0"/>
              <a:t>of the </a:t>
            </a:r>
            <a:r>
              <a:rPr lang="en-GB" sz="1800" dirty="0" smtClean="0"/>
              <a:t>net </a:t>
            </a:r>
            <a:r>
              <a:rPr lang="en-GB" sz="1800" dirty="0"/>
              <a:t>at a certain location with a </a:t>
            </a:r>
            <a:r>
              <a:rPr lang="en-GB" sz="1800" dirty="0" smtClean="0"/>
              <a:t>summary </a:t>
            </a:r>
            <a:r>
              <a:rPr lang="en-GB" sz="1800" dirty="0"/>
              <a:t>statistic </a:t>
            </a:r>
            <a:r>
              <a:rPr lang="en-GB" sz="1800" dirty="0" smtClean="0"/>
              <a:t>of </a:t>
            </a:r>
            <a:r>
              <a:rPr lang="en-GB" sz="1800" dirty="0"/>
              <a:t>the nearby </a:t>
            </a:r>
            <a:r>
              <a:rPr lang="en-GB" sz="1800" dirty="0" smtClean="0"/>
              <a:t>outputs. There are several operators but one broadly used is the max pooling operator.</a:t>
            </a:r>
            <a:endParaRPr lang="en-GB" sz="1800" dirty="0"/>
          </a:p>
          <a:p>
            <a:endParaRPr lang="en-GB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815168"/>
            <a:ext cx="10045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Activation functions: </a:t>
            </a:r>
            <a:r>
              <a:rPr lang="en-GB" sz="1800" dirty="0"/>
              <a:t>the </a:t>
            </a:r>
            <a:r>
              <a:rPr lang="en-GB" sz="1800" b="1" dirty="0"/>
              <a:t>activation function</a:t>
            </a:r>
            <a:r>
              <a:rPr lang="en-GB" sz="1800" dirty="0"/>
              <a:t> of a node defines the output of that node given an input or set of </a:t>
            </a:r>
            <a:r>
              <a:rPr lang="en-GB" sz="1800" dirty="0" smtClean="0"/>
              <a:t>inputs. </a:t>
            </a:r>
            <a:endParaRPr lang="en-GB" sz="18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28" y="4193942"/>
            <a:ext cx="1841500" cy="939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43850" y="3018182"/>
            <a:ext cx="95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Softmax</a:t>
            </a:r>
            <a:endParaRPr lang="en-GB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22" y="3387514"/>
            <a:ext cx="3266338" cy="255265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731095" y="3018182"/>
            <a:ext cx="66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ReLU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15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4042"/>
          </a:xfrm>
        </p:spPr>
        <p:txBody>
          <a:bodyPr>
            <a:normAutofit/>
          </a:bodyPr>
          <a:lstStyle/>
          <a:p>
            <a:r>
              <a:rPr lang="es-ES" b="1" dirty="0" err="1" smtClean="0"/>
              <a:t>Model</a:t>
            </a:r>
            <a:r>
              <a:rPr lang="es-ES" b="1" dirty="0" smtClean="0"/>
              <a:t> </a:t>
            </a:r>
            <a:r>
              <a:rPr lang="es-ES" b="1" dirty="0" err="1" smtClean="0"/>
              <a:t>evaluation</a:t>
            </a:r>
            <a:r>
              <a:rPr lang="es-ES" b="1" dirty="0" smtClean="0"/>
              <a:t> </a:t>
            </a:r>
            <a:r>
              <a:rPr lang="es-ES" b="1" dirty="0" err="1" smtClean="0"/>
              <a:t>methods</a:t>
            </a:r>
            <a:endParaRPr lang="es-ES" b="1" dirty="0"/>
          </a:p>
          <a:p>
            <a:pPr>
              <a:buFont typeface="Arial" charset="0"/>
              <a:buChar char="•"/>
            </a:pPr>
            <a:r>
              <a:rPr lang="es-ES" b="1" dirty="0" smtClean="0"/>
              <a:t>K-</a:t>
            </a:r>
            <a:r>
              <a:rPr lang="es-ES" b="1" dirty="0" err="1" smtClean="0"/>
              <a:t>Fold</a:t>
            </a:r>
            <a:r>
              <a:rPr lang="es-ES" b="1" dirty="0" smtClean="0"/>
              <a:t> Cross </a:t>
            </a:r>
            <a:r>
              <a:rPr lang="es-ES" b="1" dirty="0" err="1" smtClean="0"/>
              <a:t>Validation</a:t>
            </a:r>
            <a:r>
              <a:rPr lang="es-ES" b="1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b="1" dirty="0" err="1" smtClean="0"/>
              <a:t>Leave-One-Out</a:t>
            </a:r>
            <a:r>
              <a:rPr lang="es-ES" b="1" dirty="0" smtClean="0"/>
              <a:t> Cross </a:t>
            </a:r>
            <a:r>
              <a:rPr lang="es-ES" b="1" dirty="0" err="1" smtClean="0"/>
              <a:t>Validation</a:t>
            </a:r>
            <a:r>
              <a:rPr lang="es-ES" dirty="0" smtClean="0"/>
              <a:t>: Particular case of k-</a:t>
            </a:r>
            <a:r>
              <a:rPr lang="es-ES" dirty="0" err="1" smtClean="0"/>
              <a:t>Fold</a:t>
            </a:r>
            <a:r>
              <a:rPr lang="es-ES" dirty="0" smtClean="0"/>
              <a:t> Cross </a:t>
            </a:r>
            <a:r>
              <a:rPr lang="es-ES" dirty="0" err="1" smtClean="0"/>
              <a:t>Validation</a:t>
            </a:r>
            <a:r>
              <a:rPr lang="es-ES" dirty="0" smtClean="0"/>
              <a:t> in </a:t>
            </a:r>
            <a:r>
              <a:rPr lang="es-ES" dirty="0" err="1" smtClean="0"/>
              <a:t>which</a:t>
            </a:r>
            <a:r>
              <a:rPr lang="es-ES" dirty="0" smtClean="0"/>
              <a:t> K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to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of </a:t>
            </a:r>
            <a:r>
              <a:rPr lang="es-ES" dirty="0" err="1" smtClean="0"/>
              <a:t>samples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In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,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including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images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</a:t>
            </a:r>
            <a:r>
              <a:rPr lang="es-ES" dirty="0" err="1" smtClean="0"/>
              <a:t>patient</a:t>
            </a:r>
            <a:r>
              <a:rPr lang="es-ES" dirty="0" smtClean="0"/>
              <a:t> </a:t>
            </a:r>
            <a:r>
              <a:rPr lang="es-ES" dirty="0" err="1" smtClean="0"/>
              <a:t>both</a:t>
            </a:r>
            <a:r>
              <a:rPr lang="es-ES" dirty="0" smtClean="0"/>
              <a:t> in training and test sets has </a:t>
            </a:r>
            <a:r>
              <a:rPr lang="es-ES" dirty="0" err="1" smtClean="0"/>
              <a:t>been</a:t>
            </a:r>
            <a:r>
              <a:rPr lang="es-ES" dirty="0" smtClean="0"/>
              <a:t> </a:t>
            </a:r>
            <a:r>
              <a:rPr lang="es-ES" dirty="0" err="1" smtClean="0"/>
              <a:t>guaranteed</a:t>
            </a:r>
            <a:r>
              <a:rPr lang="es-ES" dirty="0" smtClean="0"/>
              <a:t>.</a:t>
            </a:r>
            <a:endParaRPr lang="es-ES" b="1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60" y="2154265"/>
            <a:ext cx="6199841" cy="22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76" y="4353183"/>
            <a:ext cx="3042024" cy="210660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ADNI </a:t>
            </a:r>
            <a:r>
              <a:rPr lang="es-ES_tradnl" dirty="0" err="1" smtClean="0"/>
              <a:t>Database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b="1" dirty="0" smtClean="0"/>
          </a:p>
          <a:p>
            <a:pPr marL="0" indent="0">
              <a:buNone/>
            </a:pPr>
            <a:endParaRPr lang="es-ES_tradnl" b="1" dirty="0" smtClean="0"/>
          </a:p>
          <a:p>
            <a:pPr marL="0" indent="0">
              <a:buNone/>
            </a:pPr>
            <a:r>
              <a:rPr lang="es-ES_tradnl" b="1" dirty="0" err="1" smtClean="0"/>
              <a:t>Alzheimer’s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Disease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Neuroimaging</a:t>
            </a:r>
            <a:r>
              <a:rPr lang="es-ES_tradnl" b="1" dirty="0" smtClean="0"/>
              <a:t> </a:t>
            </a:r>
            <a:r>
              <a:rPr lang="es-ES_tradnl" b="1" dirty="0" err="1" smtClean="0"/>
              <a:t>Initiative</a:t>
            </a:r>
            <a:r>
              <a:rPr lang="es-ES_tradnl" b="1" dirty="0" smtClean="0"/>
              <a:t> (ADNI): </a:t>
            </a:r>
            <a:r>
              <a:rPr lang="es-ES_tradnl" dirty="0" smtClean="0"/>
              <a:t> </a:t>
            </a:r>
            <a:r>
              <a:rPr lang="es-ES_tradnl" dirty="0" err="1" smtClean="0"/>
              <a:t>widely-used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Alzheimer </a:t>
            </a:r>
            <a:r>
              <a:rPr lang="es-ES_tradnl" dirty="0" err="1" smtClean="0"/>
              <a:t>disease</a:t>
            </a:r>
            <a:r>
              <a:rPr lang="es-ES_tradnl" dirty="0" smtClean="0"/>
              <a:t> </a:t>
            </a:r>
            <a:r>
              <a:rPr lang="es-ES_tradnl" dirty="0" err="1" smtClean="0"/>
              <a:t>studying</a:t>
            </a:r>
            <a:r>
              <a:rPr lang="es-ES_tradnl" dirty="0" smtClean="0"/>
              <a:t>. </a:t>
            </a:r>
            <a:r>
              <a:rPr lang="es-ES_tradnl" dirty="0" err="1" smtClean="0"/>
              <a:t>This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 </a:t>
            </a:r>
            <a:r>
              <a:rPr lang="es-ES_tradnl" dirty="0" err="1" smtClean="0"/>
              <a:t>presents</a:t>
            </a:r>
            <a:r>
              <a:rPr lang="es-ES_tradnl" dirty="0" smtClean="0"/>
              <a:t> </a:t>
            </a:r>
            <a:r>
              <a:rPr lang="es-ES_tradnl" dirty="0" err="1" smtClean="0"/>
              <a:t>clinical</a:t>
            </a:r>
            <a:r>
              <a:rPr lang="es-ES_tradnl" dirty="0" smtClean="0"/>
              <a:t> data of </a:t>
            </a:r>
            <a:r>
              <a:rPr lang="es-ES_tradnl" dirty="0" err="1" smtClean="0"/>
              <a:t>patients</a:t>
            </a:r>
            <a:r>
              <a:rPr lang="es-ES_tradnl" dirty="0" smtClean="0"/>
              <a:t> </a:t>
            </a:r>
            <a:r>
              <a:rPr lang="es-ES_tradnl" dirty="0" err="1" smtClean="0"/>
              <a:t>such</a:t>
            </a:r>
            <a:r>
              <a:rPr lang="es-ES_tradnl" dirty="0" smtClean="0"/>
              <a:t> as MRI and PET </a:t>
            </a:r>
            <a:r>
              <a:rPr lang="es-ES_tradnl" dirty="0" err="1" smtClean="0"/>
              <a:t>images</a:t>
            </a:r>
            <a:r>
              <a:rPr lang="es-ES_tradnl" dirty="0" smtClean="0"/>
              <a:t>, </a:t>
            </a:r>
            <a:r>
              <a:rPr lang="es-ES_tradnl" dirty="0" err="1" smtClean="0"/>
              <a:t>genetic</a:t>
            </a:r>
            <a:r>
              <a:rPr lang="es-ES_tradnl" dirty="0" smtClean="0"/>
              <a:t> </a:t>
            </a:r>
            <a:r>
              <a:rPr lang="es-ES_tradnl" dirty="0" err="1" smtClean="0"/>
              <a:t>reports</a:t>
            </a:r>
            <a:r>
              <a:rPr lang="es-ES_tradnl" dirty="0" smtClean="0"/>
              <a:t>, </a:t>
            </a:r>
            <a:r>
              <a:rPr lang="es-ES_tradnl" dirty="0" err="1" smtClean="0"/>
              <a:t>cognitive</a:t>
            </a:r>
            <a:r>
              <a:rPr lang="es-ES_tradnl" dirty="0" smtClean="0"/>
              <a:t> </a:t>
            </a:r>
            <a:r>
              <a:rPr lang="es-ES_tradnl" dirty="0" err="1" smtClean="0"/>
              <a:t>tests</a:t>
            </a:r>
            <a:r>
              <a:rPr lang="es-ES_tradnl" dirty="0" smtClean="0"/>
              <a:t> and </a:t>
            </a:r>
            <a:r>
              <a:rPr lang="es-ES_tradnl" dirty="0" err="1" smtClean="0"/>
              <a:t>blood</a:t>
            </a:r>
            <a:r>
              <a:rPr lang="es-ES_tradnl" dirty="0" smtClean="0"/>
              <a:t> </a:t>
            </a:r>
            <a:r>
              <a:rPr lang="es-ES_tradnl" dirty="0" err="1" smtClean="0"/>
              <a:t>biomarkers</a:t>
            </a:r>
            <a:r>
              <a:rPr lang="es-ES_tradnl" dirty="0" smtClean="0"/>
              <a:t>. </a:t>
            </a:r>
            <a:r>
              <a:rPr lang="es-ES_tradnl" dirty="0" err="1" smtClean="0"/>
              <a:t>There</a:t>
            </a:r>
            <a:r>
              <a:rPr lang="es-ES_tradnl" dirty="0" smtClean="0"/>
              <a:t> are </a:t>
            </a:r>
            <a:r>
              <a:rPr lang="es-ES_tradnl" dirty="0" err="1" smtClean="0"/>
              <a:t>four</a:t>
            </a:r>
            <a:r>
              <a:rPr lang="es-ES_tradnl" dirty="0" smtClean="0"/>
              <a:t> </a:t>
            </a:r>
            <a:r>
              <a:rPr lang="es-ES_tradnl" dirty="0" err="1" smtClean="0"/>
              <a:t>types</a:t>
            </a:r>
            <a:r>
              <a:rPr lang="es-ES_tradnl" dirty="0" smtClean="0"/>
              <a:t> of </a:t>
            </a:r>
            <a:r>
              <a:rPr lang="es-ES_tradnl" dirty="0" err="1" smtClean="0"/>
              <a:t>patientes</a:t>
            </a:r>
            <a:r>
              <a:rPr lang="es-ES_tradnl" dirty="0" smtClean="0"/>
              <a:t>: </a:t>
            </a:r>
            <a:r>
              <a:rPr lang="es-ES_tradnl" dirty="0" err="1" smtClean="0"/>
              <a:t>Healthy,Alzheimer</a:t>
            </a:r>
            <a:r>
              <a:rPr lang="es-ES_tradnl" dirty="0" smtClean="0"/>
              <a:t> and </a:t>
            </a:r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middle-states</a:t>
            </a:r>
            <a:r>
              <a:rPr lang="es-ES_tradnl" dirty="0" smtClean="0"/>
              <a:t> (LMCI and EMCI).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ADNI </a:t>
            </a:r>
            <a:r>
              <a:rPr lang="es-ES_tradnl" dirty="0" err="1" smtClean="0"/>
              <a:t>Database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56" y="1865202"/>
            <a:ext cx="3763838" cy="3763838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71562" y="5859746"/>
            <a:ext cx="348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Example</a:t>
            </a:r>
            <a:r>
              <a:rPr lang="es-ES_tradnl" dirty="0" smtClean="0"/>
              <a:t> of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learning</a:t>
            </a:r>
            <a:endParaRPr lang="es-ES_tradnl" dirty="0"/>
          </a:p>
        </p:txBody>
      </p:sp>
      <p:sp>
        <p:nvSpPr>
          <p:cNvPr id="7" name="CuadroTexto 6"/>
          <p:cNvSpPr txBox="1"/>
          <p:nvPr/>
        </p:nvSpPr>
        <p:spPr>
          <a:xfrm>
            <a:off x="5513157" y="2881946"/>
            <a:ext cx="6744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An</a:t>
            </a:r>
            <a:r>
              <a:rPr lang="es-ES_tradnl" dirty="0" smtClean="0"/>
              <a:t> ADNI </a:t>
            </a:r>
            <a:r>
              <a:rPr lang="es-ES_tradnl" dirty="0" err="1" smtClean="0"/>
              <a:t>subset</a:t>
            </a:r>
            <a:r>
              <a:rPr lang="es-ES_tradnl" dirty="0" smtClean="0"/>
              <a:t> of </a:t>
            </a:r>
            <a:r>
              <a:rPr lang="es-ES_tradnl" dirty="0" err="1" smtClean="0"/>
              <a:t>images</a:t>
            </a:r>
            <a:r>
              <a:rPr lang="es-ES_tradnl" dirty="0" smtClean="0"/>
              <a:t> has </a:t>
            </a:r>
            <a:r>
              <a:rPr lang="es-ES_tradnl" dirty="0" err="1" smtClean="0"/>
              <a:t>been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.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following</a:t>
            </a:r>
            <a:r>
              <a:rPr lang="es-ES_tradnl" dirty="0" smtClean="0"/>
              <a:t> </a:t>
            </a:r>
            <a:r>
              <a:rPr lang="es-ES_tradnl" dirty="0" err="1" smtClean="0"/>
              <a:t>preprocessing</a:t>
            </a:r>
            <a:endParaRPr lang="es-ES_tradnl" dirty="0" smtClean="0"/>
          </a:p>
          <a:p>
            <a:r>
              <a:rPr lang="es-ES_tradnl" dirty="0" err="1"/>
              <a:t>s</a:t>
            </a:r>
            <a:r>
              <a:rPr lang="es-ES_tradnl" dirty="0" err="1" smtClean="0"/>
              <a:t>teps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been</a:t>
            </a:r>
            <a:r>
              <a:rPr lang="es-ES_tradnl" dirty="0" smtClean="0"/>
              <a:t> </a:t>
            </a:r>
            <a:r>
              <a:rPr lang="es-ES_tradnl" dirty="0" err="1" smtClean="0"/>
              <a:t>applied</a:t>
            </a:r>
            <a:r>
              <a:rPr lang="es-ES_tradnl" dirty="0" smtClean="0"/>
              <a:t>: </a:t>
            </a:r>
          </a:p>
          <a:p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dirty="0" smtClean="0"/>
              <a:t>   </a:t>
            </a:r>
            <a:r>
              <a:rPr lang="es-ES_tradnl" b="1" dirty="0" err="1" smtClean="0"/>
              <a:t>Spatial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Normalization</a:t>
            </a:r>
            <a:r>
              <a:rPr lang="es-ES_tradnl" b="1" dirty="0" smtClean="0"/>
              <a:t>:</a:t>
            </a:r>
            <a:r>
              <a:rPr lang="es-ES_tradnl" b="1" dirty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pixel </a:t>
            </a:r>
            <a:r>
              <a:rPr lang="es-ES_tradnl" dirty="0" err="1" smtClean="0"/>
              <a:t>correspond</a:t>
            </a:r>
            <a:r>
              <a:rPr lang="es-ES_tradnl" dirty="0"/>
              <a:t> </a:t>
            </a:r>
            <a:r>
              <a:rPr lang="es-ES_tradnl" dirty="0" smtClean="0"/>
              <a:t>to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same</a:t>
            </a:r>
            <a:r>
              <a:rPr lang="es-ES_tradnl" dirty="0" smtClean="0"/>
              <a:t> </a:t>
            </a:r>
          </a:p>
          <a:p>
            <a:r>
              <a:rPr lang="es-ES_tradnl" dirty="0"/>
              <a:t> </a:t>
            </a:r>
            <a:r>
              <a:rPr lang="es-ES_tradnl" dirty="0" smtClean="0"/>
              <a:t> </a:t>
            </a:r>
            <a:r>
              <a:rPr lang="es-ES_tradnl" dirty="0" err="1" smtClean="0"/>
              <a:t>physical</a:t>
            </a:r>
            <a:r>
              <a:rPr lang="es-ES_tradnl" dirty="0" smtClean="0"/>
              <a:t> position in </a:t>
            </a:r>
            <a:r>
              <a:rPr lang="es-ES_tradnl" dirty="0" err="1" smtClean="0"/>
              <a:t>both</a:t>
            </a:r>
            <a:r>
              <a:rPr lang="es-ES_tradnl" dirty="0" smtClean="0"/>
              <a:t> </a:t>
            </a:r>
            <a:r>
              <a:rPr lang="es-ES_tradnl" dirty="0" err="1" smtClean="0"/>
              <a:t>images</a:t>
            </a:r>
            <a:r>
              <a:rPr lang="es-ES_tradnl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b="1" dirty="0" err="1" smtClean="0"/>
              <a:t>Masked</a:t>
            </a:r>
            <a:r>
              <a:rPr lang="es-ES_tradnl" b="1" dirty="0" smtClean="0"/>
              <a:t>: </a:t>
            </a:r>
            <a:r>
              <a:rPr lang="es-ES_tradnl" dirty="0" err="1" smtClean="0"/>
              <a:t>delete</a:t>
            </a:r>
            <a:r>
              <a:rPr lang="es-ES_tradnl" dirty="0" smtClean="0"/>
              <a:t> </a:t>
            </a:r>
            <a:r>
              <a:rPr lang="es-ES_tradnl" dirty="0" err="1" smtClean="0"/>
              <a:t>cranial</a:t>
            </a:r>
            <a:r>
              <a:rPr lang="es-ES_tradnl" dirty="0" smtClean="0"/>
              <a:t> </a:t>
            </a:r>
            <a:r>
              <a:rPr lang="es-ES_tradnl" dirty="0" err="1" smtClean="0"/>
              <a:t>surface</a:t>
            </a:r>
            <a:r>
              <a:rPr lang="es-ES_tradnl" dirty="0" smtClean="0"/>
              <a:t> and </a:t>
            </a:r>
            <a:r>
              <a:rPr lang="es-ES_tradnl" dirty="0" err="1" smtClean="0"/>
              <a:t>bones</a:t>
            </a:r>
            <a:r>
              <a:rPr lang="es-ES_tradnl" dirty="0" smtClean="0"/>
              <a:t>.</a:t>
            </a: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dirty="0" smtClean="0"/>
              <a:t>   </a:t>
            </a:r>
            <a:r>
              <a:rPr lang="es-ES_tradnl" b="1" dirty="0" smtClean="0"/>
              <a:t>N3 </a:t>
            </a:r>
            <a:r>
              <a:rPr lang="es-ES_tradnl" b="1" dirty="0" err="1" smtClean="0"/>
              <a:t>correction</a:t>
            </a:r>
            <a:r>
              <a:rPr lang="es-ES_tradnl" dirty="0" smtClean="0"/>
              <a:t>: </a:t>
            </a:r>
            <a:r>
              <a:rPr lang="es-ES_tradnl" dirty="0" err="1" smtClean="0"/>
              <a:t>image</a:t>
            </a:r>
            <a:r>
              <a:rPr lang="es-ES_tradnl" dirty="0" smtClean="0"/>
              <a:t> </a:t>
            </a:r>
            <a:r>
              <a:rPr lang="es-ES_tradnl" dirty="0" err="1" smtClean="0"/>
              <a:t>intensity</a:t>
            </a:r>
            <a:r>
              <a:rPr lang="es-ES_tradnl" dirty="0" smtClean="0"/>
              <a:t> </a:t>
            </a:r>
            <a:r>
              <a:rPr lang="es-ES_tradnl" dirty="0" err="1" smtClean="0"/>
              <a:t>correction</a:t>
            </a:r>
            <a:r>
              <a:rPr lang="es-ES_tradn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4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Experiments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562"/>
          </a:xfrm>
        </p:spPr>
        <p:txBody>
          <a:bodyPr>
            <a:normAutofit lnSpcReduction="10000"/>
          </a:bodyPr>
          <a:lstStyle/>
          <a:p>
            <a:r>
              <a:rPr lang="es-ES" b="1" dirty="0" err="1" smtClean="0"/>
              <a:t>Devices</a:t>
            </a:r>
            <a:r>
              <a:rPr lang="es-ES" b="1" dirty="0" smtClean="0"/>
              <a:t> </a:t>
            </a:r>
            <a:r>
              <a:rPr lang="es-ES" b="1" dirty="0" err="1" smtClean="0"/>
              <a:t>used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experiments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MacBook</a:t>
            </a:r>
            <a:r>
              <a:rPr lang="es-ES_tradnl" b="1" dirty="0" smtClean="0"/>
              <a:t> </a:t>
            </a:r>
            <a:r>
              <a:rPr lang="es-ES_tradnl" b="1" dirty="0"/>
              <a:t>Air </a:t>
            </a:r>
            <a:r>
              <a:rPr lang="es-ES_tradnl" b="1" dirty="0" smtClean="0"/>
              <a:t>2016</a:t>
            </a:r>
            <a:r>
              <a:rPr lang="es-ES_tradnl" dirty="0" smtClean="0"/>
              <a:t>: CPU</a:t>
            </a:r>
            <a:r>
              <a:rPr lang="es-ES_tradnl" i="1" dirty="0" smtClean="0"/>
              <a:t>,</a:t>
            </a:r>
            <a:r>
              <a:rPr lang="es-ES_tradnl" dirty="0" smtClean="0"/>
              <a:t> </a:t>
            </a:r>
            <a:r>
              <a:rPr lang="es-ES_tradnl" dirty="0"/>
              <a:t>1,6 GHz Intel Core i5. </a:t>
            </a:r>
            <a:r>
              <a:rPr lang="es-ES_tradnl" i="1" dirty="0" smtClean="0"/>
              <a:t>RAM</a:t>
            </a:r>
            <a:r>
              <a:rPr lang="es-ES_tradnl" dirty="0" smtClean="0"/>
              <a:t>,8 </a:t>
            </a:r>
            <a:r>
              <a:rPr lang="es-ES_tradnl" dirty="0"/>
              <a:t>GB 1600 MHz DDR3.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MRI </a:t>
            </a:r>
            <a:r>
              <a:rPr lang="es-ES_tradnl" dirty="0" err="1" smtClean="0"/>
              <a:t>images</a:t>
            </a:r>
            <a:r>
              <a:rPr lang="es-ES_tradnl" dirty="0" smtClean="0"/>
              <a:t> </a:t>
            </a:r>
            <a:r>
              <a:rPr lang="es-ES_tradnl" dirty="0" err="1" smtClean="0"/>
              <a:t>preprocessing</a:t>
            </a:r>
            <a:r>
              <a:rPr lang="es-ES_tradnl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Server</a:t>
            </a:r>
            <a:r>
              <a:rPr lang="es-ES_tradnl" dirty="0" smtClean="0"/>
              <a:t>: </a:t>
            </a:r>
            <a:r>
              <a:rPr lang="es-ES_tradnl" i="1" dirty="0" err="1" smtClean="0"/>
              <a:t>CPUs</a:t>
            </a:r>
            <a:r>
              <a:rPr lang="es-ES_tradnl" dirty="0" smtClean="0"/>
              <a:t>, </a:t>
            </a:r>
            <a:r>
              <a:rPr lang="es-ES_tradnl" dirty="0"/>
              <a:t>2 Intel(R) </a:t>
            </a:r>
            <a:r>
              <a:rPr lang="es-ES_tradnl" dirty="0" err="1"/>
              <a:t>Xeon</a:t>
            </a:r>
            <a:r>
              <a:rPr lang="es-ES_tradnl" dirty="0"/>
              <a:t>(R) CPU   E5645  @ 2.40GHz. </a:t>
            </a:r>
            <a:r>
              <a:rPr lang="es-ES_tradnl" i="1" dirty="0" smtClean="0"/>
              <a:t>GPU</a:t>
            </a:r>
            <a:r>
              <a:rPr lang="es-ES_tradnl" dirty="0" smtClean="0"/>
              <a:t>, </a:t>
            </a:r>
            <a:r>
              <a:rPr lang="es-ES_tradnl" dirty="0"/>
              <a:t>2 Tesla C2050 / C2075.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network</a:t>
            </a:r>
            <a:r>
              <a:rPr lang="es-ES_tradnl" dirty="0" smtClean="0"/>
              <a:t> training and </a:t>
            </a:r>
            <a:r>
              <a:rPr lang="es-ES_tradnl" dirty="0" err="1" smtClean="0"/>
              <a:t>testing</a:t>
            </a:r>
            <a:endParaRPr lang="es-ES_tradnl" dirty="0" smtClean="0"/>
          </a:p>
          <a:p>
            <a:pPr marL="0" indent="0">
              <a:buNone/>
            </a:pPr>
            <a:r>
              <a:rPr lang="es-ES" b="1" dirty="0" smtClean="0"/>
              <a:t>Framework and </a:t>
            </a:r>
            <a:r>
              <a:rPr lang="es-ES" b="1" dirty="0" err="1" smtClean="0"/>
              <a:t>library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Deep </a:t>
            </a:r>
            <a:r>
              <a:rPr lang="es-ES" b="1" dirty="0" err="1" smtClean="0"/>
              <a:t>Learning</a:t>
            </a:r>
            <a:r>
              <a:rPr lang="es-ES" b="1" dirty="0" smtClean="0"/>
              <a:t> </a:t>
            </a:r>
            <a:r>
              <a:rPr lang="es-ES" b="1" dirty="0" err="1" smtClean="0"/>
              <a:t>algorithms</a:t>
            </a:r>
            <a:r>
              <a:rPr lang="es-ES" b="1" dirty="0" smtClean="0"/>
              <a:t> and NIFTI </a:t>
            </a:r>
            <a:r>
              <a:rPr lang="es-ES" b="1" dirty="0" err="1" smtClean="0"/>
              <a:t>images</a:t>
            </a:r>
            <a:r>
              <a:rPr lang="es-ES" b="1" dirty="0" smtClean="0"/>
              <a:t> </a:t>
            </a:r>
            <a:r>
              <a:rPr lang="es-ES" b="1" dirty="0" err="1" smtClean="0"/>
              <a:t>processing</a:t>
            </a:r>
            <a:endParaRPr lang="es-ES" b="1" dirty="0" smtClean="0"/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Keras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/>
              <a:t>K</a:t>
            </a:r>
            <a:r>
              <a:rPr lang="es-ES" i="1" dirty="0" err="1" smtClean="0"/>
              <a:t>eras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 Framework </a:t>
            </a:r>
            <a:r>
              <a:rPr lang="es-ES" dirty="0" err="1" smtClean="0"/>
              <a:t>for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algorithms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b="1" dirty="0"/>
              <a:t> </a:t>
            </a:r>
            <a:r>
              <a:rPr lang="es-ES" b="1" dirty="0" err="1" smtClean="0"/>
              <a:t>Nibabel</a:t>
            </a:r>
            <a:r>
              <a:rPr lang="es-ES" b="1" dirty="0" smtClean="0"/>
              <a:t> </a:t>
            </a:r>
            <a:r>
              <a:rPr lang="es-ES" i="1" dirty="0" smtClean="0"/>
              <a:t>(</a:t>
            </a:r>
            <a:r>
              <a:rPr lang="es-ES" i="1" dirty="0" err="1" smtClean="0"/>
              <a:t>Nibabel</a:t>
            </a:r>
            <a:r>
              <a:rPr lang="es-ES" i="1" dirty="0" smtClean="0"/>
              <a:t>)</a:t>
            </a:r>
            <a:r>
              <a:rPr lang="es-ES" b="1" dirty="0" smtClean="0"/>
              <a:t>: </a:t>
            </a:r>
            <a:r>
              <a:rPr lang="es-ES" dirty="0" smtClean="0"/>
              <a:t>Python </a:t>
            </a:r>
            <a:r>
              <a:rPr lang="es-ES" dirty="0" err="1" smtClean="0"/>
              <a:t>library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NIFTI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processing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b="1" dirty="0" err="1" smtClean="0"/>
              <a:t>Hyperparameters</a:t>
            </a:r>
            <a:r>
              <a:rPr lang="es-ES" b="1" dirty="0" smtClean="0"/>
              <a:t> </a:t>
            </a:r>
            <a:r>
              <a:rPr lang="es-ES" b="1" dirty="0" err="1" smtClean="0"/>
              <a:t>for</a:t>
            </a:r>
            <a:r>
              <a:rPr lang="es-ES" b="1" dirty="0" smtClean="0"/>
              <a:t> </a:t>
            </a:r>
            <a:r>
              <a:rPr lang="es-ES" b="1" dirty="0" err="1" smtClean="0"/>
              <a:t>the</a:t>
            </a:r>
            <a:r>
              <a:rPr lang="es-ES" b="1" dirty="0" smtClean="0"/>
              <a:t> </a:t>
            </a:r>
            <a:r>
              <a:rPr lang="es-ES" b="1" dirty="0" err="1" smtClean="0"/>
              <a:t>network</a:t>
            </a:r>
            <a:endParaRPr lang="es-ES" b="1" dirty="0" smtClean="0"/>
          </a:p>
          <a:p>
            <a:pPr marL="0" indent="0">
              <a:buNone/>
            </a:pPr>
            <a:r>
              <a:rPr lang="es-ES" b="1" i="1" dirty="0" err="1" smtClean="0"/>
              <a:t>Loss</a:t>
            </a:r>
            <a:r>
              <a:rPr lang="es-ES" b="1" i="1" dirty="0" smtClean="0"/>
              <a:t> </a:t>
            </a:r>
            <a:r>
              <a:rPr lang="es-ES" b="1" i="1" dirty="0" err="1" smtClean="0"/>
              <a:t>function</a:t>
            </a:r>
            <a:r>
              <a:rPr lang="es-ES" b="1" i="1" dirty="0" smtClean="0"/>
              <a:t>: </a:t>
            </a:r>
            <a:r>
              <a:rPr lang="es-ES" dirty="0" err="1" smtClean="0"/>
              <a:t>Categorical</a:t>
            </a:r>
            <a:r>
              <a:rPr lang="es-ES" dirty="0" smtClean="0"/>
              <a:t> </a:t>
            </a:r>
            <a:r>
              <a:rPr lang="es-ES" dirty="0" err="1" smtClean="0"/>
              <a:t>cross-entropy</a:t>
            </a:r>
            <a:r>
              <a:rPr lang="es-ES" dirty="0" smtClean="0"/>
              <a:t>, </a:t>
            </a:r>
            <a:r>
              <a:rPr lang="es-ES" b="1" i="1" dirty="0" smtClean="0"/>
              <a:t>N of </a:t>
            </a:r>
            <a:r>
              <a:rPr lang="es-ES" b="1" i="1" dirty="0" err="1" smtClean="0"/>
              <a:t>iterations</a:t>
            </a:r>
            <a:r>
              <a:rPr lang="es-ES" b="1" i="1" dirty="0" smtClean="0"/>
              <a:t>: </a:t>
            </a:r>
            <a:r>
              <a:rPr lang="es-ES" dirty="0" smtClean="0"/>
              <a:t>70, </a:t>
            </a:r>
            <a:r>
              <a:rPr lang="es-ES" b="1" i="1" dirty="0" err="1" smtClean="0"/>
              <a:t>Batch</a:t>
            </a:r>
            <a:r>
              <a:rPr lang="es-ES" b="1" i="1" dirty="0" smtClean="0"/>
              <a:t> </a:t>
            </a:r>
            <a:r>
              <a:rPr lang="es-ES" b="1" i="1" dirty="0" err="1" smtClean="0"/>
              <a:t>size</a:t>
            </a:r>
            <a:r>
              <a:rPr lang="es-ES" b="1" i="1" dirty="0" smtClean="0"/>
              <a:t>: </a:t>
            </a:r>
            <a:r>
              <a:rPr lang="es-ES" dirty="0" smtClean="0"/>
              <a:t>10, </a:t>
            </a:r>
          </a:p>
          <a:p>
            <a:pPr marL="0" indent="0">
              <a:buNone/>
            </a:pPr>
            <a:r>
              <a:rPr lang="es-ES" b="1" i="1" dirty="0" err="1" smtClean="0"/>
              <a:t>Learning-rate</a:t>
            </a:r>
            <a:r>
              <a:rPr lang="es-ES" b="1" i="1" dirty="0" smtClean="0"/>
              <a:t>: </a:t>
            </a:r>
            <a:r>
              <a:rPr lang="es-ES" dirty="0" smtClean="0"/>
              <a:t>27*10^-6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3511800"/>
            <a:ext cx="3361764" cy="23635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Experiments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7490"/>
          </a:xfrm>
        </p:spPr>
        <p:txBody>
          <a:bodyPr>
            <a:normAutofit fontScale="40000" lnSpcReduction="20000"/>
          </a:bodyPr>
          <a:lstStyle/>
          <a:p>
            <a:r>
              <a:rPr lang="es-ES_tradnl" sz="5000" b="1" dirty="0" err="1" smtClean="0"/>
              <a:t>Analysis</a:t>
            </a:r>
            <a:r>
              <a:rPr lang="es-ES_tradnl" sz="5000" b="1" dirty="0" smtClean="0"/>
              <a:t> and </a:t>
            </a:r>
            <a:r>
              <a:rPr lang="es-ES_tradnl" sz="5000" b="1" dirty="0" err="1" smtClean="0"/>
              <a:t>images</a:t>
            </a:r>
            <a:r>
              <a:rPr lang="es-ES_tradnl" sz="5000" b="1" dirty="0" smtClean="0"/>
              <a:t> </a:t>
            </a:r>
            <a:r>
              <a:rPr lang="es-ES_tradnl" sz="5000" b="1" dirty="0" err="1" smtClean="0"/>
              <a:t>processing</a:t>
            </a:r>
            <a:endParaRPr lang="es-ES" sz="5000" b="1" dirty="0" smtClean="0"/>
          </a:p>
          <a:p>
            <a:r>
              <a:rPr lang="es-ES_tradnl" sz="5000" dirty="0" err="1" smtClean="0"/>
              <a:t>Whe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have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used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brain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slices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from</a:t>
            </a:r>
            <a:r>
              <a:rPr lang="es-ES_tradnl" sz="5000" dirty="0" smtClean="0"/>
              <a:t> 10 to 100 jumping 5 to 5, </a:t>
            </a:r>
            <a:r>
              <a:rPr lang="es-ES_tradnl" sz="5000" dirty="0" err="1" smtClean="0"/>
              <a:t>therefore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having</a:t>
            </a:r>
            <a:r>
              <a:rPr lang="es-ES_tradnl" sz="5000" dirty="0" smtClean="0"/>
              <a:t> 19 </a:t>
            </a:r>
            <a:r>
              <a:rPr lang="es-ES_tradnl" sz="5000" dirty="0" err="1" smtClean="0"/>
              <a:t>different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slices</a:t>
            </a:r>
            <a:r>
              <a:rPr lang="es-ES_tradnl" sz="5000" dirty="0" smtClean="0"/>
              <a:t>. </a:t>
            </a:r>
            <a:r>
              <a:rPr lang="es-ES_tradnl" sz="5000" dirty="0" err="1" smtClean="0"/>
              <a:t>With</a:t>
            </a:r>
            <a:r>
              <a:rPr lang="es-ES_tradnl" sz="5000" dirty="0" smtClean="0"/>
              <a:t> </a:t>
            </a:r>
            <a:r>
              <a:rPr lang="es-ES_tradnl" sz="5000" b="1" dirty="0" err="1" smtClean="0"/>
              <a:t>Nibabel</a:t>
            </a:r>
            <a:r>
              <a:rPr lang="es-ES_tradnl" sz="5000" b="1" dirty="0" smtClean="0"/>
              <a:t> </a:t>
            </a:r>
            <a:r>
              <a:rPr lang="es-ES_tradnl" sz="5000" dirty="0" smtClean="0"/>
              <a:t>and </a:t>
            </a:r>
            <a:r>
              <a:rPr lang="es-ES_tradnl" sz="5000" b="1" dirty="0" err="1" smtClean="0"/>
              <a:t>Matplotlib</a:t>
            </a:r>
            <a:r>
              <a:rPr lang="es-ES_tradnl" sz="5000" b="1" dirty="0"/>
              <a:t> </a:t>
            </a:r>
            <a:r>
              <a:rPr lang="es-ES_tradnl" sz="5000" dirty="0" err="1" smtClean="0"/>
              <a:t>libraries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we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were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able</a:t>
            </a:r>
            <a:r>
              <a:rPr lang="es-ES_tradnl" sz="5000" dirty="0" smtClean="0"/>
              <a:t> to </a:t>
            </a:r>
            <a:r>
              <a:rPr lang="es-ES_tradnl" sz="5000" dirty="0" err="1" smtClean="0"/>
              <a:t>obtain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each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slice</a:t>
            </a:r>
            <a:r>
              <a:rPr lang="es-ES_tradnl" sz="5000" dirty="0" smtClean="0"/>
              <a:t> as a 2D </a:t>
            </a:r>
            <a:r>
              <a:rPr lang="es-ES_tradnl" sz="5000" dirty="0" err="1" smtClean="0"/>
              <a:t>image</a:t>
            </a:r>
            <a:r>
              <a:rPr lang="es-ES_tradnl" sz="5000" dirty="0" smtClean="0"/>
              <a:t> and </a:t>
            </a:r>
            <a:r>
              <a:rPr lang="es-ES_tradnl" sz="5000" dirty="0" err="1" smtClean="0"/>
              <a:t>save</a:t>
            </a:r>
            <a:r>
              <a:rPr lang="es-ES_tradnl" sz="5000" dirty="0" smtClean="0"/>
              <a:t> </a:t>
            </a:r>
            <a:r>
              <a:rPr lang="es-ES_tradnl" sz="5000" dirty="0" err="1" smtClean="0"/>
              <a:t>it</a:t>
            </a:r>
            <a:r>
              <a:rPr lang="es-ES_tradnl" sz="5000" dirty="0" smtClean="0"/>
              <a:t> in PNG </a:t>
            </a:r>
            <a:r>
              <a:rPr lang="es-ES_tradnl" sz="5000" dirty="0" err="1" smtClean="0"/>
              <a:t>format</a:t>
            </a:r>
            <a:r>
              <a:rPr lang="es-ES_tradnl" sz="5000" dirty="0" smtClean="0"/>
              <a:t>.</a:t>
            </a:r>
            <a:endParaRPr lang="es-ES" dirty="0"/>
          </a:p>
          <a:p>
            <a:r>
              <a:rPr lang="es-ES" dirty="0" smtClean="0"/>
              <a:t>  						 			            </a:t>
            </a:r>
          </a:p>
          <a:p>
            <a:pPr lvl="8"/>
            <a:endParaRPr lang="es-ES" sz="1200" dirty="0"/>
          </a:p>
          <a:p>
            <a:pPr lvl="8"/>
            <a:r>
              <a:rPr lang="es-ES" sz="1200" dirty="0" smtClean="0"/>
              <a:t>                </a:t>
            </a:r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 smtClean="0"/>
          </a:p>
          <a:p>
            <a:pPr lvl="8"/>
            <a:endParaRPr lang="es-ES" sz="1200" dirty="0"/>
          </a:p>
          <a:p>
            <a:pPr lvl="8"/>
            <a:endParaRPr lang="es-ES" sz="12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  </a:t>
            </a:r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endParaRPr lang="es-ES" sz="3000" dirty="0" smtClean="0"/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000" dirty="0"/>
              <a:t> </a:t>
            </a:r>
            <a:r>
              <a:rPr lang="es-ES" sz="3000" dirty="0" smtClean="0"/>
              <a:t>        </a:t>
            </a:r>
          </a:p>
          <a:p>
            <a:pPr marL="0" lvl="8" indent="0">
              <a:spcBef>
                <a:spcPts val="1200"/>
              </a:spcBef>
              <a:spcAft>
                <a:spcPts val="200"/>
              </a:spcAft>
              <a:buClrTx/>
              <a:buSzPct val="100000"/>
              <a:buNone/>
            </a:pPr>
            <a:r>
              <a:rPr lang="es-ES" sz="3500" dirty="0" smtClean="0"/>
              <a:t>                     </a:t>
            </a:r>
            <a:r>
              <a:rPr lang="es-ES" sz="3500" dirty="0" err="1" smtClean="0"/>
              <a:t>Images</a:t>
            </a:r>
            <a:r>
              <a:rPr lang="es-ES" sz="3500" dirty="0" smtClean="0"/>
              <a:t> </a:t>
            </a:r>
            <a:r>
              <a:rPr lang="es-ES" sz="3500" dirty="0" err="1" smtClean="0"/>
              <a:t>from</a:t>
            </a:r>
            <a:r>
              <a:rPr lang="es-ES" sz="3500" dirty="0" smtClean="0"/>
              <a:t> </a:t>
            </a:r>
            <a:r>
              <a:rPr lang="es-ES" sz="3500" dirty="0" err="1" smtClean="0"/>
              <a:t>slice</a:t>
            </a:r>
            <a:r>
              <a:rPr lang="es-ES" sz="3500" dirty="0" smtClean="0"/>
              <a:t> 55 					</a:t>
            </a:r>
            <a:r>
              <a:rPr lang="es-ES" sz="3500" dirty="0"/>
              <a:t> </a:t>
            </a:r>
            <a:r>
              <a:rPr lang="es-ES" sz="3500" dirty="0" smtClean="0"/>
              <a:t>               </a:t>
            </a:r>
            <a:r>
              <a:rPr lang="es-ES" sz="3500" dirty="0" err="1" smtClean="0"/>
              <a:t>Images</a:t>
            </a:r>
            <a:r>
              <a:rPr lang="es-ES" sz="3500" dirty="0" smtClean="0"/>
              <a:t> </a:t>
            </a:r>
            <a:r>
              <a:rPr lang="es-ES" sz="3500" dirty="0" err="1" smtClean="0"/>
              <a:t>from</a:t>
            </a:r>
            <a:r>
              <a:rPr lang="es-ES" sz="3500" dirty="0" smtClean="0"/>
              <a:t> </a:t>
            </a:r>
            <a:r>
              <a:rPr lang="es-ES" sz="3500" dirty="0" err="1" smtClean="0"/>
              <a:t>slice</a:t>
            </a:r>
            <a:r>
              <a:rPr lang="es-ES" sz="3500" dirty="0" smtClean="0"/>
              <a:t> 10 up to 100</a:t>
            </a:r>
            <a:endParaRPr lang="es-ES" sz="1200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613" y="3511800"/>
            <a:ext cx="3361763" cy="236356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395882" y="7409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624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Experimentos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CNN </a:t>
            </a:r>
            <a:r>
              <a:rPr lang="es-ES" b="1" dirty="0" err="1" smtClean="0"/>
              <a:t>architecture</a:t>
            </a:r>
            <a:endParaRPr lang="es-ES" b="1" dirty="0"/>
          </a:p>
          <a:p>
            <a:r>
              <a:rPr lang="es-ES" dirty="0" smtClean="0"/>
              <a:t>Final </a:t>
            </a:r>
            <a:r>
              <a:rPr lang="es-ES" dirty="0" err="1" smtClean="0"/>
              <a:t>architecture</a:t>
            </a:r>
            <a:r>
              <a:rPr lang="es-ES" dirty="0" smtClean="0"/>
              <a:t> </a:t>
            </a:r>
            <a:r>
              <a:rPr lang="es-ES" dirty="0" err="1" smtClean="0"/>
              <a:t>was</a:t>
            </a:r>
            <a:r>
              <a:rPr lang="es-ES" dirty="0" smtClean="0"/>
              <a:t> </a:t>
            </a:r>
            <a:r>
              <a:rPr lang="es-ES" dirty="0" err="1" smtClean="0"/>
              <a:t>based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VGG </a:t>
            </a:r>
            <a:r>
              <a:rPr lang="es-ES" dirty="0" err="1" smtClean="0"/>
              <a:t>architecture</a:t>
            </a:r>
            <a:r>
              <a:rPr lang="es-ES" dirty="0" smtClean="0"/>
              <a:t> </a:t>
            </a:r>
            <a:r>
              <a:rPr lang="es-ES" dirty="0" err="1" smtClean="0"/>
              <a:t>used</a:t>
            </a:r>
            <a:r>
              <a:rPr lang="es-ES" dirty="0" smtClean="0"/>
              <a:t> in (</a:t>
            </a:r>
            <a:r>
              <a:rPr lang="es-ES" i="1" dirty="0" smtClean="0"/>
              <a:t>Korolev,2017).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94746481"/>
              </p:ext>
            </p:extLst>
          </p:nvPr>
        </p:nvGraphicFramePr>
        <p:xfrm>
          <a:off x="166255" y="2933205"/>
          <a:ext cx="11839698" cy="157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1482317521"/>
              </p:ext>
            </p:extLst>
          </p:nvPr>
        </p:nvGraphicFramePr>
        <p:xfrm>
          <a:off x="688769" y="4180114"/>
          <a:ext cx="11317184" cy="195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Flecha derecha 6"/>
          <p:cNvSpPr/>
          <p:nvPr/>
        </p:nvSpPr>
        <p:spPr>
          <a:xfrm>
            <a:off x="198179" y="5042648"/>
            <a:ext cx="347946" cy="280412"/>
          </a:xfrm>
          <a:prstGeom prst="rightArrow">
            <a:avLst/>
          </a:prstGeom>
          <a:solidFill>
            <a:srgbClr val="FBCC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657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Introduction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Goals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Methods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smtClean="0"/>
              <a:t>ADNI </a:t>
            </a:r>
            <a:r>
              <a:rPr lang="es-ES_tradnl" dirty="0" err="1" smtClean="0"/>
              <a:t>Database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Experiments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Results</a:t>
            </a:r>
            <a:endParaRPr lang="es-ES_tradnl" dirty="0" smtClean="0"/>
          </a:p>
          <a:p>
            <a:pPr marL="457200" indent="-457200">
              <a:buFont typeface="+mj-lt"/>
              <a:buAutoNum type="arabicPeriod"/>
            </a:pPr>
            <a:r>
              <a:rPr lang="es-ES_tradnl" dirty="0" err="1" smtClean="0"/>
              <a:t>Conclusions</a:t>
            </a:r>
            <a:endParaRPr lang="es-ES_tradnl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>
            <a:off x="3817620" y="6459785"/>
            <a:ext cx="4691369" cy="365125"/>
          </a:xfrm>
        </p:spPr>
        <p:txBody>
          <a:bodyPr/>
          <a:lstStyle/>
          <a:p>
            <a:r>
              <a:rPr lang="es-ES_tradnl" b="1" dirty="0" smtClean="0"/>
              <a:t>Deep </a:t>
            </a:r>
            <a:r>
              <a:rPr lang="es-ES_tradnl" b="1" dirty="0" err="1" smtClean="0"/>
              <a:t>Learning</a:t>
            </a:r>
            <a:r>
              <a:rPr lang="es-ES_tradnl" b="1" dirty="0" smtClean="0"/>
              <a:t>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7790" cy="635476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90" y="0"/>
            <a:ext cx="7014210" cy="63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Experiments</a:t>
            </a:r>
            <a:r>
              <a:rPr lang="es-ES_tradnl" dirty="0" smtClean="0"/>
              <a:t> </a:t>
            </a:r>
            <a:r>
              <a:rPr lang="es-ES_tradnl" dirty="0" err="1" smtClean="0"/>
              <a:t>performed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_tradnl" b="1" dirty="0" smtClean="0"/>
          </a:p>
          <a:p>
            <a:pPr marL="0" indent="0">
              <a:buNone/>
            </a:pPr>
            <a:endParaRPr lang="es-ES_tradnl" b="1" dirty="0"/>
          </a:p>
          <a:p>
            <a:pPr>
              <a:buFont typeface="Arial" charset="0"/>
              <a:buChar char="•"/>
            </a:pPr>
            <a:r>
              <a:rPr lang="es-ES_tradnl" b="1" dirty="0" err="1" smtClean="0"/>
              <a:t>First</a:t>
            </a:r>
            <a:r>
              <a:rPr lang="es-ES_tradnl" b="1" dirty="0" smtClean="0"/>
              <a:t> </a:t>
            </a:r>
            <a:r>
              <a:rPr lang="es-ES_tradnl" b="1" dirty="0" err="1" smtClean="0"/>
              <a:t>experiments</a:t>
            </a:r>
            <a:r>
              <a:rPr lang="es-ES_tradnl" b="1" dirty="0" smtClean="0"/>
              <a:t>: </a:t>
            </a:r>
            <a:r>
              <a:rPr lang="es-ES_tradnl" dirty="0"/>
              <a:t>5</a:t>
            </a:r>
            <a:r>
              <a:rPr lang="es-ES_tradnl" dirty="0" smtClean="0"/>
              <a:t>-fold Cross </a:t>
            </a:r>
            <a:r>
              <a:rPr lang="es-ES_tradnl" dirty="0" err="1" smtClean="0"/>
              <a:t>Validation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slice</a:t>
            </a:r>
            <a:r>
              <a:rPr lang="es-ES_tradnl" dirty="0" smtClean="0"/>
              <a:t> 55 in </a:t>
            </a:r>
            <a:r>
              <a:rPr lang="es-ES_tradnl" dirty="0" err="1" smtClean="0"/>
              <a:t>small</a:t>
            </a:r>
            <a:r>
              <a:rPr lang="es-ES_tradnl" dirty="0" smtClean="0"/>
              <a:t> </a:t>
            </a:r>
            <a:r>
              <a:rPr lang="es-ES_tradnl" dirty="0" err="1" smtClean="0"/>
              <a:t>database</a:t>
            </a:r>
            <a:r>
              <a:rPr lang="es-ES_tradnl" dirty="0" smtClean="0"/>
              <a:t>(</a:t>
            </a:r>
            <a:r>
              <a:rPr lang="es-ES_tradnl" b="1" dirty="0" err="1" smtClean="0"/>
              <a:t>only</a:t>
            </a:r>
            <a:r>
              <a:rPr lang="es-ES_tradnl" b="1" dirty="0" smtClean="0"/>
              <a:t> </a:t>
            </a:r>
            <a:r>
              <a:rPr lang="es-ES_tradnl" b="1" dirty="0" err="1" smtClean="0"/>
              <a:t>one</a:t>
            </a:r>
            <a:r>
              <a:rPr lang="es-ES_tradnl" b="1" dirty="0" smtClean="0"/>
              <a:t> </a:t>
            </a:r>
            <a:r>
              <a:rPr lang="es-ES_tradnl" b="1" dirty="0" err="1" smtClean="0"/>
              <a:t>image</a:t>
            </a:r>
            <a:r>
              <a:rPr lang="es-ES_tradnl" b="1" dirty="0" smtClean="0"/>
              <a:t> per </a:t>
            </a:r>
            <a:r>
              <a:rPr lang="es-ES_tradnl" b="1" dirty="0" err="1" smtClean="0"/>
              <a:t>pacient</a:t>
            </a:r>
            <a:r>
              <a:rPr lang="es-ES_tradnl" b="1" dirty="0" smtClean="0"/>
              <a:t>) </a:t>
            </a:r>
            <a:r>
              <a:rPr lang="es-ES_tradnl" dirty="0" smtClean="0"/>
              <a:t>and complete </a:t>
            </a:r>
            <a:r>
              <a:rPr lang="es-ES_tradnl" dirty="0" err="1" smtClean="0"/>
              <a:t>database</a:t>
            </a:r>
            <a:r>
              <a:rPr lang="es-ES_tradnl" dirty="0" smtClean="0"/>
              <a:t> </a:t>
            </a:r>
            <a:r>
              <a:rPr lang="es-ES_tradnl" b="1" dirty="0" smtClean="0"/>
              <a:t>(</a:t>
            </a:r>
            <a:r>
              <a:rPr lang="es-ES_tradnl" b="1" dirty="0" err="1" smtClean="0"/>
              <a:t>all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pacients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images</a:t>
            </a:r>
            <a:r>
              <a:rPr lang="es-ES_tradnl" b="1" dirty="0" smtClean="0"/>
              <a:t>).</a:t>
            </a:r>
          </a:p>
          <a:p>
            <a:pPr>
              <a:buFont typeface="Arial" charset="0"/>
              <a:buChar char="•"/>
            </a:pPr>
            <a:r>
              <a:rPr lang="es-ES_tradnl" b="1" dirty="0" err="1" smtClean="0"/>
              <a:t>Selection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best</a:t>
            </a:r>
            <a:r>
              <a:rPr lang="es-ES_tradnl" b="1" dirty="0" smtClean="0"/>
              <a:t> 2D </a:t>
            </a:r>
            <a:r>
              <a:rPr lang="es-ES_tradnl" b="1" dirty="0" err="1" smtClean="0"/>
              <a:t>slices</a:t>
            </a:r>
            <a:r>
              <a:rPr lang="es-ES_tradnl" b="1" dirty="0" smtClean="0"/>
              <a:t>: </a:t>
            </a:r>
            <a:r>
              <a:rPr lang="es-ES_tradnl" dirty="0" smtClean="0"/>
              <a:t>5-fold Cross </a:t>
            </a:r>
            <a:r>
              <a:rPr lang="es-ES_tradnl" dirty="0" err="1" smtClean="0"/>
              <a:t>Validation</a:t>
            </a:r>
            <a:r>
              <a:rPr lang="es-ES_tradnl" dirty="0" smtClean="0"/>
              <a:t> to </a:t>
            </a:r>
            <a:r>
              <a:rPr lang="es-ES_tradnl" dirty="0" err="1" smtClean="0"/>
              <a:t>validate</a:t>
            </a:r>
            <a:r>
              <a:rPr lang="es-ES_tradnl" dirty="0" smtClean="0"/>
              <a:t>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slice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</a:t>
            </a:r>
            <a:r>
              <a:rPr lang="es-ES_tradnl" dirty="0" err="1" smtClean="0"/>
              <a:t>classification</a:t>
            </a:r>
            <a:r>
              <a:rPr lang="es-ES_tradnl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b="1" dirty="0" err="1" smtClean="0"/>
              <a:t>Validation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previous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results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using</a:t>
            </a:r>
            <a:r>
              <a:rPr lang="es-ES_tradnl" b="1" dirty="0" smtClean="0"/>
              <a:t> LOO: </a:t>
            </a:r>
            <a:r>
              <a:rPr lang="es-ES_tradnl" dirty="0" err="1" smtClean="0"/>
              <a:t>Leave-one-out</a:t>
            </a:r>
            <a:r>
              <a:rPr lang="es-ES_tradnl" dirty="0" smtClean="0"/>
              <a:t> Cross </a:t>
            </a:r>
            <a:r>
              <a:rPr lang="es-ES_tradnl" dirty="0" err="1" smtClean="0"/>
              <a:t>Validation</a:t>
            </a:r>
            <a:r>
              <a:rPr lang="es-ES_tradnl" dirty="0" smtClean="0"/>
              <a:t> per </a:t>
            </a:r>
            <a:r>
              <a:rPr lang="es-ES_tradnl" dirty="0" err="1" smtClean="0"/>
              <a:t>patient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slices</a:t>
            </a:r>
            <a:r>
              <a:rPr lang="es-ES_tradnl" dirty="0" smtClean="0"/>
              <a:t>.</a:t>
            </a:r>
            <a:endParaRPr lang="es-ES_tradnl" b="1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5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Results</a:t>
            </a:r>
            <a:r>
              <a:rPr lang="es-ES_tradnl" dirty="0" smtClean="0"/>
              <a:t>: 5-fold Cross </a:t>
            </a:r>
            <a:r>
              <a:rPr lang="es-ES_tradnl" dirty="0" err="1" smtClean="0"/>
              <a:t>Validatio</a:t>
            </a:r>
            <a:r>
              <a:rPr lang="es-ES" dirty="0" smtClean="0"/>
              <a:t>n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slice</a:t>
            </a:r>
            <a:r>
              <a:rPr lang="es-ES" dirty="0" smtClean="0"/>
              <a:t> 55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reduced</a:t>
            </a:r>
            <a:r>
              <a:rPr lang="es-ES" dirty="0" smtClean="0"/>
              <a:t> and complete </a:t>
            </a:r>
            <a:r>
              <a:rPr lang="es-ES" dirty="0" err="1" smtClean="0"/>
              <a:t>dataset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485447"/>
              </p:ext>
            </p:extLst>
          </p:nvPr>
        </p:nvGraphicFramePr>
        <p:xfrm>
          <a:off x="496382" y="2070665"/>
          <a:ext cx="5601204" cy="415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602"/>
                <a:gridCol w="2800602"/>
              </a:tblGrid>
              <a:tr h="352679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Previous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dirty="0" err="1" smtClean="0"/>
                        <a:t>experiments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Results</a:t>
                      </a:r>
                      <a:endParaRPr lang="es-ES_tradnl" dirty="0"/>
                    </a:p>
                  </a:txBody>
                  <a:tcPr/>
                </a:tc>
              </a:tr>
              <a:tr h="114620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5-fold</a:t>
                      </a:r>
                      <a:r>
                        <a:rPr lang="es-ES_tradnl" baseline="0" dirty="0" smtClean="0"/>
                        <a:t> Cross </a:t>
                      </a:r>
                      <a:r>
                        <a:rPr lang="es-ES_tradnl" baseline="0" dirty="0" err="1" smtClean="0"/>
                        <a:t>Validation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using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reduced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dataset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="1" baseline="0" dirty="0" smtClean="0"/>
                        <a:t>(</a:t>
                      </a:r>
                      <a:r>
                        <a:rPr lang="es-ES_tradnl" b="1" baseline="0" dirty="0" err="1" smtClean="0"/>
                        <a:t>just</a:t>
                      </a:r>
                      <a:r>
                        <a:rPr lang="es-ES_tradnl" b="1" baseline="0" dirty="0" smtClean="0"/>
                        <a:t> </a:t>
                      </a:r>
                      <a:r>
                        <a:rPr lang="es-ES_tradnl" b="1" baseline="0" dirty="0" err="1" smtClean="0"/>
                        <a:t>one</a:t>
                      </a:r>
                      <a:r>
                        <a:rPr lang="es-ES_tradnl" b="1" baseline="0" dirty="0" smtClean="0"/>
                        <a:t> </a:t>
                      </a:r>
                      <a:r>
                        <a:rPr lang="es-ES_tradnl" b="1" baseline="0" dirty="0" err="1" smtClean="0"/>
                        <a:t>image</a:t>
                      </a:r>
                      <a:r>
                        <a:rPr lang="es-ES_tradnl" b="1" baseline="0" dirty="0" smtClean="0"/>
                        <a:t> per </a:t>
                      </a:r>
                      <a:r>
                        <a:rPr lang="es-ES_tradnl" b="1" baseline="0" dirty="0" err="1" smtClean="0"/>
                        <a:t>patient</a:t>
                      </a:r>
                      <a:r>
                        <a:rPr lang="es-ES_tradnl" b="1" baseline="0" dirty="0" smtClean="0"/>
                        <a:t>)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with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slice</a:t>
                      </a:r>
                      <a:r>
                        <a:rPr lang="es-ES_tradnl" baseline="0" dirty="0" smtClean="0"/>
                        <a:t> 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43’5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141071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5-fold</a:t>
                      </a:r>
                      <a:r>
                        <a:rPr lang="es-ES_tradnl" baseline="0" dirty="0" smtClean="0"/>
                        <a:t> Cross </a:t>
                      </a:r>
                      <a:r>
                        <a:rPr lang="es-ES_tradnl" baseline="0" dirty="0" err="1" smtClean="0"/>
                        <a:t>Validation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using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complete </a:t>
                      </a:r>
                      <a:r>
                        <a:rPr lang="es-ES_tradnl" baseline="0" dirty="0" err="1" smtClean="0"/>
                        <a:t>dataset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="1" baseline="0" dirty="0" smtClean="0"/>
                        <a:t>(</a:t>
                      </a:r>
                      <a:r>
                        <a:rPr lang="es-ES_tradnl" b="1" baseline="0" dirty="0" err="1" smtClean="0"/>
                        <a:t>all</a:t>
                      </a:r>
                      <a:r>
                        <a:rPr lang="es-ES_tradnl" b="1" baseline="0" dirty="0" smtClean="0"/>
                        <a:t> </a:t>
                      </a:r>
                      <a:r>
                        <a:rPr lang="es-ES_tradnl" b="1" baseline="0" dirty="0" err="1" smtClean="0"/>
                        <a:t>the</a:t>
                      </a:r>
                      <a:r>
                        <a:rPr lang="es-ES_tradnl" b="1" baseline="0" dirty="0" smtClean="0"/>
                        <a:t> </a:t>
                      </a:r>
                      <a:r>
                        <a:rPr lang="es-ES_tradnl" b="1" baseline="0" dirty="0" err="1" smtClean="0"/>
                        <a:t>patient</a:t>
                      </a:r>
                      <a:r>
                        <a:rPr lang="es-ES_tradnl" b="1" baseline="0" dirty="0" smtClean="0"/>
                        <a:t> </a:t>
                      </a:r>
                      <a:r>
                        <a:rPr lang="es-ES_tradnl" b="1" baseline="0" dirty="0" err="1" smtClean="0"/>
                        <a:t>images</a:t>
                      </a:r>
                      <a:r>
                        <a:rPr lang="es-ES_tradnl" b="1" baseline="0" dirty="0" smtClean="0"/>
                        <a:t>)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with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slice</a:t>
                      </a:r>
                      <a:r>
                        <a:rPr lang="es-ES_tradnl" baseline="0" dirty="0" smtClean="0"/>
                        <a:t> 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65’9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1146208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5-fold</a:t>
                      </a:r>
                      <a:r>
                        <a:rPr lang="es-ES_tradnl" baseline="0" dirty="0" smtClean="0"/>
                        <a:t> Cross </a:t>
                      </a:r>
                      <a:r>
                        <a:rPr lang="es-ES_tradnl" baseline="0" dirty="0" err="1" smtClean="0"/>
                        <a:t>Validation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using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the</a:t>
                      </a:r>
                      <a:r>
                        <a:rPr lang="es-ES_tradnl" baseline="0" dirty="0" smtClean="0"/>
                        <a:t> complete </a:t>
                      </a:r>
                      <a:r>
                        <a:rPr lang="es-ES_tradnl" baseline="0" dirty="0" err="1" smtClean="0"/>
                        <a:t>dataset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with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slice</a:t>
                      </a:r>
                      <a:r>
                        <a:rPr lang="es-ES_tradnl" baseline="0" dirty="0" smtClean="0"/>
                        <a:t> 55 </a:t>
                      </a:r>
                      <a:r>
                        <a:rPr lang="es-ES_tradnl" baseline="0" dirty="0" err="1" smtClean="0"/>
                        <a:t>without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preventing</a:t>
                      </a:r>
                      <a:r>
                        <a:rPr lang="es-ES_tradnl" baseline="0" dirty="0" smtClean="0"/>
                        <a:t> </a:t>
                      </a:r>
                      <a:r>
                        <a:rPr lang="es-ES_tradnl" baseline="0" dirty="0" err="1" smtClean="0"/>
                        <a:t>repetition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92%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2050662"/>
            <a:ext cx="5628248" cy="40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Results</a:t>
            </a:r>
            <a:r>
              <a:rPr lang="es-ES_tradnl" dirty="0" smtClean="0"/>
              <a:t>: 5-fold Cross </a:t>
            </a:r>
            <a:r>
              <a:rPr lang="es-ES_tradnl" dirty="0" err="1" smtClean="0"/>
              <a:t>Validation</a:t>
            </a:r>
            <a:r>
              <a:rPr lang="es-ES_tradnl" dirty="0" smtClean="0"/>
              <a:t> to test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slice</a:t>
            </a:r>
            <a:endParaRPr lang="es-ES_tradn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17" y="1955166"/>
            <a:ext cx="5363633" cy="4022725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98465"/>
              </p:ext>
            </p:extLst>
          </p:nvPr>
        </p:nvGraphicFramePr>
        <p:xfrm>
          <a:off x="177997" y="2086892"/>
          <a:ext cx="350818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094"/>
                <a:gridCol w="1754094"/>
              </a:tblGrid>
              <a:tr h="321951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Slice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Result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56'3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56’</a:t>
                      </a:r>
                      <a:r>
                        <a:rPr lang="es-ES" dirty="0" smtClean="0"/>
                        <a:t>6%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52’3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50’</a:t>
                      </a:r>
                      <a:r>
                        <a:rPr lang="es-ES" dirty="0" smtClean="0"/>
                        <a:t>7%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50’</a:t>
                      </a:r>
                      <a:r>
                        <a:rPr lang="es-ES" dirty="0" smtClean="0"/>
                        <a:t>7%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55’</a:t>
                      </a:r>
                      <a:r>
                        <a:rPr lang="es-ES" dirty="0" smtClean="0"/>
                        <a:t>2%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63’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3%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54’</a:t>
                      </a:r>
                      <a:r>
                        <a:rPr lang="es-ES" dirty="0" smtClean="0"/>
                        <a:t>4%</a:t>
                      </a:r>
                      <a:endParaRPr lang="es-ES_tradnl" dirty="0"/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64’1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1951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 smtClean="0">
                          <a:solidFill>
                            <a:srgbClr val="FF0000"/>
                          </a:solidFill>
                        </a:rPr>
                        <a:t>65’9</a:t>
                      </a:r>
                      <a:r>
                        <a:rPr lang="es-ES" b="1" dirty="0" smtClean="0">
                          <a:solidFill>
                            <a:srgbClr val="FF0000"/>
                          </a:solidFill>
                        </a:rPr>
                        <a:t>%</a:t>
                      </a:r>
                      <a:endParaRPr lang="es-ES_tradnl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71287"/>
              </p:ext>
            </p:extLst>
          </p:nvPr>
        </p:nvGraphicFramePr>
        <p:xfrm>
          <a:off x="3686185" y="2086892"/>
          <a:ext cx="29835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778"/>
                <a:gridCol w="1491778"/>
              </a:tblGrid>
              <a:tr h="322032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Slice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Result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57’7%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53’3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54'1%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56’7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36’9</a:t>
                      </a:r>
                      <a:r>
                        <a:rPr lang="es-ES" dirty="0" smtClean="0"/>
                        <a:t>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38’</a:t>
                      </a:r>
                      <a:r>
                        <a:rPr lang="es-ES" dirty="0" smtClean="0"/>
                        <a:t>8%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45’</a:t>
                      </a:r>
                      <a:r>
                        <a:rPr lang="es-ES" dirty="0" smtClean="0"/>
                        <a:t>8%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95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59’4%</a:t>
                      </a:r>
                      <a:endParaRPr lang="es-ES_tradnl" dirty="0"/>
                    </a:p>
                  </a:txBody>
                  <a:tcPr/>
                </a:tc>
              </a:tr>
              <a:tr h="322032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59’4%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0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Results</a:t>
            </a:r>
            <a:r>
              <a:rPr lang="es-ES_tradnl" dirty="0" smtClean="0"/>
              <a:t>: </a:t>
            </a:r>
            <a:r>
              <a:rPr lang="es-ES_tradnl" dirty="0" err="1" smtClean="0"/>
              <a:t>Leave-one-out</a:t>
            </a:r>
            <a:r>
              <a:rPr lang="es-ES_tradnl" dirty="0" smtClean="0"/>
              <a:t> Cross </a:t>
            </a:r>
            <a:r>
              <a:rPr lang="es-ES_tradnl" dirty="0" err="1" smtClean="0"/>
              <a:t>Validation</a:t>
            </a:r>
            <a:r>
              <a:rPr lang="es-ES_tradnl" dirty="0" smtClean="0"/>
              <a:t> per </a:t>
            </a:r>
            <a:r>
              <a:rPr lang="es-ES_tradnl" dirty="0" err="1" smtClean="0"/>
              <a:t>patient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best</a:t>
            </a:r>
            <a:r>
              <a:rPr lang="es-ES_tradnl" dirty="0" smtClean="0"/>
              <a:t> </a:t>
            </a:r>
            <a:r>
              <a:rPr lang="es-ES_tradnl" dirty="0" err="1" smtClean="0"/>
              <a:t>slices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634771"/>
              </p:ext>
            </p:extLst>
          </p:nvPr>
        </p:nvGraphicFramePr>
        <p:xfrm>
          <a:off x="1096963" y="1846262"/>
          <a:ext cx="4913872" cy="4325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936"/>
                <a:gridCol w="2456936"/>
              </a:tblGrid>
              <a:tr h="591915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Slice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Result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40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73’7%</a:t>
                      </a: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i-FI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69’7%</a:t>
                      </a:r>
                      <a:endParaRPr lang="fi-FI" b="0" dirty="0" smtClean="0">
                        <a:effectLst/>
                      </a:endParaRPr>
                    </a:p>
                    <a:p>
                      <a:r>
                        <a:rPr lang="fi-FI" dirty="0" smtClean="0"/>
                        <a:t/>
                      </a:r>
                      <a:br>
                        <a:rPr lang="fi-FI" dirty="0" smtClean="0"/>
                      </a:br>
                      <a:endParaRPr lang="es-ES_tradnl" dirty="0"/>
                    </a:p>
                  </a:txBody>
                  <a:tcPr/>
                </a:tc>
              </a:tr>
              <a:tr h="1244674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846262"/>
            <a:ext cx="5749066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Results</a:t>
            </a:r>
            <a:endParaRPr lang="es-ES_tradnl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146827"/>
              </p:ext>
            </p:extLst>
          </p:nvPr>
        </p:nvGraphicFramePr>
        <p:xfrm>
          <a:off x="1097280" y="2836535"/>
          <a:ext cx="5018830" cy="1507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415"/>
                <a:gridCol w="2509415"/>
              </a:tblGrid>
              <a:tr h="595325">
                <a:tc>
                  <a:txBody>
                    <a:bodyPr/>
                    <a:lstStyle/>
                    <a:p>
                      <a:r>
                        <a:rPr lang="es-ES_tradnl" dirty="0" err="1" smtClean="0"/>
                        <a:t>Result</a:t>
                      </a:r>
                      <a:r>
                        <a:rPr lang="es-ES_tradnl" baseline="0" dirty="0" smtClean="0"/>
                        <a:t> in</a:t>
                      </a:r>
                      <a:r>
                        <a:rPr lang="es-ES_tradnl" dirty="0" smtClean="0"/>
                        <a:t> </a:t>
                      </a:r>
                      <a:r>
                        <a:rPr lang="es-ES_tradnl" i="1" dirty="0" smtClean="0"/>
                        <a:t>(Korolev,2017)</a:t>
                      </a:r>
                    </a:p>
                    <a:p>
                      <a:r>
                        <a:rPr lang="es-ES_tradnl" dirty="0" err="1" smtClean="0"/>
                        <a:t>for</a:t>
                      </a:r>
                      <a:r>
                        <a:rPr lang="es-ES_tradnl" dirty="0" smtClean="0"/>
                        <a:t> AD vs Normal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LOO CV </a:t>
                      </a:r>
                      <a:r>
                        <a:rPr lang="es-ES_tradnl" dirty="0" err="1" smtClean="0"/>
                        <a:t>Slice</a:t>
                      </a:r>
                      <a:r>
                        <a:rPr lang="es-ES_tradnl" dirty="0" smtClean="0"/>
                        <a:t> 40</a:t>
                      </a:r>
                      <a:endParaRPr lang="es-ES_tradnl" dirty="0"/>
                    </a:p>
                  </a:txBody>
                  <a:tcPr/>
                </a:tc>
              </a:tr>
              <a:tr h="867009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79%</a:t>
                      </a:r>
                      <a:r>
                        <a:rPr lang="es-ES_tradnl" baseline="0" dirty="0" smtClean="0"/>
                        <a:t> +- 0.8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 smtClean="0"/>
                        <a:t>73’7</a:t>
                      </a:r>
                      <a:r>
                        <a:rPr lang="es-ES" dirty="0" smtClean="0"/>
                        <a:t> %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04012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Conclusions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dirty="0" smtClean="0"/>
              <a:t> </a:t>
            </a:r>
            <a:r>
              <a:rPr lang="es-ES_tradnl" dirty="0" err="1" smtClean="0"/>
              <a:t>We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observed</a:t>
            </a:r>
            <a:r>
              <a:rPr lang="es-ES_tradnl" dirty="0" smtClean="0"/>
              <a:t> </a:t>
            </a:r>
            <a:r>
              <a:rPr lang="es-ES_tradnl" dirty="0" err="1" smtClean="0"/>
              <a:t>that</a:t>
            </a:r>
            <a:r>
              <a:rPr lang="es-ES_tradnl" dirty="0" smtClean="0"/>
              <a:t> </a:t>
            </a:r>
            <a:r>
              <a:rPr lang="es-ES_tradnl" dirty="0" err="1" smtClean="0"/>
              <a:t>proper</a:t>
            </a:r>
            <a:r>
              <a:rPr lang="es-ES_tradnl" dirty="0" smtClean="0"/>
              <a:t> </a:t>
            </a:r>
            <a:r>
              <a:rPr lang="es-ES_tradnl" dirty="0" err="1" smtClean="0"/>
              <a:t>results</a:t>
            </a:r>
            <a:r>
              <a:rPr lang="es-ES_tradnl" dirty="0" smtClean="0"/>
              <a:t> can be </a:t>
            </a:r>
            <a:r>
              <a:rPr lang="es-ES_tradnl" dirty="0" err="1" smtClean="0"/>
              <a:t>obtained</a:t>
            </a:r>
            <a:r>
              <a:rPr lang="es-ES_tradnl" dirty="0" smtClean="0"/>
              <a:t> </a:t>
            </a:r>
            <a:r>
              <a:rPr lang="es-ES_tradnl" dirty="0" err="1" smtClean="0"/>
              <a:t>using</a:t>
            </a:r>
            <a:r>
              <a:rPr lang="es-ES_tradnl" dirty="0" smtClean="0"/>
              <a:t> 2D </a:t>
            </a:r>
            <a:r>
              <a:rPr lang="es-ES_tradnl" dirty="0" err="1" smtClean="0"/>
              <a:t>images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has </a:t>
            </a:r>
            <a:r>
              <a:rPr lang="es-ES_tradnl" dirty="0" err="1" smtClean="0"/>
              <a:t>not</a:t>
            </a:r>
            <a:r>
              <a:rPr lang="es-ES_tradnl" dirty="0" smtClean="0"/>
              <a:t> </a:t>
            </a:r>
            <a:r>
              <a:rPr lang="es-ES_tradnl" dirty="0" err="1" smtClean="0"/>
              <a:t>been</a:t>
            </a:r>
            <a:r>
              <a:rPr lang="es-ES_tradnl" dirty="0"/>
              <a:t> </a:t>
            </a:r>
            <a:r>
              <a:rPr lang="es-ES_tradnl" dirty="0" err="1" smtClean="0"/>
              <a:t>performed</a:t>
            </a:r>
            <a:r>
              <a:rPr lang="es-ES_tradnl" dirty="0" smtClean="0"/>
              <a:t> </a:t>
            </a:r>
            <a:r>
              <a:rPr lang="es-ES_tradnl" dirty="0" err="1" smtClean="0"/>
              <a:t>before</a:t>
            </a:r>
            <a:r>
              <a:rPr lang="es-ES_tradnl" dirty="0" smtClean="0"/>
              <a:t> in </a:t>
            </a:r>
            <a:r>
              <a:rPr lang="es-ES_tradnl" dirty="0" err="1" smtClean="0"/>
              <a:t>literature</a:t>
            </a:r>
            <a:r>
              <a:rPr lang="es-ES_tradnl" dirty="0" smtClean="0"/>
              <a:t>.</a:t>
            </a:r>
            <a:endParaRPr lang="es-ES" dirty="0" smtClean="0"/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2D </a:t>
            </a:r>
            <a:r>
              <a:rPr lang="es-ES" dirty="0" err="1" smtClean="0"/>
              <a:t>images</a:t>
            </a:r>
            <a:r>
              <a:rPr lang="es-ES" dirty="0" smtClean="0"/>
              <a:t> requiere </a:t>
            </a:r>
            <a:r>
              <a:rPr lang="es-ES" dirty="0" err="1" smtClean="0"/>
              <a:t>less</a:t>
            </a:r>
            <a:r>
              <a:rPr lang="es-ES" dirty="0" smtClean="0"/>
              <a:t> </a:t>
            </a:r>
            <a:r>
              <a:rPr lang="es-ES" dirty="0" err="1" smtClean="0"/>
              <a:t>computational</a:t>
            </a:r>
            <a:r>
              <a:rPr lang="es-ES" dirty="0" smtClean="0"/>
              <a:t> </a:t>
            </a:r>
            <a:r>
              <a:rPr lang="es-ES" dirty="0" err="1" smtClean="0"/>
              <a:t>power</a:t>
            </a:r>
            <a:r>
              <a:rPr lang="es-ES" dirty="0" smtClean="0"/>
              <a:t>, </a:t>
            </a:r>
            <a:r>
              <a:rPr lang="es-ES" dirty="0" err="1" smtClean="0"/>
              <a:t>therefore</a:t>
            </a:r>
            <a:r>
              <a:rPr lang="es-ES" dirty="0" smtClean="0"/>
              <a:t> </a:t>
            </a:r>
            <a:r>
              <a:rPr lang="es-ES" dirty="0" err="1" smtClean="0"/>
              <a:t>using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approach</a:t>
            </a:r>
            <a:r>
              <a:rPr lang="es-ES" dirty="0" smtClean="0"/>
              <a:t> in </a:t>
            </a:r>
            <a:r>
              <a:rPr lang="es-ES" dirty="0" err="1" smtClean="0"/>
              <a:t>an</a:t>
            </a:r>
            <a:r>
              <a:rPr lang="es-ES" dirty="0" smtClean="0"/>
              <a:t> hospital </a:t>
            </a:r>
            <a:r>
              <a:rPr lang="es-ES" dirty="0" err="1" smtClean="0"/>
              <a:t>could</a:t>
            </a:r>
            <a:r>
              <a:rPr lang="es-ES" dirty="0" smtClean="0"/>
              <a:t> be </a:t>
            </a:r>
            <a:r>
              <a:rPr lang="es-ES" dirty="0" err="1" smtClean="0"/>
              <a:t>easier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 </a:t>
            </a:r>
            <a:r>
              <a:rPr lang="es-ES" dirty="0" err="1" smtClean="0"/>
              <a:t>Some</a:t>
            </a:r>
            <a:r>
              <a:rPr lang="es-ES" dirty="0" smtClean="0"/>
              <a:t> </a:t>
            </a:r>
            <a:r>
              <a:rPr lang="es-ES" dirty="0" err="1" smtClean="0"/>
              <a:t>slices</a:t>
            </a:r>
            <a:r>
              <a:rPr lang="es-ES" dirty="0" smtClean="0"/>
              <a:t>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tahn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, as </a:t>
            </a:r>
            <a:r>
              <a:rPr lang="es-ES" dirty="0" err="1" smtClean="0"/>
              <a:t>observed</a:t>
            </a:r>
            <a:r>
              <a:rPr lang="es-ES" dirty="0" smtClean="0"/>
              <a:t> in </a:t>
            </a:r>
            <a:r>
              <a:rPr lang="es-ES" dirty="0" err="1" smtClean="0"/>
              <a:t>experiments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 More </a:t>
            </a:r>
            <a:r>
              <a:rPr lang="es-ES" dirty="0" err="1" smtClean="0"/>
              <a:t>images</a:t>
            </a:r>
            <a:r>
              <a:rPr lang="es-ES" dirty="0" smtClean="0"/>
              <a:t> </a:t>
            </a:r>
            <a:r>
              <a:rPr lang="es-ES" dirty="0" err="1" smtClean="0"/>
              <a:t>means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err="1" smtClean="0"/>
              <a:t>Nowadays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r>
              <a:rPr lang="es-ES" dirty="0" smtClean="0"/>
              <a:t> are a </a:t>
            </a:r>
            <a:r>
              <a:rPr lang="es-ES" dirty="0" err="1" smtClean="0"/>
              <a:t>lot</a:t>
            </a:r>
            <a:r>
              <a:rPr lang="es-ES" dirty="0" smtClean="0"/>
              <a:t> of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  <a:r>
              <a:rPr lang="es-ES" dirty="0" err="1" smtClean="0"/>
              <a:t>about</a:t>
            </a:r>
            <a:r>
              <a:rPr lang="es-ES" dirty="0" smtClean="0"/>
              <a:t> Deep </a:t>
            </a:r>
            <a:r>
              <a:rPr lang="es-ES" dirty="0" err="1" smtClean="0"/>
              <a:t>Learning</a:t>
            </a:r>
            <a:r>
              <a:rPr lang="es-ES" dirty="0" smtClean="0"/>
              <a:t> and </a:t>
            </a:r>
            <a:r>
              <a:rPr lang="es-ES" dirty="0" err="1" smtClean="0"/>
              <a:t>anyone</a:t>
            </a:r>
            <a:r>
              <a:rPr lang="es-ES" dirty="0" smtClean="0"/>
              <a:t> can do </a:t>
            </a:r>
            <a:r>
              <a:rPr lang="es-ES" dirty="0" err="1" smtClean="0"/>
              <a:t>amazing</a:t>
            </a:r>
            <a:r>
              <a:rPr lang="es-ES" dirty="0" smtClean="0"/>
              <a:t> </a:t>
            </a:r>
            <a:r>
              <a:rPr lang="es-ES" dirty="0" err="1" smtClean="0"/>
              <a:t>things</a:t>
            </a:r>
            <a:r>
              <a:rPr lang="es-E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I’ve</a:t>
            </a:r>
            <a:r>
              <a:rPr lang="es-ES" dirty="0" smtClean="0"/>
              <a:t> done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can, </a:t>
            </a:r>
            <a:r>
              <a:rPr lang="es-ES" dirty="0" err="1" smtClean="0"/>
              <a:t>because</a:t>
            </a:r>
            <a:r>
              <a:rPr lang="es-ES" dirty="0" smtClean="0"/>
              <a:t> </a:t>
            </a:r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even</a:t>
            </a:r>
            <a:r>
              <a:rPr lang="es-ES" dirty="0" smtClean="0"/>
              <a:t> </a:t>
            </a:r>
            <a:r>
              <a:rPr lang="es-ES" dirty="0" err="1" smtClean="0"/>
              <a:t>smart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6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Bibliography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(Korolev,2017): </a:t>
            </a:r>
            <a:r>
              <a:rPr lang="es-ES_tradnl" dirty="0" smtClean="0"/>
              <a:t>Residual </a:t>
            </a:r>
            <a:r>
              <a:rPr lang="es-ES_tradnl" dirty="0"/>
              <a:t>and </a:t>
            </a:r>
            <a:r>
              <a:rPr lang="es-ES_tradnl" dirty="0" err="1"/>
              <a:t>Plain</a:t>
            </a:r>
            <a:r>
              <a:rPr lang="es-ES_tradnl" dirty="0"/>
              <a:t> </a:t>
            </a:r>
            <a:r>
              <a:rPr lang="es-ES_tradnl" dirty="0" err="1"/>
              <a:t>Convolutional</a:t>
            </a:r>
            <a:r>
              <a:rPr lang="es-ES_tradnl" dirty="0"/>
              <a:t> Neural Networks </a:t>
            </a:r>
            <a:r>
              <a:rPr lang="es-ES_tradnl" dirty="0" err="1"/>
              <a:t>for</a:t>
            </a:r>
            <a:r>
              <a:rPr lang="es-ES_tradnl" dirty="0"/>
              <a:t> 3D </a:t>
            </a:r>
            <a:r>
              <a:rPr lang="es-ES_tradnl" dirty="0" err="1"/>
              <a:t>Brain</a:t>
            </a:r>
            <a:r>
              <a:rPr lang="es-ES_tradnl" dirty="0"/>
              <a:t> {MRI}	</a:t>
            </a:r>
            <a:r>
              <a:rPr lang="es-ES_tradnl" dirty="0" err="1" smtClean="0"/>
              <a:t>Classification</a:t>
            </a:r>
            <a:r>
              <a:rPr lang="es-ES_tradnl" dirty="0"/>
              <a:t>, </a:t>
            </a:r>
            <a:r>
              <a:rPr lang="es-ES_tradnl" dirty="0" err="1"/>
              <a:t>Sergey</a:t>
            </a:r>
            <a:r>
              <a:rPr lang="es-ES_tradnl" dirty="0"/>
              <a:t> </a:t>
            </a:r>
            <a:r>
              <a:rPr lang="es-ES_tradnl" dirty="0" err="1"/>
              <a:t>Korolev</a:t>
            </a:r>
            <a:r>
              <a:rPr lang="es-ES_tradnl" dirty="0"/>
              <a:t> </a:t>
            </a:r>
            <a:r>
              <a:rPr lang="es-ES_tradnl" dirty="0" smtClean="0"/>
              <a:t>and Amir </a:t>
            </a:r>
            <a:r>
              <a:rPr lang="es-ES_tradnl" dirty="0" err="1"/>
              <a:t>Safiullin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Mikhail</a:t>
            </a:r>
            <a:r>
              <a:rPr lang="es-ES_tradnl" dirty="0" smtClean="0"/>
              <a:t> </a:t>
            </a:r>
            <a:r>
              <a:rPr lang="es-ES_tradnl" dirty="0" err="1"/>
              <a:t>Belyaev</a:t>
            </a:r>
            <a:r>
              <a:rPr lang="es-ES_tradnl" dirty="0"/>
              <a:t> </a:t>
            </a:r>
            <a:r>
              <a:rPr lang="es-ES_tradnl" dirty="0" smtClean="0"/>
              <a:t>and </a:t>
            </a:r>
            <a:r>
              <a:rPr lang="es-ES_tradnl" dirty="0" err="1" smtClean="0"/>
              <a:t>Yulia</a:t>
            </a:r>
            <a:r>
              <a:rPr lang="es-ES_tradnl" dirty="0" smtClean="0"/>
              <a:t> </a:t>
            </a:r>
            <a:r>
              <a:rPr lang="es-ES_tradnl" dirty="0" err="1" smtClean="0"/>
              <a:t>Dodonova</a:t>
            </a:r>
            <a:r>
              <a:rPr lang="es-ES_tradnl" dirty="0" smtClean="0"/>
              <a:t>, </a:t>
            </a:r>
            <a:r>
              <a:rPr lang="es-ES_tradnl" dirty="0"/>
              <a:t>IEEE International </a:t>
            </a:r>
            <a:r>
              <a:rPr lang="es-ES_tradnl" dirty="0" err="1"/>
              <a:t>Symposium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Biomedical</a:t>
            </a:r>
            <a:r>
              <a:rPr lang="es-ES_tradnl" dirty="0"/>
              <a:t> </a:t>
            </a:r>
            <a:r>
              <a:rPr lang="es-ES_tradnl" dirty="0" err="1"/>
              <a:t>Imaging</a:t>
            </a:r>
            <a:r>
              <a:rPr lang="es-ES_tradnl" dirty="0"/>
              <a:t> </a:t>
            </a:r>
            <a:r>
              <a:rPr lang="es-ES_tradnl" dirty="0" smtClean="0"/>
              <a:t>2017.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/>
              <a:t>Simonyan,2014): </a:t>
            </a:r>
            <a:r>
              <a:rPr lang="es-ES_tradnl" i="1" dirty="0" err="1"/>
              <a:t>Very</a:t>
            </a:r>
            <a:r>
              <a:rPr lang="es-ES_tradnl" i="1" dirty="0"/>
              <a:t> Deep </a:t>
            </a:r>
            <a:r>
              <a:rPr lang="es-ES_tradnl" i="1" dirty="0" err="1"/>
              <a:t>Convolutional</a:t>
            </a:r>
            <a:r>
              <a:rPr lang="es-ES_tradnl" i="1" dirty="0"/>
              <a:t> Networks </a:t>
            </a:r>
            <a:r>
              <a:rPr lang="es-ES_tradnl" i="1" dirty="0" err="1"/>
              <a:t>for</a:t>
            </a:r>
            <a:r>
              <a:rPr lang="es-ES_tradnl" i="1" dirty="0"/>
              <a:t> </a:t>
            </a:r>
            <a:r>
              <a:rPr lang="es-ES_tradnl" i="1" dirty="0" err="1"/>
              <a:t>Large-Scale</a:t>
            </a:r>
            <a:r>
              <a:rPr lang="es-ES_tradnl" i="1" dirty="0"/>
              <a:t> </a:t>
            </a:r>
            <a:r>
              <a:rPr lang="es-ES_tradnl" i="1" dirty="0" err="1"/>
              <a:t>Image</a:t>
            </a:r>
            <a:r>
              <a:rPr lang="es-ES_tradnl" i="1" dirty="0"/>
              <a:t> </a:t>
            </a:r>
            <a:r>
              <a:rPr lang="es-ES_tradnl" i="1" dirty="0" err="1" smtClean="0"/>
              <a:t>Recognition</a:t>
            </a:r>
            <a:r>
              <a:rPr lang="es-ES_tradnl" i="1" dirty="0"/>
              <a:t>, Karen </a:t>
            </a:r>
            <a:r>
              <a:rPr lang="es-ES_tradnl" i="1" dirty="0" err="1"/>
              <a:t>Simonyan</a:t>
            </a:r>
            <a:r>
              <a:rPr lang="es-ES_tradnl" i="1" dirty="0"/>
              <a:t> </a:t>
            </a:r>
            <a:r>
              <a:rPr lang="es-ES_tradnl" i="1" dirty="0" smtClean="0"/>
              <a:t>and Andrew </a:t>
            </a:r>
            <a:r>
              <a:rPr lang="es-ES_tradnl" i="1" dirty="0" err="1" smtClean="0"/>
              <a:t>Zisserman</a:t>
            </a:r>
            <a:r>
              <a:rPr lang="es-ES_tradnl" i="1" dirty="0" smtClean="0"/>
              <a:t>, </a:t>
            </a:r>
            <a:r>
              <a:rPr lang="es-ES_tradnl" i="1" dirty="0" err="1" smtClean="0"/>
              <a:t>CoRR</a:t>
            </a:r>
            <a:r>
              <a:rPr lang="es-ES_tradnl" i="1" dirty="0" smtClean="0"/>
              <a:t> 2014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(ADNI): </a:t>
            </a:r>
            <a:r>
              <a:rPr lang="es-ES_tradnl" dirty="0" smtClean="0"/>
              <a:t>ADNI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adni.loni.usc.edu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Keras</a:t>
            </a:r>
            <a:r>
              <a:rPr lang="es-ES_tradnl" i="1" dirty="0" smtClean="0"/>
              <a:t>): </a:t>
            </a:r>
            <a:r>
              <a:rPr lang="es-ES_tradnl" dirty="0" err="1" smtClean="0"/>
              <a:t>Keras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3"/>
              </a:rPr>
              <a:t>https://</a:t>
            </a:r>
            <a:r>
              <a:rPr lang="es-ES_tradnl" dirty="0" smtClean="0">
                <a:hlinkClick r:id="rId3"/>
              </a:rPr>
              <a:t>keras.io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Nibabel</a:t>
            </a:r>
            <a:r>
              <a:rPr lang="es-ES_tradnl" i="1" dirty="0" smtClean="0"/>
              <a:t>): </a:t>
            </a:r>
            <a:r>
              <a:rPr lang="es-ES_tradnl" dirty="0" err="1" smtClean="0"/>
              <a:t>Nibabel</a:t>
            </a:r>
            <a:r>
              <a:rPr lang="es-ES_tradnl" dirty="0" smtClean="0"/>
              <a:t>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4"/>
              </a:rPr>
              <a:t>http://nipy.org/nibabel</a:t>
            </a:r>
            <a:r>
              <a:rPr lang="es-ES_tradnl" dirty="0" smtClean="0">
                <a:hlinkClick r:id="rId4"/>
              </a:rPr>
              <a:t>/</a:t>
            </a:r>
            <a:r>
              <a:rPr lang="es-ES_tradnl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s-ES_tradnl" i="1" dirty="0"/>
              <a:t> </a:t>
            </a:r>
            <a:r>
              <a:rPr lang="es-ES_tradnl" i="1" dirty="0" smtClean="0"/>
              <a:t>(</a:t>
            </a:r>
            <a:r>
              <a:rPr lang="es-ES_tradnl" i="1" dirty="0" err="1" smtClean="0"/>
              <a:t>FreeSurfer</a:t>
            </a:r>
            <a:r>
              <a:rPr lang="es-ES_tradnl" i="1" dirty="0" smtClean="0"/>
              <a:t>): </a:t>
            </a:r>
            <a:r>
              <a:rPr lang="es-ES_tradnl" dirty="0" err="1" smtClean="0"/>
              <a:t>FreeSurfer</a:t>
            </a:r>
            <a:r>
              <a:rPr lang="es-ES_tradnl" dirty="0" smtClean="0"/>
              <a:t> Software </a:t>
            </a:r>
            <a:r>
              <a:rPr lang="es-ES_tradnl" dirty="0" err="1" smtClean="0"/>
              <a:t>Webpage</a:t>
            </a:r>
            <a:r>
              <a:rPr lang="es-ES_tradnl" dirty="0"/>
              <a:t>, </a:t>
            </a:r>
            <a:r>
              <a:rPr lang="es-ES_tradnl" dirty="0">
                <a:hlinkClick r:id="rId5"/>
              </a:rPr>
              <a:t>http://</a:t>
            </a:r>
            <a:r>
              <a:rPr lang="es-ES_tradnl" dirty="0" smtClean="0">
                <a:hlinkClick r:id="rId5"/>
              </a:rPr>
              <a:t>freesurfer.net</a:t>
            </a:r>
            <a:r>
              <a:rPr lang="es-ES_tradnl" dirty="0" smtClean="0"/>
              <a:t> </a:t>
            </a:r>
            <a:endParaRPr lang="es-ES_tradnl" i="1" dirty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Bibliography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>
                <a:hlinkClick r:id="rId2"/>
              </a:rPr>
              <a:t>http://</a:t>
            </a:r>
            <a:r>
              <a:rPr lang="es-ES_tradnl" dirty="0" smtClean="0">
                <a:hlinkClick r:id="rId2"/>
              </a:rPr>
              <a:t>www.wvha.org/getattachment/fc969f18-37b5-49db-be2a-9d59cd41b43e/alzheimers.JPG.aspx</a:t>
            </a:r>
            <a:r>
              <a:rPr lang="es-ES_tradnl" dirty="0" smtClean="0"/>
              <a:t> </a:t>
            </a:r>
          </a:p>
          <a:p>
            <a:r>
              <a:rPr lang="es-ES_tradnl" dirty="0" smtClean="0">
                <a:hlinkClick r:id="rId3"/>
              </a:rPr>
              <a:t>https</a:t>
            </a:r>
            <a:r>
              <a:rPr lang="es-ES_tradnl" dirty="0">
                <a:hlinkClick r:id="rId3"/>
              </a:rPr>
              <a:t>://techcrunch.com/2017/04/13/neural-networks-made-easy</a:t>
            </a:r>
            <a:r>
              <a:rPr lang="es-ES_tradnl" dirty="0" smtClean="0">
                <a:hlinkClick r:id="rId3"/>
              </a:rPr>
              <a:t>/</a:t>
            </a:r>
            <a:endParaRPr lang="es-ES_tradnl" dirty="0" smtClean="0"/>
          </a:p>
          <a:p>
            <a:r>
              <a:rPr lang="es-ES_tradnl" dirty="0">
                <a:hlinkClick r:id="rId4"/>
              </a:rPr>
              <a:t>https://</a:t>
            </a:r>
            <a:r>
              <a:rPr lang="es-ES_tradnl" dirty="0" smtClean="0">
                <a:hlinkClick r:id="rId4"/>
              </a:rPr>
              <a:t>ncrad.iu.edu/images/logos/adni3.png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5"/>
              </a:rPr>
              <a:t>http://www.imada.sdu.dk/~</a:t>
            </a:r>
            <a:r>
              <a:rPr lang="es-ES_tradnl" dirty="0" smtClean="0">
                <a:hlinkClick r:id="rId5"/>
              </a:rPr>
              <a:t>marco/DM825/animation.gif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6"/>
              </a:rPr>
              <a:t>https://</a:t>
            </a:r>
            <a:r>
              <a:rPr lang="es-ES_tradnl" dirty="0" smtClean="0">
                <a:hlinkClick r:id="rId6"/>
              </a:rPr>
              <a:t>upload.wikimedia.org/wikipedia/commons/6/63/Typical_cnn.png</a:t>
            </a:r>
            <a:endParaRPr lang="es-ES_tradnl" dirty="0" smtClean="0"/>
          </a:p>
          <a:p>
            <a:r>
              <a:rPr lang="es-ES_tradnl" dirty="0">
                <a:hlinkClick r:id="rId7"/>
              </a:rPr>
              <a:t>http://</a:t>
            </a:r>
            <a:r>
              <a:rPr lang="es-ES_tradnl" dirty="0" smtClean="0">
                <a:hlinkClick r:id="rId7"/>
              </a:rPr>
              <a:t>themindbodyshift.com/wp-content/uploads/2015/03/projections-of-us-population-developing-alzheimers-disease.png?w=660</a:t>
            </a:r>
            <a:r>
              <a:rPr lang="es-ES_tradnl" dirty="0" smtClean="0"/>
              <a:t> </a:t>
            </a:r>
          </a:p>
          <a:p>
            <a:r>
              <a:rPr lang="es-ES_tradnl" dirty="0">
                <a:hlinkClick r:id="rId8"/>
              </a:rPr>
              <a:t>http://</a:t>
            </a:r>
            <a:r>
              <a:rPr lang="es-ES_tradnl" dirty="0" smtClean="0">
                <a:hlinkClick r:id="rId8"/>
              </a:rPr>
              <a:t>immersive.healthcentral.com/alzheimers/d/LBLN/how-alzheimers-disease-changes-the-brain/assets/a/img/Cerebellum_GIF.gif</a:t>
            </a:r>
            <a:r>
              <a:rPr lang="es-ES_tradnl" dirty="0" smtClean="0"/>
              <a:t>  </a:t>
            </a:r>
          </a:p>
          <a:p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https://cs231n.github.io/convolutional-networks/#</a:t>
            </a:r>
            <a:r>
              <a:rPr lang="en-GB" dirty="0" smtClean="0">
                <a:hlinkClick r:id="rId2"/>
              </a:rPr>
              <a:t>pool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fr.wikipedia.org/wiki/Fichier:Twitter_Bird.svg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commons.wikimedia.org/wiki/File:Octicons-mark-github.svg</a:t>
            </a:r>
            <a:endParaRPr lang="en-GB" dirty="0" smtClean="0"/>
          </a:p>
          <a:p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www.shareicon.net/route-top-view-routes-straight-street-road-road-icons-transport-roads-streets-683588</a:t>
            </a:r>
            <a:endParaRPr lang="en-GB" dirty="0" smtClean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themetapicture.com/media/picture.jpe</a:t>
            </a:r>
            <a:endParaRPr lang="en-GB" dirty="0" smtClean="0"/>
          </a:p>
          <a:p>
            <a:endParaRPr lang="es-ES" dirty="0" smtClean="0"/>
          </a:p>
          <a:p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r>
              <a:rPr lang="es-ES" dirty="0" smtClean="0"/>
              <a:t>: Alzheimer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_tradnl" dirty="0"/>
          </a:p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r>
              <a:rPr lang="es-ES_tradnl" b="1" dirty="0" smtClean="0"/>
              <a:t>47 </a:t>
            </a:r>
            <a:r>
              <a:rPr lang="en-GB" b="1" dirty="0" smtClean="0"/>
              <a:t>million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suffer</a:t>
            </a:r>
            <a:r>
              <a:rPr lang="es-ES_tradnl" dirty="0" smtClean="0"/>
              <a:t> </a:t>
            </a:r>
            <a:r>
              <a:rPr lang="es-ES_tradnl" dirty="0" err="1" smtClean="0"/>
              <a:t>from</a:t>
            </a:r>
            <a:r>
              <a:rPr lang="es-ES_tradnl" dirty="0" smtClean="0"/>
              <a:t> demencia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world</a:t>
            </a:r>
            <a:r>
              <a:rPr lang="es-ES_tradnl" dirty="0" smtClean="0"/>
              <a:t>, and 9.9 </a:t>
            </a:r>
            <a:r>
              <a:rPr lang="es-ES_tradnl" dirty="0" err="1" smtClean="0"/>
              <a:t>million</a:t>
            </a:r>
            <a:r>
              <a:rPr lang="es-ES_tradnl" dirty="0" smtClean="0"/>
              <a:t> new cases are </a:t>
            </a:r>
            <a:r>
              <a:rPr lang="en-GB" dirty="0" smtClean="0"/>
              <a:t>registered each year</a:t>
            </a:r>
            <a:r>
              <a:rPr lang="es-ES_tradnl" dirty="0" smtClean="0"/>
              <a:t>.</a:t>
            </a:r>
            <a:endParaRPr lang="es-ES_tradnl" dirty="0"/>
          </a:p>
          <a:p>
            <a:pPr>
              <a:buFont typeface="Arial" charset="0"/>
              <a:buChar char="•"/>
            </a:pPr>
            <a:r>
              <a:rPr lang="es-ES_tradnl" dirty="0" smtClean="0"/>
              <a:t>Alzheimer </a:t>
            </a:r>
            <a:r>
              <a:rPr lang="es-ES_tradnl" dirty="0" err="1" smtClean="0"/>
              <a:t>disease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primary</a:t>
            </a:r>
            <a:r>
              <a:rPr lang="es-ES_tradnl" dirty="0" smtClean="0"/>
              <a:t> cause of </a:t>
            </a:r>
            <a:r>
              <a:rPr lang="es-ES_tradnl" dirty="0" err="1" smtClean="0"/>
              <a:t>dementia</a:t>
            </a:r>
            <a:r>
              <a:rPr lang="es-ES_tradnl" dirty="0" smtClean="0"/>
              <a:t>, </a:t>
            </a:r>
            <a:r>
              <a:rPr lang="es-ES_tradnl" dirty="0" err="1" smtClean="0"/>
              <a:t>gathering</a:t>
            </a:r>
            <a:r>
              <a:rPr lang="es-ES_tradnl" dirty="0" smtClean="0"/>
              <a:t> </a:t>
            </a:r>
            <a:r>
              <a:rPr lang="es-ES_tradnl" dirty="0" err="1" smtClean="0"/>
              <a:t>between</a:t>
            </a:r>
            <a:r>
              <a:rPr lang="es-ES_tradnl" dirty="0" smtClean="0"/>
              <a:t> </a:t>
            </a:r>
            <a:r>
              <a:rPr lang="es-ES_tradnl" b="1" dirty="0" smtClean="0"/>
              <a:t>60% and 70%</a:t>
            </a:r>
            <a:r>
              <a:rPr lang="es-ES_tradnl" dirty="0" smtClean="0"/>
              <a:t> of </a:t>
            </a:r>
            <a:r>
              <a:rPr lang="es-ES_tradnl" dirty="0" err="1" smtClean="0"/>
              <a:t>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cases.</a:t>
            </a:r>
          </a:p>
          <a:p>
            <a:pPr>
              <a:buFont typeface="Arial" charset="0"/>
              <a:buChar char="•"/>
            </a:pPr>
            <a:r>
              <a:rPr lang="es-ES" dirty="0"/>
              <a:t> </a:t>
            </a:r>
            <a:r>
              <a:rPr lang="es-ES" dirty="0" err="1" smtClean="0"/>
              <a:t>Early</a:t>
            </a:r>
            <a:r>
              <a:rPr lang="es-ES" dirty="0" smtClean="0"/>
              <a:t> diagnosis can cause </a:t>
            </a:r>
            <a:r>
              <a:rPr lang="es-ES" dirty="0" err="1" smtClean="0"/>
              <a:t>major</a:t>
            </a:r>
            <a:r>
              <a:rPr lang="es-ES" dirty="0" smtClean="0"/>
              <a:t> </a:t>
            </a:r>
            <a:r>
              <a:rPr lang="es-ES" dirty="0" err="1" smtClean="0"/>
              <a:t>improvements</a:t>
            </a:r>
            <a:r>
              <a:rPr lang="es-ES" dirty="0" smtClean="0"/>
              <a:t> in </a:t>
            </a:r>
            <a:r>
              <a:rPr lang="es-ES" dirty="0" err="1" smtClean="0"/>
              <a:t>patients</a:t>
            </a:r>
            <a:r>
              <a:rPr lang="es-ES" dirty="0" smtClean="0"/>
              <a:t> </a:t>
            </a:r>
            <a:r>
              <a:rPr lang="es-ES" dirty="0" err="1" smtClean="0"/>
              <a:t>daily</a:t>
            </a:r>
            <a:r>
              <a:rPr lang="es-ES" dirty="0" smtClean="0"/>
              <a:t> </a:t>
            </a:r>
            <a:r>
              <a:rPr lang="es-ES" dirty="0" err="1" smtClean="0"/>
              <a:t>lives</a:t>
            </a:r>
            <a:r>
              <a:rPr lang="es-ES" dirty="0" smtClean="0"/>
              <a:t> and </a:t>
            </a:r>
            <a:r>
              <a:rPr lang="es-ES" dirty="0" err="1" smtClean="0"/>
              <a:t>life</a:t>
            </a:r>
            <a:r>
              <a:rPr lang="es-ES" dirty="0" smtClean="0"/>
              <a:t> </a:t>
            </a:r>
            <a:r>
              <a:rPr lang="es-ES" dirty="0" err="1" smtClean="0"/>
              <a:t>expectancy</a:t>
            </a:r>
            <a:r>
              <a:rPr lang="es-ES" dirty="0" smtClean="0"/>
              <a:t>.</a:t>
            </a:r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691890" y="6459785"/>
            <a:ext cx="4817099" cy="365125"/>
          </a:xfrm>
        </p:spPr>
        <p:txBody>
          <a:bodyPr/>
          <a:lstStyle/>
          <a:p>
            <a:r>
              <a:rPr lang="en-US" dirty="0" smtClean="0"/>
              <a:t>Deep Learning para </a:t>
            </a:r>
            <a:r>
              <a:rPr lang="en-US" dirty="0" err="1" smtClean="0"/>
              <a:t>diagnosticar</a:t>
            </a:r>
            <a:r>
              <a:rPr lang="en-US" dirty="0" smtClean="0"/>
              <a:t> Alzheimer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imágenes</a:t>
            </a:r>
            <a:r>
              <a:rPr lang="en-US" dirty="0" smtClean="0"/>
              <a:t> de </a:t>
            </a:r>
            <a:r>
              <a:rPr lang="en-US" dirty="0" err="1" smtClean="0"/>
              <a:t>resonancia</a:t>
            </a:r>
            <a:r>
              <a:rPr lang="en-US" dirty="0" smtClean="0"/>
              <a:t> </a:t>
            </a:r>
            <a:r>
              <a:rPr lang="en-US" dirty="0" err="1" smtClean="0"/>
              <a:t>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follow me on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5802"/>
            <a:ext cx="960120" cy="7808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63140" y="2160368"/>
            <a:ext cx="23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@pacocp9</a:t>
            </a:r>
            <a:endParaRPr lang="en-GB" sz="3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" y="3095141"/>
            <a:ext cx="1188720" cy="118872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57041" y="3452241"/>
            <a:ext cx="1521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err="1" smtClean="0"/>
              <a:t>pacocp</a:t>
            </a:r>
            <a:endParaRPr lang="en-GB" sz="36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0" y="4572303"/>
            <a:ext cx="1583539" cy="1583539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171700" y="5129108"/>
            <a:ext cx="952382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 smtClean="0"/>
              <a:t>Don’t follow me down the street, you creepy audience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73412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 idx="4294967295"/>
          </p:nvPr>
        </p:nvSpPr>
        <p:spPr>
          <a:xfrm>
            <a:off x="84931" y="1343618"/>
            <a:ext cx="12025312" cy="2660650"/>
          </a:xfrm>
        </p:spPr>
        <p:txBody>
          <a:bodyPr>
            <a:normAutofit/>
          </a:bodyPr>
          <a:lstStyle/>
          <a:p>
            <a:r>
              <a:rPr lang="es-ES_tradnl" sz="6600" dirty="0" smtClean="0"/>
              <a:t>   		</a:t>
            </a:r>
            <a:r>
              <a:rPr lang="es-ES" sz="6600" dirty="0" err="1" smtClean="0"/>
              <a:t>Thanks</a:t>
            </a:r>
            <a:r>
              <a:rPr lang="es-ES" sz="6600" dirty="0" smtClean="0"/>
              <a:t> </a:t>
            </a:r>
            <a:r>
              <a:rPr lang="es-ES" sz="6600" dirty="0" err="1" smtClean="0"/>
              <a:t>for</a:t>
            </a:r>
            <a:r>
              <a:rPr lang="es-ES" sz="6600" dirty="0" smtClean="0"/>
              <a:t> </a:t>
            </a:r>
            <a:r>
              <a:rPr lang="es-ES" sz="6600" dirty="0" err="1" smtClean="0"/>
              <a:t>your</a:t>
            </a:r>
            <a:r>
              <a:rPr lang="es-ES" sz="6600" dirty="0" smtClean="0"/>
              <a:t> </a:t>
            </a:r>
            <a:r>
              <a:rPr lang="es-ES" sz="6600" dirty="0" err="1" smtClean="0"/>
              <a:t>attention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18946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3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4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42068" cy="623454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8" y="712517"/>
            <a:ext cx="5149932" cy="49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works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Manually detecting of brain mass deterioration: </a:t>
            </a:r>
            <a:r>
              <a:rPr lang="en-GB" dirty="0" smtClean="0"/>
              <a:t>Neuronal </a:t>
            </a:r>
            <a:r>
              <a:rPr lang="en-GB" dirty="0"/>
              <a:t>loss and consequent brain atrophy causes widening of the sulci, thinning of the </a:t>
            </a:r>
            <a:r>
              <a:rPr lang="en-GB" dirty="0" err="1"/>
              <a:t>gyri</a:t>
            </a:r>
            <a:r>
              <a:rPr lang="en-GB" dirty="0"/>
              <a:t> and dilatation of the ventricles with a significant reduction in brain </a:t>
            </a:r>
            <a:r>
              <a:rPr lang="en-GB" dirty="0" smtClean="0"/>
              <a:t>weight. </a:t>
            </a:r>
            <a:r>
              <a:rPr lang="en-GB" dirty="0"/>
              <a:t>Many studies have focused on quantifying focal atrophy in the temporal lobe (</a:t>
            </a:r>
            <a:r>
              <a:rPr lang="en-GB" dirty="0" err="1"/>
              <a:t>Scheltens</a:t>
            </a:r>
            <a:r>
              <a:rPr lang="en-GB" dirty="0"/>
              <a:t>, et al., 2003) and even exist visual scales to quantify the degree of atrophy, which are quick and easy to use. </a:t>
            </a:r>
          </a:p>
          <a:p>
            <a:pPr>
              <a:buFont typeface="Arial" charset="0"/>
              <a:buChar char="•"/>
            </a:pPr>
            <a:r>
              <a:rPr lang="en-GB" dirty="0" smtClean="0"/>
              <a:t> </a:t>
            </a:r>
            <a:r>
              <a:rPr lang="en-GB" b="1" dirty="0" smtClean="0"/>
              <a:t>Automatic methods: </a:t>
            </a:r>
            <a:r>
              <a:rPr lang="en-GB" dirty="0"/>
              <a:t>volumetric and shape features together with PCA and SVM were used to classify </a:t>
            </a:r>
            <a:r>
              <a:rPr lang="en-GB" dirty="0" smtClean="0"/>
              <a:t>MRI </a:t>
            </a:r>
            <a:r>
              <a:rPr lang="en-GB" dirty="0"/>
              <a:t>images as having the disease or not (Lee, et al., 2009). </a:t>
            </a:r>
            <a:endParaRPr lang="en-GB" dirty="0" smtClean="0"/>
          </a:p>
          <a:p>
            <a:pPr>
              <a:buFont typeface="Arial" charset="0"/>
              <a:buChar char="•"/>
            </a:pPr>
            <a:r>
              <a:rPr lang="en-GB" dirty="0"/>
              <a:t> </a:t>
            </a:r>
            <a:r>
              <a:rPr lang="en-GB" b="1" dirty="0" smtClean="0"/>
              <a:t>Deep Learning: </a:t>
            </a:r>
            <a:r>
              <a:rPr lang="en-GB" dirty="0" smtClean="0"/>
              <a:t>using 3D Convolutional Neural Networks for classification. (</a:t>
            </a:r>
            <a:r>
              <a:rPr lang="en-GB" dirty="0" err="1" smtClean="0"/>
              <a:t>Korelev</a:t>
            </a:r>
            <a:r>
              <a:rPr lang="en-GB" dirty="0" smtClean="0"/>
              <a:t> 2017).</a:t>
            </a:r>
            <a:endParaRPr lang="en-GB" dirty="0"/>
          </a:p>
          <a:p>
            <a:pPr>
              <a:buFont typeface="Arial" charset="0"/>
              <a:buChar char="•"/>
            </a:pP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9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Goals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s-ES_tradnl" dirty="0" smtClean="0"/>
          </a:p>
          <a:p>
            <a:pPr>
              <a:buFont typeface="Arial" charset="0"/>
              <a:buChar char="•"/>
            </a:pPr>
            <a:endParaRPr lang="es-ES_tradnl" dirty="0"/>
          </a:p>
          <a:p>
            <a:pPr>
              <a:buFont typeface="Arial" charset="0"/>
              <a:buChar char="•"/>
            </a:pPr>
            <a:r>
              <a:rPr lang="es-ES" b="1" dirty="0" smtClean="0"/>
              <a:t> </a:t>
            </a:r>
            <a:r>
              <a:rPr lang="es-ES" b="1" dirty="0" err="1" smtClean="0"/>
              <a:t>Analysis</a:t>
            </a:r>
            <a:r>
              <a:rPr lang="es-ES" b="1" dirty="0" smtClean="0"/>
              <a:t> and </a:t>
            </a:r>
            <a:r>
              <a:rPr lang="es-ES" b="1" dirty="0" err="1" smtClean="0"/>
              <a:t>processing</a:t>
            </a:r>
            <a:r>
              <a:rPr lang="es-ES" b="1" dirty="0" smtClean="0"/>
              <a:t> of </a:t>
            </a:r>
            <a:r>
              <a:rPr lang="es-ES" b="1" dirty="0" err="1" smtClean="0"/>
              <a:t>images</a:t>
            </a:r>
            <a:r>
              <a:rPr lang="es-ES" b="1" dirty="0" smtClean="0"/>
              <a:t>.</a:t>
            </a:r>
            <a:endParaRPr lang="es-ES_tradnl" b="1" dirty="0" smtClean="0"/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Analysis</a:t>
            </a:r>
            <a:r>
              <a:rPr lang="es-ES_tradnl" b="1" dirty="0" smtClean="0"/>
              <a:t> and </a:t>
            </a:r>
            <a:r>
              <a:rPr lang="es-ES_tradnl" b="1" dirty="0" err="1" smtClean="0"/>
              <a:t>selection</a:t>
            </a:r>
            <a:r>
              <a:rPr lang="es-ES_tradnl" b="1" dirty="0" smtClean="0"/>
              <a:t> of a </a:t>
            </a:r>
            <a:r>
              <a:rPr lang="es-ES_tradnl" b="1" dirty="0" err="1" smtClean="0"/>
              <a:t>Convolutional</a:t>
            </a:r>
            <a:r>
              <a:rPr lang="es-ES_tradnl" b="1" dirty="0" smtClean="0"/>
              <a:t> Neural Network </a:t>
            </a:r>
            <a:r>
              <a:rPr lang="es-ES_tradnl" b="1" dirty="0" err="1" smtClean="0"/>
              <a:t>Architecture</a:t>
            </a:r>
            <a:r>
              <a:rPr lang="es-ES_tradnl" b="1" dirty="0" smtClean="0"/>
              <a:t>. 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Neural Network </a:t>
            </a:r>
            <a:r>
              <a:rPr lang="es-ES_tradnl" b="1" dirty="0" err="1" smtClean="0"/>
              <a:t>optimization</a:t>
            </a:r>
            <a:r>
              <a:rPr lang="es-ES_tradnl" b="1" dirty="0" smtClean="0"/>
              <a:t> and </a:t>
            </a:r>
            <a:r>
              <a:rPr lang="es-ES_tradnl" b="1" dirty="0" err="1" smtClean="0"/>
              <a:t>methods</a:t>
            </a:r>
            <a:r>
              <a:rPr lang="es-ES_tradnl" b="1" dirty="0" smtClean="0"/>
              <a:t> </a:t>
            </a:r>
            <a:r>
              <a:rPr lang="es-ES_tradnl" b="1" dirty="0" err="1" smtClean="0"/>
              <a:t>for</a:t>
            </a:r>
            <a:r>
              <a:rPr lang="es-ES_tradnl" b="1" dirty="0" smtClean="0"/>
              <a:t> </a:t>
            </a:r>
            <a:r>
              <a:rPr lang="es-ES_tradnl" b="1" dirty="0" err="1" smtClean="0"/>
              <a:t>model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selection</a:t>
            </a:r>
            <a:r>
              <a:rPr lang="es-ES_tradnl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s-ES_tradnl" b="1" dirty="0" smtClean="0"/>
              <a:t> </a:t>
            </a:r>
            <a:r>
              <a:rPr lang="es-ES_tradnl" b="1" dirty="0" err="1" smtClean="0"/>
              <a:t>Analysis</a:t>
            </a:r>
            <a:r>
              <a:rPr lang="es-ES_tradnl" b="1" dirty="0" smtClean="0"/>
              <a:t> of </a:t>
            </a:r>
            <a:r>
              <a:rPr lang="es-ES_tradnl" b="1" dirty="0" err="1" smtClean="0"/>
              <a:t>results</a:t>
            </a:r>
            <a:r>
              <a:rPr lang="es-ES_tradnl" b="1" dirty="0" smtClean="0"/>
              <a:t>.</a:t>
            </a:r>
            <a:endParaRPr lang="es-ES_tradnl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smtClean="0"/>
              <a:t>Machine Learning: </a:t>
            </a:r>
            <a:r>
              <a:rPr lang="en-GB" dirty="0"/>
              <a:t>is a field of </a:t>
            </a:r>
            <a:r>
              <a:rPr lang="en-GB" dirty="0" smtClean="0"/>
              <a:t>statistics and </a:t>
            </a:r>
            <a:r>
              <a:rPr lang="en-GB" dirty="0"/>
              <a:t>computer </a:t>
            </a:r>
            <a:r>
              <a:rPr lang="en-GB" dirty="0" smtClean="0"/>
              <a:t>science that </a:t>
            </a:r>
            <a:r>
              <a:rPr lang="en-GB" dirty="0"/>
              <a:t>gives computer </a:t>
            </a:r>
            <a:r>
              <a:rPr lang="en-GB" dirty="0" smtClean="0"/>
              <a:t>systems the </a:t>
            </a:r>
            <a:r>
              <a:rPr lang="en-GB" dirty="0"/>
              <a:t>ability to "learn" (i.e. progressively improve performance on a specific task) with data, without being explicitly </a:t>
            </a:r>
            <a:r>
              <a:rPr lang="en-GB" dirty="0" smtClean="0"/>
              <a:t>programmed.</a:t>
            </a:r>
          </a:p>
          <a:p>
            <a:pPr algn="just"/>
            <a:r>
              <a:rPr lang="en-GB" b="1" dirty="0" smtClean="0"/>
              <a:t>Supervised Learning: </a:t>
            </a:r>
            <a:r>
              <a:rPr lang="en-GB" dirty="0"/>
              <a:t>The computer is presented with example inputs and their desired </a:t>
            </a:r>
            <a:r>
              <a:rPr lang="en-GB" dirty="0" smtClean="0"/>
              <a:t>outputs.</a:t>
            </a:r>
          </a:p>
          <a:p>
            <a:pPr algn="just"/>
            <a:r>
              <a:rPr lang="en-GB" b="1" dirty="0" smtClean="0"/>
              <a:t>Deep Learning: </a:t>
            </a:r>
            <a:r>
              <a:rPr lang="en-GB" dirty="0" smtClean="0"/>
              <a:t>subfield inside machine learning in which algorithms,</a:t>
            </a:r>
          </a:p>
          <a:p>
            <a:pPr algn="just"/>
            <a:r>
              <a:rPr lang="en-GB" dirty="0"/>
              <a:t>m</a:t>
            </a:r>
            <a:r>
              <a:rPr lang="en-GB" dirty="0" smtClean="0"/>
              <a:t>ainly neural networks, have a considerable amount of hidden layers</a:t>
            </a:r>
          </a:p>
          <a:p>
            <a:pPr algn="just"/>
            <a:r>
              <a:rPr lang="en-GB" dirty="0"/>
              <a:t>a</a:t>
            </a:r>
            <a:r>
              <a:rPr lang="en-GB" dirty="0" smtClean="0"/>
              <a:t>nd highly computing  cost.</a:t>
            </a:r>
            <a:endParaRPr lang="en-GB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3234689"/>
            <a:ext cx="3436072" cy="25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Met</a:t>
            </a:r>
            <a:r>
              <a:rPr lang="es-ES" dirty="0" err="1" smtClean="0"/>
              <a:t>hods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smtClean="0"/>
              <a:t>Artificial Neural Networks (ANN): </a:t>
            </a:r>
            <a:r>
              <a:rPr lang="es-ES_tradnl" dirty="0" smtClean="0"/>
              <a:t>Artificial neural </a:t>
            </a:r>
            <a:r>
              <a:rPr lang="es-ES_tradnl" dirty="0" err="1" smtClean="0"/>
              <a:t>networks</a:t>
            </a:r>
            <a:r>
              <a:rPr lang="es-ES_tradnl" dirty="0" smtClean="0"/>
              <a:t> are </a:t>
            </a:r>
            <a:r>
              <a:rPr lang="es-ES_tradnl" dirty="0" err="1" smtClean="0"/>
              <a:t>computing</a:t>
            </a:r>
            <a:r>
              <a:rPr lang="es-ES_tradnl" dirty="0" smtClean="0"/>
              <a:t> </a:t>
            </a:r>
            <a:r>
              <a:rPr lang="es-ES_tradnl" dirty="0" err="1" smtClean="0"/>
              <a:t>systems</a:t>
            </a:r>
            <a:r>
              <a:rPr lang="es-ES_tradnl" dirty="0" smtClean="0"/>
              <a:t> </a:t>
            </a:r>
            <a:r>
              <a:rPr lang="es-ES_tradnl" dirty="0" err="1" smtClean="0"/>
              <a:t>trying</a:t>
            </a:r>
            <a:r>
              <a:rPr lang="es-ES_tradnl" dirty="0" smtClean="0"/>
              <a:t> to </a:t>
            </a:r>
            <a:r>
              <a:rPr lang="es-ES_tradnl" dirty="0" err="1" smtClean="0"/>
              <a:t>imitate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behaviour</a:t>
            </a:r>
            <a:r>
              <a:rPr lang="es-ES_tradnl" dirty="0" smtClean="0"/>
              <a:t> of </a:t>
            </a:r>
            <a:r>
              <a:rPr lang="es-ES_tradnl" dirty="0" err="1" smtClean="0"/>
              <a:t>biological</a:t>
            </a:r>
            <a:r>
              <a:rPr lang="es-ES_tradnl" dirty="0" smtClean="0"/>
              <a:t> neural </a:t>
            </a:r>
            <a:r>
              <a:rPr lang="es-ES_tradnl" dirty="0" err="1" smtClean="0"/>
              <a:t>networks</a:t>
            </a:r>
            <a:r>
              <a:rPr lang="es-ES_tradnl" dirty="0" smtClean="0"/>
              <a:t> in </a:t>
            </a:r>
            <a:r>
              <a:rPr lang="es-ES_tradnl" dirty="0" err="1" smtClean="0"/>
              <a:t>our</a:t>
            </a:r>
            <a:r>
              <a:rPr lang="es-ES_tradnl" dirty="0" smtClean="0"/>
              <a:t> </a:t>
            </a:r>
            <a:r>
              <a:rPr lang="es-ES_tradnl" dirty="0" err="1" smtClean="0"/>
              <a:t>brain</a:t>
            </a:r>
            <a:r>
              <a:rPr lang="es-ES_tradnl" dirty="0" smtClean="0"/>
              <a:t> </a:t>
            </a:r>
            <a:r>
              <a:rPr lang="es-ES_tradnl" dirty="0" err="1" smtClean="0"/>
              <a:t>when</a:t>
            </a:r>
            <a:r>
              <a:rPr lang="es-ES_tradnl" dirty="0" smtClean="0"/>
              <a:t> </a:t>
            </a:r>
            <a:r>
              <a:rPr lang="es-ES_tradnl" dirty="0" err="1" smtClean="0"/>
              <a:t>they</a:t>
            </a:r>
            <a:r>
              <a:rPr lang="es-ES_tradnl" dirty="0" smtClean="0"/>
              <a:t> are </a:t>
            </a:r>
            <a:r>
              <a:rPr lang="es-ES_tradnl" dirty="0" err="1" smtClean="0"/>
              <a:t>learning</a:t>
            </a:r>
            <a:r>
              <a:rPr lang="es-ES_tradnl" dirty="0" smtClean="0"/>
              <a:t> </a:t>
            </a:r>
            <a:r>
              <a:rPr lang="es-ES_tradnl" dirty="0" err="1" smtClean="0"/>
              <a:t>about</a:t>
            </a:r>
            <a:r>
              <a:rPr lang="es-ES_tradnl" dirty="0" smtClean="0"/>
              <a:t> </a:t>
            </a:r>
            <a:r>
              <a:rPr lang="es-ES_tradnl" dirty="0" err="1" smtClean="0"/>
              <a:t>an</a:t>
            </a:r>
            <a:r>
              <a:rPr lang="es-ES_tradnl" dirty="0" smtClean="0"/>
              <a:t> </a:t>
            </a:r>
            <a:r>
              <a:rPr lang="es-ES_tradnl" dirty="0" err="1" smtClean="0"/>
              <a:t>specific</a:t>
            </a:r>
            <a:r>
              <a:rPr lang="es-ES_tradnl" dirty="0" smtClean="0"/>
              <a:t> </a:t>
            </a:r>
            <a:r>
              <a:rPr lang="es-ES_tradnl" dirty="0" err="1" smtClean="0"/>
              <a:t>phenomenon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63323"/>
            <a:ext cx="10058400" cy="3376220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Deep Learning para diagnosticar Alzheimer usando imágenes de resonancia magnética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3214</TotalTime>
  <Words>1880</Words>
  <Application>Microsoft Macintosh PowerPoint</Application>
  <PresentationFormat>Panorámica</PresentationFormat>
  <Paragraphs>287</Paragraphs>
  <Slides>31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Arial</vt:lpstr>
      <vt:lpstr>Retrospección</vt:lpstr>
      <vt:lpstr>Deep Learning para diagnosticar Alzheimer usando imágenes de resonancia magnética</vt:lpstr>
      <vt:lpstr>Index</vt:lpstr>
      <vt:lpstr>Introduction: Alzheimer</vt:lpstr>
      <vt:lpstr>Presentación de PowerPoint</vt:lpstr>
      <vt:lpstr>Presentación de PowerPoint</vt:lpstr>
      <vt:lpstr>Previous works</vt:lpstr>
      <vt:lpstr>Goals</vt:lpstr>
      <vt:lpstr>Methods</vt:lpstr>
      <vt:lpstr>Methods</vt:lpstr>
      <vt:lpstr>Methods</vt:lpstr>
      <vt:lpstr>Methods</vt:lpstr>
      <vt:lpstr>Methods</vt:lpstr>
      <vt:lpstr>Methods</vt:lpstr>
      <vt:lpstr>Methods</vt:lpstr>
      <vt:lpstr>ADNI Database</vt:lpstr>
      <vt:lpstr>ADNI Database</vt:lpstr>
      <vt:lpstr>Experiments</vt:lpstr>
      <vt:lpstr>Experiments</vt:lpstr>
      <vt:lpstr>Experimentos</vt:lpstr>
      <vt:lpstr>Presentación de PowerPoint</vt:lpstr>
      <vt:lpstr>Experiments performed</vt:lpstr>
      <vt:lpstr>Results: 5-fold Cross Validation with slice 55 in the reduced and complete dataset</vt:lpstr>
      <vt:lpstr>Results: 5-fold Cross Validation to test which is the best slice</vt:lpstr>
      <vt:lpstr>Results: Leave-one-out Cross Validation per patient with the best slices</vt:lpstr>
      <vt:lpstr>Results</vt:lpstr>
      <vt:lpstr>Conclusions</vt:lpstr>
      <vt:lpstr>Bibliography</vt:lpstr>
      <vt:lpstr>Bibliography</vt:lpstr>
      <vt:lpstr>Bibliography</vt:lpstr>
      <vt:lpstr>You can follow me on</vt:lpstr>
      <vt:lpstr>     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para diagnóstico a partir de imágenes Biomédicas</dc:title>
  <dc:creator>Usuario de Microsoft Office</dc:creator>
  <cp:lastModifiedBy>Usuario de Microsoft Office</cp:lastModifiedBy>
  <cp:revision>222</cp:revision>
  <cp:lastPrinted>2017-09-02T09:30:28Z</cp:lastPrinted>
  <dcterms:created xsi:type="dcterms:W3CDTF">2017-09-02T09:26:35Z</dcterms:created>
  <dcterms:modified xsi:type="dcterms:W3CDTF">2018-03-07T15:33:16Z</dcterms:modified>
</cp:coreProperties>
</file>