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7" r:id="rId5"/>
    <p:sldId id="273" r:id="rId6"/>
    <p:sldId id="259" r:id="rId7"/>
    <p:sldId id="260" r:id="rId8"/>
    <p:sldId id="276" r:id="rId9"/>
    <p:sldId id="261" r:id="rId10"/>
    <p:sldId id="262" r:id="rId11"/>
    <p:sldId id="263" r:id="rId12"/>
    <p:sldId id="264" r:id="rId13"/>
    <p:sldId id="265" r:id="rId14"/>
    <p:sldId id="275" r:id="rId15"/>
    <p:sldId id="267" r:id="rId16"/>
    <p:sldId id="268" r:id="rId17"/>
    <p:sldId id="269" r:id="rId18"/>
    <p:sldId id="274" r:id="rId19"/>
    <p:sldId id="279" r:id="rId20"/>
    <p:sldId id="270" r:id="rId21"/>
    <p:sldId id="271" r:id="rId22"/>
    <p:sldId id="278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7A009A-FDA0-5F4C-93F1-E2A057DA7D61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D33ADD73-47C2-3645-9DE4-716651EB0542}">
      <dgm:prSet phldrT="[Texto]"/>
      <dgm:spPr/>
      <dgm:t>
        <a:bodyPr/>
        <a:lstStyle/>
        <a:p>
          <a:r>
            <a:rPr lang="es-ES_tradnl" dirty="0" smtClean="0"/>
            <a:t>Input</a:t>
          </a:r>
          <a:r>
            <a:rPr lang="es-ES_tradnl" baseline="0" dirty="0" smtClean="0"/>
            <a:t> 3x110x110</a:t>
          </a:r>
          <a:endParaRPr lang="es-ES_tradnl" dirty="0"/>
        </a:p>
      </dgm:t>
    </dgm:pt>
    <dgm:pt modelId="{7565E7CA-39C4-434B-ACA5-25E09FDB57CA}" type="parTrans" cxnId="{78EC3068-66C8-2949-A5E5-45C33CEEE0B5}">
      <dgm:prSet/>
      <dgm:spPr/>
      <dgm:t>
        <a:bodyPr/>
        <a:lstStyle/>
        <a:p>
          <a:endParaRPr lang="es-ES_tradnl"/>
        </a:p>
      </dgm:t>
    </dgm:pt>
    <dgm:pt modelId="{C50CDBAD-ACD6-AF41-8774-2661CC962EEF}" type="sibTrans" cxnId="{78EC3068-66C8-2949-A5E5-45C33CEEE0B5}">
      <dgm:prSet/>
      <dgm:spPr/>
      <dgm:t>
        <a:bodyPr/>
        <a:lstStyle/>
        <a:p>
          <a:endParaRPr lang="es-ES_tradnl"/>
        </a:p>
      </dgm:t>
    </dgm:pt>
    <dgm:pt modelId="{9F56140A-7730-9247-9147-3F417EED2A71}">
      <dgm:prSet phldrT="[Texto]"/>
      <dgm:spPr/>
      <dgm:t>
        <a:bodyPr/>
        <a:lstStyle/>
        <a:p>
          <a:r>
            <a:rPr lang="es-ES_tradnl" dirty="0" smtClean="0"/>
            <a:t>Conv2D, 8, (3x3) </a:t>
          </a:r>
          <a:r>
            <a:rPr lang="es-ES_tradnl" dirty="0" err="1" smtClean="0"/>
            <a:t>ReLU</a:t>
          </a:r>
          <a:endParaRPr lang="es-ES_tradnl" dirty="0"/>
        </a:p>
      </dgm:t>
    </dgm:pt>
    <dgm:pt modelId="{E1E0E6DE-2A64-0D46-9AAD-956E486CF886}" type="parTrans" cxnId="{9B39EF41-7F5B-9E44-BA04-0AAAE89142FE}">
      <dgm:prSet/>
      <dgm:spPr/>
      <dgm:t>
        <a:bodyPr/>
        <a:lstStyle/>
        <a:p>
          <a:endParaRPr lang="es-ES_tradnl"/>
        </a:p>
      </dgm:t>
    </dgm:pt>
    <dgm:pt modelId="{10E9A2A5-4AD6-E14B-8DBD-FD9FEDC3C9BD}" type="sibTrans" cxnId="{9B39EF41-7F5B-9E44-BA04-0AAAE89142FE}">
      <dgm:prSet/>
      <dgm:spPr/>
      <dgm:t>
        <a:bodyPr/>
        <a:lstStyle/>
        <a:p>
          <a:endParaRPr lang="es-ES_tradnl"/>
        </a:p>
      </dgm:t>
    </dgm:pt>
    <dgm:pt modelId="{8C0A228F-E360-784E-8DB3-ABA4D43FF4F7}">
      <dgm:prSet phldrT="[Texto]"/>
      <dgm:spPr/>
      <dgm:t>
        <a:bodyPr/>
        <a:lstStyle/>
        <a:p>
          <a:r>
            <a:rPr lang="es-ES_tradnl" dirty="0" smtClean="0"/>
            <a:t>Pool2D, (2x2)LU</a:t>
          </a:r>
          <a:endParaRPr lang="es-ES_tradnl" dirty="0"/>
        </a:p>
      </dgm:t>
    </dgm:pt>
    <dgm:pt modelId="{029F514A-53FA-5D4A-B79A-AA00348C2159}" type="parTrans" cxnId="{F720725A-21BA-8F47-A04E-3401AB53FEE5}">
      <dgm:prSet/>
      <dgm:spPr/>
      <dgm:t>
        <a:bodyPr/>
        <a:lstStyle/>
        <a:p>
          <a:endParaRPr lang="es-ES_tradnl"/>
        </a:p>
      </dgm:t>
    </dgm:pt>
    <dgm:pt modelId="{4F64093B-BF4C-974B-B92E-67DAB4A51C6A}" type="sibTrans" cxnId="{F720725A-21BA-8F47-A04E-3401AB53FEE5}">
      <dgm:prSet/>
      <dgm:spPr/>
      <dgm:t>
        <a:bodyPr/>
        <a:lstStyle/>
        <a:p>
          <a:endParaRPr lang="es-ES_tradnl"/>
        </a:p>
      </dgm:t>
    </dgm:pt>
    <dgm:pt modelId="{FE2F5DB6-C37A-084E-AC3A-F81E2401942C}">
      <dgm:prSet phldrT="[Texto]"/>
      <dgm:spPr/>
      <dgm:t>
        <a:bodyPr/>
        <a:lstStyle/>
        <a:p>
          <a:r>
            <a:rPr lang="es-ES_tradnl" dirty="0" smtClean="0"/>
            <a:t>Conv2D, 8, (3x3)</a:t>
          </a:r>
          <a:r>
            <a:rPr lang="es-ES_tradnl" dirty="0" err="1" smtClean="0"/>
            <a:t>ReLU</a:t>
          </a:r>
          <a:endParaRPr lang="es-ES_tradnl" dirty="0"/>
        </a:p>
      </dgm:t>
    </dgm:pt>
    <dgm:pt modelId="{F3887FD2-D49D-814C-BE4D-D9A2C1B34B2C}" type="parTrans" cxnId="{939C1064-429F-7948-ADF4-9C0A776A5A86}">
      <dgm:prSet/>
      <dgm:spPr/>
      <dgm:t>
        <a:bodyPr/>
        <a:lstStyle/>
        <a:p>
          <a:endParaRPr lang="es-ES_tradnl"/>
        </a:p>
      </dgm:t>
    </dgm:pt>
    <dgm:pt modelId="{D364D552-6DDC-AE4A-8D20-5EBD61806CB7}" type="sibTrans" cxnId="{939C1064-429F-7948-ADF4-9C0A776A5A86}">
      <dgm:prSet/>
      <dgm:spPr/>
      <dgm:t>
        <a:bodyPr/>
        <a:lstStyle/>
        <a:p>
          <a:endParaRPr lang="es-ES_tradnl"/>
        </a:p>
      </dgm:t>
    </dgm:pt>
    <dgm:pt modelId="{0720B705-01B3-AC47-8C5C-E2A473265F06}">
      <dgm:prSet phldrT="[Texto]"/>
      <dgm:spPr/>
      <dgm:t>
        <a:bodyPr/>
        <a:lstStyle/>
        <a:p>
          <a:r>
            <a:rPr lang="es-ES_tradnl" dirty="0" smtClean="0"/>
            <a:t>Conv2D, 16, (3x3)</a:t>
          </a:r>
          <a:r>
            <a:rPr lang="es-ES_tradnl" dirty="0" err="1" smtClean="0"/>
            <a:t>ReLU</a:t>
          </a:r>
          <a:endParaRPr lang="es-ES_tradnl" dirty="0"/>
        </a:p>
      </dgm:t>
    </dgm:pt>
    <dgm:pt modelId="{B1885422-8650-844C-AB55-B6AE18028FAA}" type="parTrans" cxnId="{B6ADE74A-73D9-6746-859B-68153836EB88}">
      <dgm:prSet/>
      <dgm:spPr/>
      <dgm:t>
        <a:bodyPr/>
        <a:lstStyle/>
        <a:p>
          <a:endParaRPr lang="es-ES_tradnl"/>
        </a:p>
      </dgm:t>
    </dgm:pt>
    <dgm:pt modelId="{6F65DFC9-E2F6-514C-A9B4-183DC255CB14}" type="sibTrans" cxnId="{B6ADE74A-73D9-6746-859B-68153836EB88}">
      <dgm:prSet/>
      <dgm:spPr/>
      <dgm:t>
        <a:bodyPr/>
        <a:lstStyle/>
        <a:p>
          <a:endParaRPr lang="es-ES_tradnl"/>
        </a:p>
      </dgm:t>
    </dgm:pt>
    <dgm:pt modelId="{B251B0AD-A034-8B4E-AFD0-118F935106B6}">
      <dgm:prSet phldrT="[Texto]"/>
      <dgm:spPr/>
      <dgm:t>
        <a:bodyPr/>
        <a:lstStyle/>
        <a:p>
          <a:r>
            <a:rPr lang="es-ES_tradnl" dirty="0" smtClean="0"/>
            <a:t>Pool2D, (2x2)</a:t>
          </a:r>
          <a:endParaRPr lang="es-ES_tradnl" dirty="0"/>
        </a:p>
      </dgm:t>
    </dgm:pt>
    <dgm:pt modelId="{37C6EB6D-1482-7148-92E5-4665CE4B5290}" type="parTrans" cxnId="{829BFD50-EAB3-134F-9632-6E248E0075E1}">
      <dgm:prSet/>
      <dgm:spPr/>
      <dgm:t>
        <a:bodyPr/>
        <a:lstStyle/>
        <a:p>
          <a:endParaRPr lang="es-ES_tradnl"/>
        </a:p>
      </dgm:t>
    </dgm:pt>
    <dgm:pt modelId="{C21A4EAF-A2A4-7E4A-A997-C9D9AECB7792}" type="sibTrans" cxnId="{829BFD50-EAB3-134F-9632-6E248E0075E1}">
      <dgm:prSet/>
      <dgm:spPr/>
      <dgm:t>
        <a:bodyPr/>
        <a:lstStyle/>
        <a:p>
          <a:endParaRPr lang="es-ES_tradnl"/>
        </a:p>
      </dgm:t>
    </dgm:pt>
    <dgm:pt modelId="{E0B008D6-09BF-D44C-9A9D-798B2C67739E}">
      <dgm:prSet phldrT="[Texto]"/>
      <dgm:spPr/>
      <dgm:t>
        <a:bodyPr/>
        <a:lstStyle/>
        <a:p>
          <a:r>
            <a:rPr lang="es-ES_tradnl" dirty="0" smtClean="0"/>
            <a:t>Conv2D, 16, (3x3)</a:t>
          </a:r>
          <a:r>
            <a:rPr lang="es-ES_tradnl" dirty="0" err="1" smtClean="0"/>
            <a:t>ReLU</a:t>
          </a:r>
          <a:endParaRPr lang="es-ES_tradnl" dirty="0"/>
        </a:p>
      </dgm:t>
    </dgm:pt>
    <dgm:pt modelId="{E7A0E7F8-7EBE-A34A-A5AA-171123F86639}" type="parTrans" cxnId="{6314581E-BA2C-C742-B03A-D3995091F3E2}">
      <dgm:prSet/>
      <dgm:spPr/>
      <dgm:t>
        <a:bodyPr/>
        <a:lstStyle/>
        <a:p>
          <a:endParaRPr lang="es-ES_tradnl"/>
        </a:p>
      </dgm:t>
    </dgm:pt>
    <dgm:pt modelId="{776798BA-D0B7-B443-92B1-380525ED4D55}" type="sibTrans" cxnId="{6314581E-BA2C-C742-B03A-D3995091F3E2}">
      <dgm:prSet/>
      <dgm:spPr/>
      <dgm:t>
        <a:bodyPr/>
        <a:lstStyle/>
        <a:p>
          <a:endParaRPr lang="es-ES_tradnl"/>
        </a:p>
      </dgm:t>
    </dgm:pt>
    <dgm:pt modelId="{AC6EA0FA-817B-CF44-AED0-74F706CC0B6C}">
      <dgm:prSet phldrT="[Texto]"/>
      <dgm:spPr/>
      <dgm:t>
        <a:bodyPr/>
        <a:lstStyle/>
        <a:p>
          <a:r>
            <a:rPr lang="es-ES_tradnl" dirty="0" smtClean="0"/>
            <a:t>Conv2D, 32, (3x3)</a:t>
          </a:r>
          <a:r>
            <a:rPr lang="es-ES_tradnl" dirty="0" err="1" smtClean="0"/>
            <a:t>ReLU</a:t>
          </a:r>
          <a:endParaRPr lang="es-ES_tradnl" dirty="0"/>
        </a:p>
      </dgm:t>
    </dgm:pt>
    <dgm:pt modelId="{D1E875F3-D705-5145-A24E-D77784440CB4}" type="parTrans" cxnId="{69F21007-F033-B14D-9FD3-97604BCA6915}">
      <dgm:prSet/>
      <dgm:spPr/>
      <dgm:t>
        <a:bodyPr/>
        <a:lstStyle/>
        <a:p>
          <a:endParaRPr lang="es-ES_tradnl"/>
        </a:p>
      </dgm:t>
    </dgm:pt>
    <dgm:pt modelId="{E0B33BC6-DEAE-CD4F-B72B-DC5568F718A6}" type="sibTrans" cxnId="{69F21007-F033-B14D-9FD3-97604BCA6915}">
      <dgm:prSet/>
      <dgm:spPr/>
      <dgm:t>
        <a:bodyPr/>
        <a:lstStyle/>
        <a:p>
          <a:endParaRPr lang="es-ES_tradnl"/>
        </a:p>
      </dgm:t>
    </dgm:pt>
    <dgm:pt modelId="{7BB8D95A-D265-5149-A9B8-22B83FAFD321}">
      <dgm:prSet phldrT="[Texto]"/>
      <dgm:spPr/>
      <dgm:t>
        <a:bodyPr/>
        <a:lstStyle/>
        <a:p>
          <a:r>
            <a:rPr lang="es-ES_tradnl" dirty="0" smtClean="0"/>
            <a:t>Conv2D, 32, (3x3)</a:t>
          </a:r>
          <a:r>
            <a:rPr lang="es-ES_tradnl" dirty="0" err="1" smtClean="0"/>
            <a:t>ReLU</a:t>
          </a:r>
          <a:endParaRPr lang="es-ES_tradnl" dirty="0"/>
        </a:p>
      </dgm:t>
    </dgm:pt>
    <dgm:pt modelId="{2B89DAF8-DBED-CD4C-B82F-05088B970EE7}" type="parTrans" cxnId="{7A2DCBBA-9214-2C46-8BA3-A9A00C850AE6}">
      <dgm:prSet/>
      <dgm:spPr/>
      <dgm:t>
        <a:bodyPr/>
        <a:lstStyle/>
        <a:p>
          <a:endParaRPr lang="es-ES_tradnl"/>
        </a:p>
      </dgm:t>
    </dgm:pt>
    <dgm:pt modelId="{081E3F48-C93F-F441-9C0C-CA8B597D3C2D}" type="sibTrans" cxnId="{7A2DCBBA-9214-2C46-8BA3-A9A00C850AE6}">
      <dgm:prSet/>
      <dgm:spPr/>
      <dgm:t>
        <a:bodyPr/>
        <a:lstStyle/>
        <a:p>
          <a:endParaRPr lang="es-ES_tradnl"/>
        </a:p>
      </dgm:t>
    </dgm:pt>
    <dgm:pt modelId="{764AAF2E-0F57-3649-AEFD-8CF869B972BD}">
      <dgm:prSet/>
      <dgm:spPr/>
      <dgm:t>
        <a:bodyPr/>
        <a:lstStyle/>
        <a:p>
          <a:r>
            <a:rPr lang="es-ES_tradnl" dirty="0" smtClean="0"/>
            <a:t>Pool2D, (2x2)</a:t>
          </a:r>
          <a:endParaRPr lang="es-ES_tradnl" dirty="0"/>
        </a:p>
      </dgm:t>
    </dgm:pt>
    <dgm:pt modelId="{915D8D23-35D4-4A46-9776-7ED276FEE173}" type="parTrans" cxnId="{5FA33713-6946-2845-AE7F-FC63CA7596F4}">
      <dgm:prSet/>
      <dgm:spPr/>
      <dgm:t>
        <a:bodyPr/>
        <a:lstStyle/>
        <a:p>
          <a:endParaRPr lang="es-ES_tradnl"/>
        </a:p>
      </dgm:t>
    </dgm:pt>
    <dgm:pt modelId="{A785132C-AE18-0746-8D1F-CA198006E803}" type="sibTrans" cxnId="{5FA33713-6946-2845-AE7F-FC63CA7596F4}">
      <dgm:prSet/>
      <dgm:spPr/>
      <dgm:t>
        <a:bodyPr/>
        <a:lstStyle/>
        <a:p>
          <a:endParaRPr lang="es-ES_tradnl"/>
        </a:p>
      </dgm:t>
    </dgm:pt>
    <dgm:pt modelId="{98F9D615-1220-5848-854A-CA279CF1C909}" type="pres">
      <dgm:prSet presAssocID="{337A009A-FDA0-5F4C-93F1-E2A057DA7D61}" presName="Name0" presStyleCnt="0">
        <dgm:presLayoutVars>
          <dgm:dir/>
          <dgm:resizeHandles val="exact"/>
        </dgm:presLayoutVars>
      </dgm:prSet>
      <dgm:spPr/>
    </dgm:pt>
    <dgm:pt modelId="{EB9B0DAB-FF72-054A-8EC7-9B705A3443FD}" type="pres">
      <dgm:prSet presAssocID="{D33ADD73-47C2-3645-9DE4-716651EB0542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565B188-6BA4-694A-9E63-34D2B22557DB}" type="pres">
      <dgm:prSet presAssocID="{C50CDBAD-ACD6-AF41-8774-2661CC962EEF}" presName="sibTrans" presStyleLbl="sibTrans2D1" presStyleIdx="0" presStyleCnt="9"/>
      <dgm:spPr/>
      <dgm:t>
        <a:bodyPr/>
        <a:lstStyle/>
        <a:p>
          <a:endParaRPr lang="es-ES_tradnl"/>
        </a:p>
      </dgm:t>
    </dgm:pt>
    <dgm:pt modelId="{4C7BF6AA-FA2B-C44C-8B94-72C82D504A4D}" type="pres">
      <dgm:prSet presAssocID="{C50CDBAD-ACD6-AF41-8774-2661CC962EEF}" presName="connectorText" presStyleLbl="sibTrans2D1" presStyleIdx="0" presStyleCnt="9"/>
      <dgm:spPr/>
      <dgm:t>
        <a:bodyPr/>
        <a:lstStyle/>
        <a:p>
          <a:endParaRPr lang="es-ES_tradnl"/>
        </a:p>
      </dgm:t>
    </dgm:pt>
    <dgm:pt modelId="{95697E0A-E859-694D-A5F2-DE68EB7B2F9B}" type="pres">
      <dgm:prSet presAssocID="{9F56140A-7730-9247-9147-3F417EED2A71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B0939240-90B7-C24D-8B72-DD72415A32FF}" type="pres">
      <dgm:prSet presAssocID="{10E9A2A5-4AD6-E14B-8DBD-FD9FEDC3C9BD}" presName="sibTrans" presStyleLbl="sibTrans2D1" presStyleIdx="1" presStyleCnt="9"/>
      <dgm:spPr/>
      <dgm:t>
        <a:bodyPr/>
        <a:lstStyle/>
        <a:p>
          <a:endParaRPr lang="es-ES_tradnl"/>
        </a:p>
      </dgm:t>
    </dgm:pt>
    <dgm:pt modelId="{0FE18225-9221-4F49-B53A-B7518D5A50FC}" type="pres">
      <dgm:prSet presAssocID="{10E9A2A5-4AD6-E14B-8DBD-FD9FEDC3C9BD}" presName="connectorText" presStyleLbl="sibTrans2D1" presStyleIdx="1" presStyleCnt="9"/>
      <dgm:spPr/>
      <dgm:t>
        <a:bodyPr/>
        <a:lstStyle/>
        <a:p>
          <a:endParaRPr lang="es-ES_tradnl"/>
        </a:p>
      </dgm:t>
    </dgm:pt>
    <dgm:pt modelId="{5B9DB01E-7A2B-CC4F-9E9C-683763AC49B9}" type="pres">
      <dgm:prSet presAssocID="{FE2F5DB6-C37A-084E-AC3A-F81E2401942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70CB580-39CB-5941-86A0-8B2622369B06}" type="pres">
      <dgm:prSet presAssocID="{D364D552-6DDC-AE4A-8D20-5EBD61806CB7}" presName="sibTrans" presStyleLbl="sibTrans2D1" presStyleIdx="2" presStyleCnt="9"/>
      <dgm:spPr/>
      <dgm:t>
        <a:bodyPr/>
        <a:lstStyle/>
        <a:p>
          <a:endParaRPr lang="es-ES_tradnl"/>
        </a:p>
      </dgm:t>
    </dgm:pt>
    <dgm:pt modelId="{4D552F07-FD5A-114B-BFDA-14EA8206B687}" type="pres">
      <dgm:prSet presAssocID="{D364D552-6DDC-AE4A-8D20-5EBD61806CB7}" presName="connectorText" presStyleLbl="sibTrans2D1" presStyleIdx="2" presStyleCnt="9"/>
      <dgm:spPr/>
      <dgm:t>
        <a:bodyPr/>
        <a:lstStyle/>
        <a:p>
          <a:endParaRPr lang="es-ES_tradnl"/>
        </a:p>
      </dgm:t>
    </dgm:pt>
    <dgm:pt modelId="{AA627BB6-14E2-294C-9EF2-CC78DF16842F}" type="pres">
      <dgm:prSet presAssocID="{8C0A228F-E360-784E-8DB3-ABA4D43FF4F7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8970307-FD56-254C-AC6E-97D7B02CF2CF}" type="pres">
      <dgm:prSet presAssocID="{4F64093B-BF4C-974B-B92E-67DAB4A51C6A}" presName="sibTrans" presStyleLbl="sibTrans2D1" presStyleIdx="3" presStyleCnt="9"/>
      <dgm:spPr/>
      <dgm:t>
        <a:bodyPr/>
        <a:lstStyle/>
        <a:p>
          <a:endParaRPr lang="es-ES_tradnl"/>
        </a:p>
      </dgm:t>
    </dgm:pt>
    <dgm:pt modelId="{1F94E0B0-648C-F34F-A276-57B170B83DCF}" type="pres">
      <dgm:prSet presAssocID="{4F64093B-BF4C-974B-B92E-67DAB4A51C6A}" presName="connectorText" presStyleLbl="sibTrans2D1" presStyleIdx="3" presStyleCnt="9"/>
      <dgm:spPr/>
      <dgm:t>
        <a:bodyPr/>
        <a:lstStyle/>
        <a:p>
          <a:endParaRPr lang="es-ES_tradnl"/>
        </a:p>
      </dgm:t>
    </dgm:pt>
    <dgm:pt modelId="{2082B79C-E606-EF40-ABF9-8FDAE753A6D6}" type="pres">
      <dgm:prSet presAssocID="{0720B705-01B3-AC47-8C5C-E2A473265F06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F3698A7-8714-AD4F-88E7-5300724527C2}" type="pres">
      <dgm:prSet presAssocID="{6F65DFC9-E2F6-514C-A9B4-183DC255CB14}" presName="sibTrans" presStyleLbl="sibTrans2D1" presStyleIdx="4" presStyleCnt="9"/>
      <dgm:spPr/>
      <dgm:t>
        <a:bodyPr/>
        <a:lstStyle/>
        <a:p>
          <a:endParaRPr lang="es-ES_tradnl"/>
        </a:p>
      </dgm:t>
    </dgm:pt>
    <dgm:pt modelId="{1DC26778-8263-9F41-8451-834032C529DB}" type="pres">
      <dgm:prSet presAssocID="{6F65DFC9-E2F6-514C-A9B4-183DC255CB14}" presName="connectorText" presStyleLbl="sibTrans2D1" presStyleIdx="4" presStyleCnt="9"/>
      <dgm:spPr/>
      <dgm:t>
        <a:bodyPr/>
        <a:lstStyle/>
        <a:p>
          <a:endParaRPr lang="es-ES_tradnl"/>
        </a:p>
      </dgm:t>
    </dgm:pt>
    <dgm:pt modelId="{260AEC7E-12FA-E946-8B52-242C0521DC6F}" type="pres">
      <dgm:prSet presAssocID="{E0B008D6-09BF-D44C-9A9D-798B2C67739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45CE48B-EE2B-9C4B-A3F1-BC7E9F2D7C97}" type="pres">
      <dgm:prSet presAssocID="{776798BA-D0B7-B443-92B1-380525ED4D55}" presName="sibTrans" presStyleLbl="sibTrans2D1" presStyleIdx="5" presStyleCnt="9"/>
      <dgm:spPr/>
      <dgm:t>
        <a:bodyPr/>
        <a:lstStyle/>
        <a:p>
          <a:endParaRPr lang="es-ES_tradnl"/>
        </a:p>
      </dgm:t>
    </dgm:pt>
    <dgm:pt modelId="{24CD1C8E-60E6-8348-A61E-46DC67B4D900}" type="pres">
      <dgm:prSet presAssocID="{776798BA-D0B7-B443-92B1-380525ED4D55}" presName="connectorText" presStyleLbl="sibTrans2D1" presStyleIdx="5" presStyleCnt="9"/>
      <dgm:spPr/>
      <dgm:t>
        <a:bodyPr/>
        <a:lstStyle/>
        <a:p>
          <a:endParaRPr lang="es-ES_tradnl"/>
        </a:p>
      </dgm:t>
    </dgm:pt>
    <dgm:pt modelId="{014BD3B1-D646-5A4B-9C07-3D6D92BF07EB}" type="pres">
      <dgm:prSet presAssocID="{B251B0AD-A034-8B4E-AFD0-118F935106B6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7ACC96D-9745-D64C-A284-F43118675DBE}" type="pres">
      <dgm:prSet presAssocID="{C21A4EAF-A2A4-7E4A-A997-C9D9AECB7792}" presName="sibTrans" presStyleLbl="sibTrans2D1" presStyleIdx="6" presStyleCnt="9"/>
      <dgm:spPr/>
      <dgm:t>
        <a:bodyPr/>
        <a:lstStyle/>
        <a:p>
          <a:endParaRPr lang="es-ES_tradnl"/>
        </a:p>
      </dgm:t>
    </dgm:pt>
    <dgm:pt modelId="{4B6818D8-03D8-8741-B830-E92C920037DD}" type="pres">
      <dgm:prSet presAssocID="{C21A4EAF-A2A4-7E4A-A997-C9D9AECB7792}" presName="connectorText" presStyleLbl="sibTrans2D1" presStyleIdx="6" presStyleCnt="9"/>
      <dgm:spPr/>
      <dgm:t>
        <a:bodyPr/>
        <a:lstStyle/>
        <a:p>
          <a:endParaRPr lang="es-ES_tradnl"/>
        </a:p>
      </dgm:t>
    </dgm:pt>
    <dgm:pt modelId="{34BE097D-487F-9A41-BAA1-A36021A4F31C}" type="pres">
      <dgm:prSet presAssocID="{AC6EA0FA-817B-CF44-AED0-74F706CC0B6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69375AE-8196-4C47-B122-863690DCCDD3}" type="pres">
      <dgm:prSet presAssocID="{E0B33BC6-DEAE-CD4F-B72B-DC5568F718A6}" presName="sibTrans" presStyleLbl="sibTrans2D1" presStyleIdx="7" presStyleCnt="9"/>
      <dgm:spPr/>
      <dgm:t>
        <a:bodyPr/>
        <a:lstStyle/>
        <a:p>
          <a:endParaRPr lang="es-ES_tradnl"/>
        </a:p>
      </dgm:t>
    </dgm:pt>
    <dgm:pt modelId="{04B4404E-90A2-AB4E-AAD3-EE17AA1B8DC6}" type="pres">
      <dgm:prSet presAssocID="{E0B33BC6-DEAE-CD4F-B72B-DC5568F718A6}" presName="connectorText" presStyleLbl="sibTrans2D1" presStyleIdx="7" presStyleCnt="9"/>
      <dgm:spPr/>
      <dgm:t>
        <a:bodyPr/>
        <a:lstStyle/>
        <a:p>
          <a:endParaRPr lang="es-ES_tradnl"/>
        </a:p>
      </dgm:t>
    </dgm:pt>
    <dgm:pt modelId="{E3377FFC-8E04-9841-9B79-F533ED9A1282}" type="pres">
      <dgm:prSet presAssocID="{7BB8D95A-D265-5149-A9B8-22B83FAFD321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1CC8A0F6-55EC-8442-8109-4D11427382B5}" type="pres">
      <dgm:prSet presAssocID="{081E3F48-C93F-F441-9C0C-CA8B597D3C2D}" presName="sibTrans" presStyleLbl="sibTrans2D1" presStyleIdx="8" presStyleCnt="9"/>
      <dgm:spPr/>
      <dgm:t>
        <a:bodyPr/>
        <a:lstStyle/>
        <a:p>
          <a:endParaRPr lang="es-ES_tradnl"/>
        </a:p>
      </dgm:t>
    </dgm:pt>
    <dgm:pt modelId="{B73F012E-0FA4-DD42-8D99-719243B07C0D}" type="pres">
      <dgm:prSet presAssocID="{081E3F48-C93F-F441-9C0C-CA8B597D3C2D}" presName="connectorText" presStyleLbl="sibTrans2D1" presStyleIdx="8" presStyleCnt="9"/>
      <dgm:spPr/>
      <dgm:t>
        <a:bodyPr/>
        <a:lstStyle/>
        <a:p>
          <a:endParaRPr lang="es-ES_tradnl"/>
        </a:p>
      </dgm:t>
    </dgm:pt>
    <dgm:pt modelId="{B97EB231-8247-034C-ADB7-4D18F431D3C9}" type="pres">
      <dgm:prSet presAssocID="{764AAF2E-0F57-3649-AEFD-8CF869B972BD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D0ACA221-68B0-5D47-948F-B73B796C51AE}" type="presOf" srcId="{7BB8D95A-D265-5149-A9B8-22B83FAFD321}" destId="{E3377FFC-8E04-9841-9B79-F533ED9A1282}" srcOrd="0" destOrd="0" presId="urn:microsoft.com/office/officeart/2005/8/layout/process1"/>
    <dgm:cxn modelId="{DBC8B3A2-295E-5F4B-B9AF-7D102B403CCF}" type="presOf" srcId="{10E9A2A5-4AD6-E14B-8DBD-FD9FEDC3C9BD}" destId="{B0939240-90B7-C24D-8B72-DD72415A32FF}" srcOrd="0" destOrd="0" presId="urn:microsoft.com/office/officeart/2005/8/layout/process1"/>
    <dgm:cxn modelId="{BB9468FF-545C-2F4D-8697-B62283EE402D}" type="presOf" srcId="{0720B705-01B3-AC47-8C5C-E2A473265F06}" destId="{2082B79C-E606-EF40-ABF9-8FDAE753A6D6}" srcOrd="0" destOrd="0" presId="urn:microsoft.com/office/officeart/2005/8/layout/process1"/>
    <dgm:cxn modelId="{21815D1D-9BB0-5940-863B-4E2237965EFF}" type="presOf" srcId="{337A009A-FDA0-5F4C-93F1-E2A057DA7D61}" destId="{98F9D615-1220-5848-854A-CA279CF1C909}" srcOrd="0" destOrd="0" presId="urn:microsoft.com/office/officeart/2005/8/layout/process1"/>
    <dgm:cxn modelId="{5FA33713-6946-2845-AE7F-FC63CA7596F4}" srcId="{337A009A-FDA0-5F4C-93F1-E2A057DA7D61}" destId="{764AAF2E-0F57-3649-AEFD-8CF869B972BD}" srcOrd="9" destOrd="0" parTransId="{915D8D23-35D4-4A46-9776-7ED276FEE173}" sibTransId="{A785132C-AE18-0746-8D1F-CA198006E803}"/>
    <dgm:cxn modelId="{F3410CC6-7795-8245-BDAD-D140BF083E80}" type="presOf" srcId="{E0B008D6-09BF-D44C-9A9D-798B2C67739E}" destId="{260AEC7E-12FA-E946-8B52-242C0521DC6F}" srcOrd="0" destOrd="0" presId="urn:microsoft.com/office/officeart/2005/8/layout/process1"/>
    <dgm:cxn modelId="{C777AC64-22A4-B749-AEF3-3244E8186643}" type="presOf" srcId="{AC6EA0FA-817B-CF44-AED0-74F706CC0B6C}" destId="{34BE097D-487F-9A41-BAA1-A36021A4F31C}" srcOrd="0" destOrd="0" presId="urn:microsoft.com/office/officeart/2005/8/layout/process1"/>
    <dgm:cxn modelId="{69F21007-F033-B14D-9FD3-97604BCA6915}" srcId="{337A009A-FDA0-5F4C-93F1-E2A057DA7D61}" destId="{AC6EA0FA-817B-CF44-AED0-74F706CC0B6C}" srcOrd="7" destOrd="0" parTransId="{D1E875F3-D705-5145-A24E-D77784440CB4}" sibTransId="{E0B33BC6-DEAE-CD4F-B72B-DC5568F718A6}"/>
    <dgm:cxn modelId="{0895AC63-BFA1-9340-A83E-10985C007033}" type="presOf" srcId="{C21A4EAF-A2A4-7E4A-A997-C9D9AECB7792}" destId="{C7ACC96D-9745-D64C-A284-F43118675DBE}" srcOrd="0" destOrd="0" presId="urn:microsoft.com/office/officeart/2005/8/layout/process1"/>
    <dgm:cxn modelId="{2E472798-31B1-014F-9CCE-297FE7D65684}" type="presOf" srcId="{FE2F5DB6-C37A-084E-AC3A-F81E2401942C}" destId="{5B9DB01E-7A2B-CC4F-9E9C-683763AC49B9}" srcOrd="0" destOrd="0" presId="urn:microsoft.com/office/officeart/2005/8/layout/process1"/>
    <dgm:cxn modelId="{F685BD16-815E-4545-8276-532C105ACFD6}" type="presOf" srcId="{D364D552-6DDC-AE4A-8D20-5EBD61806CB7}" destId="{370CB580-39CB-5941-86A0-8B2622369B06}" srcOrd="0" destOrd="0" presId="urn:microsoft.com/office/officeart/2005/8/layout/process1"/>
    <dgm:cxn modelId="{82C10CF4-4C99-E846-AF29-33DC75D48B07}" type="presOf" srcId="{776798BA-D0B7-B443-92B1-380525ED4D55}" destId="{24CD1C8E-60E6-8348-A61E-46DC67B4D900}" srcOrd="1" destOrd="0" presId="urn:microsoft.com/office/officeart/2005/8/layout/process1"/>
    <dgm:cxn modelId="{E53F2C7F-C67E-A549-91F9-39F515A4A689}" type="presOf" srcId="{776798BA-D0B7-B443-92B1-380525ED4D55}" destId="{045CE48B-EE2B-9C4B-A3F1-BC7E9F2D7C97}" srcOrd="0" destOrd="0" presId="urn:microsoft.com/office/officeart/2005/8/layout/process1"/>
    <dgm:cxn modelId="{6B554CE2-29E3-8744-B503-16FF3669F808}" type="presOf" srcId="{E0B33BC6-DEAE-CD4F-B72B-DC5568F718A6}" destId="{F69375AE-8196-4C47-B122-863690DCCDD3}" srcOrd="0" destOrd="0" presId="urn:microsoft.com/office/officeart/2005/8/layout/process1"/>
    <dgm:cxn modelId="{6314581E-BA2C-C742-B03A-D3995091F3E2}" srcId="{337A009A-FDA0-5F4C-93F1-E2A057DA7D61}" destId="{E0B008D6-09BF-D44C-9A9D-798B2C67739E}" srcOrd="5" destOrd="0" parTransId="{E7A0E7F8-7EBE-A34A-A5AA-171123F86639}" sibTransId="{776798BA-D0B7-B443-92B1-380525ED4D55}"/>
    <dgm:cxn modelId="{B9EC767D-BE97-084D-9643-B22DF5013382}" type="presOf" srcId="{B251B0AD-A034-8B4E-AFD0-118F935106B6}" destId="{014BD3B1-D646-5A4B-9C07-3D6D92BF07EB}" srcOrd="0" destOrd="0" presId="urn:microsoft.com/office/officeart/2005/8/layout/process1"/>
    <dgm:cxn modelId="{D0FED2C9-BE90-524F-8FF5-B0EF2E96B642}" type="presOf" srcId="{9F56140A-7730-9247-9147-3F417EED2A71}" destId="{95697E0A-E859-694D-A5F2-DE68EB7B2F9B}" srcOrd="0" destOrd="0" presId="urn:microsoft.com/office/officeart/2005/8/layout/process1"/>
    <dgm:cxn modelId="{B6ADE74A-73D9-6746-859B-68153836EB88}" srcId="{337A009A-FDA0-5F4C-93F1-E2A057DA7D61}" destId="{0720B705-01B3-AC47-8C5C-E2A473265F06}" srcOrd="4" destOrd="0" parTransId="{B1885422-8650-844C-AB55-B6AE18028FAA}" sibTransId="{6F65DFC9-E2F6-514C-A9B4-183DC255CB14}"/>
    <dgm:cxn modelId="{3570EC3E-0DA0-FE41-AB4A-3FF4D9FCB8E7}" type="presOf" srcId="{C50CDBAD-ACD6-AF41-8774-2661CC962EEF}" destId="{4C7BF6AA-FA2B-C44C-8B94-72C82D504A4D}" srcOrd="1" destOrd="0" presId="urn:microsoft.com/office/officeart/2005/8/layout/process1"/>
    <dgm:cxn modelId="{7A2DCBBA-9214-2C46-8BA3-A9A00C850AE6}" srcId="{337A009A-FDA0-5F4C-93F1-E2A057DA7D61}" destId="{7BB8D95A-D265-5149-A9B8-22B83FAFD321}" srcOrd="8" destOrd="0" parTransId="{2B89DAF8-DBED-CD4C-B82F-05088B970EE7}" sibTransId="{081E3F48-C93F-F441-9C0C-CA8B597D3C2D}"/>
    <dgm:cxn modelId="{4E26CBF0-D576-2E47-925F-6D82F4BBC351}" type="presOf" srcId="{E0B33BC6-DEAE-CD4F-B72B-DC5568F718A6}" destId="{04B4404E-90A2-AB4E-AAD3-EE17AA1B8DC6}" srcOrd="1" destOrd="0" presId="urn:microsoft.com/office/officeart/2005/8/layout/process1"/>
    <dgm:cxn modelId="{939C1064-429F-7948-ADF4-9C0A776A5A86}" srcId="{337A009A-FDA0-5F4C-93F1-E2A057DA7D61}" destId="{FE2F5DB6-C37A-084E-AC3A-F81E2401942C}" srcOrd="2" destOrd="0" parTransId="{F3887FD2-D49D-814C-BE4D-D9A2C1B34B2C}" sibTransId="{D364D552-6DDC-AE4A-8D20-5EBD61806CB7}"/>
    <dgm:cxn modelId="{897191FB-342F-D348-AE53-13E5A7C33BEE}" type="presOf" srcId="{6F65DFC9-E2F6-514C-A9B4-183DC255CB14}" destId="{FF3698A7-8714-AD4F-88E7-5300724527C2}" srcOrd="0" destOrd="0" presId="urn:microsoft.com/office/officeart/2005/8/layout/process1"/>
    <dgm:cxn modelId="{BF6C4E5E-CCFD-9240-AF07-F553E74A1F95}" type="presOf" srcId="{4F64093B-BF4C-974B-B92E-67DAB4A51C6A}" destId="{1F94E0B0-648C-F34F-A276-57B170B83DCF}" srcOrd="1" destOrd="0" presId="urn:microsoft.com/office/officeart/2005/8/layout/process1"/>
    <dgm:cxn modelId="{6CA049B8-8DA7-7249-8FC3-B1CF4802C122}" type="presOf" srcId="{10E9A2A5-4AD6-E14B-8DBD-FD9FEDC3C9BD}" destId="{0FE18225-9221-4F49-B53A-B7518D5A50FC}" srcOrd="1" destOrd="0" presId="urn:microsoft.com/office/officeart/2005/8/layout/process1"/>
    <dgm:cxn modelId="{DAA23956-E9AF-064E-B628-AC8F223F13FF}" type="presOf" srcId="{D364D552-6DDC-AE4A-8D20-5EBD61806CB7}" destId="{4D552F07-FD5A-114B-BFDA-14EA8206B687}" srcOrd="1" destOrd="0" presId="urn:microsoft.com/office/officeart/2005/8/layout/process1"/>
    <dgm:cxn modelId="{734A3B7B-E95D-B54C-9D85-546FA4EF9036}" type="presOf" srcId="{081E3F48-C93F-F441-9C0C-CA8B597D3C2D}" destId="{1CC8A0F6-55EC-8442-8109-4D11427382B5}" srcOrd="0" destOrd="0" presId="urn:microsoft.com/office/officeart/2005/8/layout/process1"/>
    <dgm:cxn modelId="{6F6A94F9-DF8B-D14B-9184-652E3F680147}" type="presOf" srcId="{4F64093B-BF4C-974B-B92E-67DAB4A51C6A}" destId="{68970307-FD56-254C-AC6E-97D7B02CF2CF}" srcOrd="0" destOrd="0" presId="urn:microsoft.com/office/officeart/2005/8/layout/process1"/>
    <dgm:cxn modelId="{88A15283-6DCF-7640-8800-377065E398D6}" type="presOf" srcId="{081E3F48-C93F-F441-9C0C-CA8B597D3C2D}" destId="{B73F012E-0FA4-DD42-8D99-719243B07C0D}" srcOrd="1" destOrd="0" presId="urn:microsoft.com/office/officeart/2005/8/layout/process1"/>
    <dgm:cxn modelId="{464518D1-572A-4E4C-8BA9-421DC27E8AAC}" type="presOf" srcId="{6F65DFC9-E2F6-514C-A9B4-183DC255CB14}" destId="{1DC26778-8263-9F41-8451-834032C529DB}" srcOrd="1" destOrd="0" presId="urn:microsoft.com/office/officeart/2005/8/layout/process1"/>
    <dgm:cxn modelId="{FC87F087-8C6D-AC40-A338-F405A0CEF70B}" type="presOf" srcId="{D33ADD73-47C2-3645-9DE4-716651EB0542}" destId="{EB9B0DAB-FF72-054A-8EC7-9B705A3443FD}" srcOrd="0" destOrd="0" presId="urn:microsoft.com/office/officeart/2005/8/layout/process1"/>
    <dgm:cxn modelId="{F720725A-21BA-8F47-A04E-3401AB53FEE5}" srcId="{337A009A-FDA0-5F4C-93F1-E2A057DA7D61}" destId="{8C0A228F-E360-784E-8DB3-ABA4D43FF4F7}" srcOrd="3" destOrd="0" parTransId="{029F514A-53FA-5D4A-B79A-AA00348C2159}" sibTransId="{4F64093B-BF4C-974B-B92E-67DAB4A51C6A}"/>
    <dgm:cxn modelId="{B6601D5E-2B0C-AE47-AD4D-BF95197F6E71}" type="presOf" srcId="{764AAF2E-0F57-3649-AEFD-8CF869B972BD}" destId="{B97EB231-8247-034C-ADB7-4D18F431D3C9}" srcOrd="0" destOrd="0" presId="urn:microsoft.com/office/officeart/2005/8/layout/process1"/>
    <dgm:cxn modelId="{829BFD50-EAB3-134F-9632-6E248E0075E1}" srcId="{337A009A-FDA0-5F4C-93F1-E2A057DA7D61}" destId="{B251B0AD-A034-8B4E-AFD0-118F935106B6}" srcOrd="6" destOrd="0" parTransId="{37C6EB6D-1482-7148-92E5-4665CE4B5290}" sibTransId="{C21A4EAF-A2A4-7E4A-A997-C9D9AECB7792}"/>
    <dgm:cxn modelId="{78EC3068-66C8-2949-A5E5-45C33CEEE0B5}" srcId="{337A009A-FDA0-5F4C-93F1-E2A057DA7D61}" destId="{D33ADD73-47C2-3645-9DE4-716651EB0542}" srcOrd="0" destOrd="0" parTransId="{7565E7CA-39C4-434B-ACA5-25E09FDB57CA}" sibTransId="{C50CDBAD-ACD6-AF41-8774-2661CC962EEF}"/>
    <dgm:cxn modelId="{9B39EF41-7F5B-9E44-BA04-0AAAE89142FE}" srcId="{337A009A-FDA0-5F4C-93F1-E2A057DA7D61}" destId="{9F56140A-7730-9247-9147-3F417EED2A71}" srcOrd="1" destOrd="0" parTransId="{E1E0E6DE-2A64-0D46-9AAD-956E486CF886}" sibTransId="{10E9A2A5-4AD6-E14B-8DBD-FD9FEDC3C9BD}"/>
    <dgm:cxn modelId="{E4EFA0EB-E042-B042-8456-8036F60CFBD5}" type="presOf" srcId="{C50CDBAD-ACD6-AF41-8774-2661CC962EEF}" destId="{F565B188-6BA4-694A-9E63-34D2B22557DB}" srcOrd="0" destOrd="0" presId="urn:microsoft.com/office/officeart/2005/8/layout/process1"/>
    <dgm:cxn modelId="{A0C07D51-656A-534F-A626-B5A8C5089D8C}" type="presOf" srcId="{C21A4EAF-A2A4-7E4A-A997-C9D9AECB7792}" destId="{4B6818D8-03D8-8741-B830-E92C920037DD}" srcOrd="1" destOrd="0" presId="urn:microsoft.com/office/officeart/2005/8/layout/process1"/>
    <dgm:cxn modelId="{74F53A2F-B531-CB4D-A11E-AB9ECB277AB2}" type="presOf" srcId="{8C0A228F-E360-784E-8DB3-ABA4D43FF4F7}" destId="{AA627BB6-14E2-294C-9EF2-CC78DF16842F}" srcOrd="0" destOrd="0" presId="urn:microsoft.com/office/officeart/2005/8/layout/process1"/>
    <dgm:cxn modelId="{793C3F3A-F43E-004B-86FB-886A2574F7D3}" type="presParOf" srcId="{98F9D615-1220-5848-854A-CA279CF1C909}" destId="{EB9B0DAB-FF72-054A-8EC7-9B705A3443FD}" srcOrd="0" destOrd="0" presId="urn:microsoft.com/office/officeart/2005/8/layout/process1"/>
    <dgm:cxn modelId="{D03A4202-17C6-C748-8A60-213A9E90DF4B}" type="presParOf" srcId="{98F9D615-1220-5848-854A-CA279CF1C909}" destId="{F565B188-6BA4-694A-9E63-34D2B22557DB}" srcOrd="1" destOrd="0" presId="urn:microsoft.com/office/officeart/2005/8/layout/process1"/>
    <dgm:cxn modelId="{4294E7A6-F62D-7944-BD2C-3DF0B55011DF}" type="presParOf" srcId="{F565B188-6BA4-694A-9E63-34D2B22557DB}" destId="{4C7BF6AA-FA2B-C44C-8B94-72C82D504A4D}" srcOrd="0" destOrd="0" presId="urn:microsoft.com/office/officeart/2005/8/layout/process1"/>
    <dgm:cxn modelId="{B18BB219-5505-B848-81FE-F79390BA609F}" type="presParOf" srcId="{98F9D615-1220-5848-854A-CA279CF1C909}" destId="{95697E0A-E859-694D-A5F2-DE68EB7B2F9B}" srcOrd="2" destOrd="0" presId="urn:microsoft.com/office/officeart/2005/8/layout/process1"/>
    <dgm:cxn modelId="{5D5A6101-EE9A-1943-A4A5-D211EEAA11A2}" type="presParOf" srcId="{98F9D615-1220-5848-854A-CA279CF1C909}" destId="{B0939240-90B7-C24D-8B72-DD72415A32FF}" srcOrd="3" destOrd="0" presId="urn:microsoft.com/office/officeart/2005/8/layout/process1"/>
    <dgm:cxn modelId="{1155FD4B-4FD4-D84F-8776-CE25A6548D32}" type="presParOf" srcId="{B0939240-90B7-C24D-8B72-DD72415A32FF}" destId="{0FE18225-9221-4F49-B53A-B7518D5A50FC}" srcOrd="0" destOrd="0" presId="urn:microsoft.com/office/officeart/2005/8/layout/process1"/>
    <dgm:cxn modelId="{6F58F230-C038-674A-939C-CE5C89F9DDF6}" type="presParOf" srcId="{98F9D615-1220-5848-854A-CA279CF1C909}" destId="{5B9DB01E-7A2B-CC4F-9E9C-683763AC49B9}" srcOrd="4" destOrd="0" presId="urn:microsoft.com/office/officeart/2005/8/layout/process1"/>
    <dgm:cxn modelId="{B1AE1102-779A-BD43-A4AE-B1D380B3E292}" type="presParOf" srcId="{98F9D615-1220-5848-854A-CA279CF1C909}" destId="{370CB580-39CB-5941-86A0-8B2622369B06}" srcOrd="5" destOrd="0" presId="urn:microsoft.com/office/officeart/2005/8/layout/process1"/>
    <dgm:cxn modelId="{B7FAB27A-E189-1947-9FC2-C400A692393F}" type="presParOf" srcId="{370CB580-39CB-5941-86A0-8B2622369B06}" destId="{4D552F07-FD5A-114B-BFDA-14EA8206B687}" srcOrd="0" destOrd="0" presId="urn:microsoft.com/office/officeart/2005/8/layout/process1"/>
    <dgm:cxn modelId="{99BE0897-1763-BE48-8018-D2B47BB3CED4}" type="presParOf" srcId="{98F9D615-1220-5848-854A-CA279CF1C909}" destId="{AA627BB6-14E2-294C-9EF2-CC78DF16842F}" srcOrd="6" destOrd="0" presId="urn:microsoft.com/office/officeart/2005/8/layout/process1"/>
    <dgm:cxn modelId="{2F41915A-0A46-F74A-A2B6-3DDC794B3A02}" type="presParOf" srcId="{98F9D615-1220-5848-854A-CA279CF1C909}" destId="{68970307-FD56-254C-AC6E-97D7B02CF2CF}" srcOrd="7" destOrd="0" presId="urn:microsoft.com/office/officeart/2005/8/layout/process1"/>
    <dgm:cxn modelId="{6DACA404-E731-C44F-8248-368A399C6B8D}" type="presParOf" srcId="{68970307-FD56-254C-AC6E-97D7B02CF2CF}" destId="{1F94E0B0-648C-F34F-A276-57B170B83DCF}" srcOrd="0" destOrd="0" presId="urn:microsoft.com/office/officeart/2005/8/layout/process1"/>
    <dgm:cxn modelId="{EB0EBC86-2E49-B14B-98EF-F98DCB7AAE91}" type="presParOf" srcId="{98F9D615-1220-5848-854A-CA279CF1C909}" destId="{2082B79C-E606-EF40-ABF9-8FDAE753A6D6}" srcOrd="8" destOrd="0" presId="urn:microsoft.com/office/officeart/2005/8/layout/process1"/>
    <dgm:cxn modelId="{C183F1E2-7647-F34F-9B69-26D58B291CEA}" type="presParOf" srcId="{98F9D615-1220-5848-854A-CA279CF1C909}" destId="{FF3698A7-8714-AD4F-88E7-5300724527C2}" srcOrd="9" destOrd="0" presId="urn:microsoft.com/office/officeart/2005/8/layout/process1"/>
    <dgm:cxn modelId="{70EAFDD7-7CA3-DD49-9207-32A0491CFF42}" type="presParOf" srcId="{FF3698A7-8714-AD4F-88E7-5300724527C2}" destId="{1DC26778-8263-9F41-8451-834032C529DB}" srcOrd="0" destOrd="0" presId="urn:microsoft.com/office/officeart/2005/8/layout/process1"/>
    <dgm:cxn modelId="{207F336E-BDE6-5E4B-A15A-70DD67CE4E2F}" type="presParOf" srcId="{98F9D615-1220-5848-854A-CA279CF1C909}" destId="{260AEC7E-12FA-E946-8B52-242C0521DC6F}" srcOrd="10" destOrd="0" presId="urn:microsoft.com/office/officeart/2005/8/layout/process1"/>
    <dgm:cxn modelId="{23887C9E-B75F-FF4E-BCE9-6A0F2A5B6A0F}" type="presParOf" srcId="{98F9D615-1220-5848-854A-CA279CF1C909}" destId="{045CE48B-EE2B-9C4B-A3F1-BC7E9F2D7C97}" srcOrd="11" destOrd="0" presId="urn:microsoft.com/office/officeart/2005/8/layout/process1"/>
    <dgm:cxn modelId="{DAD7AF82-C06E-7145-8955-37EAF401CE1F}" type="presParOf" srcId="{045CE48B-EE2B-9C4B-A3F1-BC7E9F2D7C97}" destId="{24CD1C8E-60E6-8348-A61E-46DC67B4D900}" srcOrd="0" destOrd="0" presId="urn:microsoft.com/office/officeart/2005/8/layout/process1"/>
    <dgm:cxn modelId="{73ABEF42-898D-3844-8BB4-0610B3526B4B}" type="presParOf" srcId="{98F9D615-1220-5848-854A-CA279CF1C909}" destId="{014BD3B1-D646-5A4B-9C07-3D6D92BF07EB}" srcOrd="12" destOrd="0" presId="urn:microsoft.com/office/officeart/2005/8/layout/process1"/>
    <dgm:cxn modelId="{CFBB6C02-4524-FF47-B502-A523C5B64DA1}" type="presParOf" srcId="{98F9D615-1220-5848-854A-CA279CF1C909}" destId="{C7ACC96D-9745-D64C-A284-F43118675DBE}" srcOrd="13" destOrd="0" presId="urn:microsoft.com/office/officeart/2005/8/layout/process1"/>
    <dgm:cxn modelId="{2861D371-CC97-5A40-A7B8-42CA4BF08FBD}" type="presParOf" srcId="{C7ACC96D-9745-D64C-A284-F43118675DBE}" destId="{4B6818D8-03D8-8741-B830-E92C920037DD}" srcOrd="0" destOrd="0" presId="urn:microsoft.com/office/officeart/2005/8/layout/process1"/>
    <dgm:cxn modelId="{B81E6741-5E73-EC4C-A6C8-6102A1A14AC1}" type="presParOf" srcId="{98F9D615-1220-5848-854A-CA279CF1C909}" destId="{34BE097D-487F-9A41-BAA1-A36021A4F31C}" srcOrd="14" destOrd="0" presId="urn:microsoft.com/office/officeart/2005/8/layout/process1"/>
    <dgm:cxn modelId="{DB0B9004-5F72-6444-91A2-FCAA17C7FE35}" type="presParOf" srcId="{98F9D615-1220-5848-854A-CA279CF1C909}" destId="{F69375AE-8196-4C47-B122-863690DCCDD3}" srcOrd="15" destOrd="0" presId="urn:microsoft.com/office/officeart/2005/8/layout/process1"/>
    <dgm:cxn modelId="{59DEEEB1-7B88-8C49-B17A-2603978C72C6}" type="presParOf" srcId="{F69375AE-8196-4C47-B122-863690DCCDD3}" destId="{04B4404E-90A2-AB4E-AAD3-EE17AA1B8DC6}" srcOrd="0" destOrd="0" presId="urn:microsoft.com/office/officeart/2005/8/layout/process1"/>
    <dgm:cxn modelId="{6A34EFA1-B173-7340-B4FD-F0AA7EF47447}" type="presParOf" srcId="{98F9D615-1220-5848-854A-CA279CF1C909}" destId="{E3377FFC-8E04-9841-9B79-F533ED9A1282}" srcOrd="16" destOrd="0" presId="urn:microsoft.com/office/officeart/2005/8/layout/process1"/>
    <dgm:cxn modelId="{35A9720C-0C04-8545-B609-BD33080B120F}" type="presParOf" srcId="{98F9D615-1220-5848-854A-CA279CF1C909}" destId="{1CC8A0F6-55EC-8442-8109-4D11427382B5}" srcOrd="17" destOrd="0" presId="urn:microsoft.com/office/officeart/2005/8/layout/process1"/>
    <dgm:cxn modelId="{8EA819A6-3575-BB47-AD43-17F1AA797734}" type="presParOf" srcId="{1CC8A0F6-55EC-8442-8109-4D11427382B5}" destId="{B73F012E-0FA4-DD42-8D99-719243B07C0D}" srcOrd="0" destOrd="0" presId="urn:microsoft.com/office/officeart/2005/8/layout/process1"/>
    <dgm:cxn modelId="{68F38A0B-6292-9249-A0AD-26FC6A475E0E}" type="presParOf" srcId="{98F9D615-1220-5848-854A-CA279CF1C909}" destId="{B97EB231-8247-034C-ADB7-4D18F431D3C9}" srcOrd="1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2A861E-89C8-5641-9958-EEFD10989BE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22C94238-AAD3-364E-B4CD-B20DA6F00D6F}">
      <dgm:prSet phldrT="[Texto]"/>
      <dgm:spPr/>
      <dgm:t>
        <a:bodyPr/>
        <a:lstStyle/>
        <a:p>
          <a:r>
            <a:rPr lang="es-ES_tradnl" dirty="0" smtClean="0"/>
            <a:t>Conv2D, 64, (3x3)</a:t>
          </a:r>
          <a:r>
            <a:rPr lang="es-ES_tradnl" dirty="0" err="1" smtClean="0"/>
            <a:t>ReLU</a:t>
          </a:r>
          <a:endParaRPr lang="es-ES_tradnl" dirty="0"/>
        </a:p>
      </dgm:t>
    </dgm:pt>
    <dgm:pt modelId="{95ED7061-45CA-C54A-BB4C-7D985636E96D}" type="parTrans" cxnId="{3406BAE5-AC6C-1044-A16F-A1615C999486}">
      <dgm:prSet/>
      <dgm:spPr/>
      <dgm:t>
        <a:bodyPr/>
        <a:lstStyle/>
        <a:p>
          <a:endParaRPr lang="es-ES_tradnl"/>
        </a:p>
      </dgm:t>
    </dgm:pt>
    <dgm:pt modelId="{2B4AE2A7-6337-CD46-BDDD-5947EBE1D612}" type="sibTrans" cxnId="{3406BAE5-AC6C-1044-A16F-A1615C999486}">
      <dgm:prSet/>
      <dgm:spPr/>
      <dgm:t>
        <a:bodyPr/>
        <a:lstStyle/>
        <a:p>
          <a:endParaRPr lang="es-ES_tradnl"/>
        </a:p>
      </dgm:t>
    </dgm:pt>
    <dgm:pt modelId="{55268638-C1F6-764E-AFA5-99B2957F41CB}">
      <dgm:prSet phldrT="[Texto]"/>
      <dgm:spPr/>
      <dgm:t>
        <a:bodyPr/>
        <a:lstStyle/>
        <a:p>
          <a:r>
            <a:rPr lang="es-ES_tradnl" smtClean="0"/>
            <a:t>Conv2D, 64, (3x3)ReLU</a:t>
          </a:r>
          <a:endParaRPr lang="es-ES_tradnl"/>
        </a:p>
      </dgm:t>
    </dgm:pt>
    <dgm:pt modelId="{C094B748-3A54-B641-A7B5-5836E103E19D}" type="parTrans" cxnId="{94FC05A2-7D06-4B43-8B9B-787F6829A3B2}">
      <dgm:prSet/>
      <dgm:spPr/>
      <dgm:t>
        <a:bodyPr/>
        <a:lstStyle/>
        <a:p>
          <a:endParaRPr lang="es-ES_tradnl"/>
        </a:p>
      </dgm:t>
    </dgm:pt>
    <dgm:pt modelId="{6FC748D3-66A8-E149-AD4C-0349BFF3AA77}" type="sibTrans" cxnId="{94FC05A2-7D06-4B43-8B9B-787F6829A3B2}">
      <dgm:prSet/>
      <dgm:spPr/>
      <dgm:t>
        <a:bodyPr/>
        <a:lstStyle/>
        <a:p>
          <a:endParaRPr lang="es-ES_tradnl"/>
        </a:p>
      </dgm:t>
    </dgm:pt>
    <dgm:pt modelId="{F5F22B8D-F565-F543-9058-81905C1F48FA}">
      <dgm:prSet/>
      <dgm:spPr/>
      <dgm:t>
        <a:bodyPr/>
        <a:lstStyle/>
        <a:p>
          <a:r>
            <a:rPr lang="es-ES_tradnl" dirty="0" smtClean="0"/>
            <a:t>Pool2D, (2x2)</a:t>
          </a:r>
          <a:endParaRPr lang="es-ES_tradnl" dirty="0"/>
        </a:p>
      </dgm:t>
    </dgm:pt>
    <dgm:pt modelId="{D71B09D4-DF02-814B-8B7A-25DD5AC133A5}" type="parTrans" cxnId="{A310B3F2-AEE3-9848-ADA5-D543D0F3B0D8}">
      <dgm:prSet/>
      <dgm:spPr/>
      <dgm:t>
        <a:bodyPr/>
        <a:lstStyle/>
        <a:p>
          <a:endParaRPr lang="es-ES_tradnl"/>
        </a:p>
      </dgm:t>
    </dgm:pt>
    <dgm:pt modelId="{A46131CD-2FFC-2F43-BE27-3FBDB650993A}" type="sibTrans" cxnId="{A310B3F2-AEE3-9848-ADA5-D543D0F3B0D8}">
      <dgm:prSet/>
      <dgm:spPr/>
      <dgm:t>
        <a:bodyPr/>
        <a:lstStyle/>
        <a:p>
          <a:endParaRPr lang="es-ES_tradnl"/>
        </a:p>
      </dgm:t>
    </dgm:pt>
    <dgm:pt modelId="{EFCB2895-3665-814A-B9C9-AF5EA6710182}">
      <dgm:prSet/>
      <dgm:spPr/>
      <dgm:t>
        <a:bodyPr/>
        <a:lstStyle/>
        <a:p>
          <a:r>
            <a:rPr lang="es-ES_tradnl" dirty="0" err="1" smtClean="0"/>
            <a:t>FullyConnected</a:t>
          </a:r>
          <a:r>
            <a:rPr lang="es-ES_tradnl" dirty="0" smtClean="0"/>
            <a:t>,</a:t>
          </a:r>
          <a:r>
            <a:rPr lang="es-ES_tradnl" baseline="0" dirty="0" smtClean="0"/>
            <a:t> 128</a:t>
          </a:r>
        </a:p>
        <a:p>
          <a:r>
            <a:rPr lang="es-ES_tradnl" dirty="0" err="1" smtClean="0"/>
            <a:t>ReLU</a:t>
          </a:r>
          <a:endParaRPr lang="es-ES_tradnl" dirty="0"/>
        </a:p>
      </dgm:t>
    </dgm:pt>
    <dgm:pt modelId="{9ABAD827-D0A3-694C-9079-B4B8EDC5BA99}" type="parTrans" cxnId="{5C35E612-71BA-724C-935A-F5935CE2239E}">
      <dgm:prSet/>
      <dgm:spPr/>
      <dgm:t>
        <a:bodyPr/>
        <a:lstStyle/>
        <a:p>
          <a:endParaRPr lang="es-ES_tradnl"/>
        </a:p>
      </dgm:t>
    </dgm:pt>
    <dgm:pt modelId="{2577FCF0-0666-DB42-90D9-CDA45464A3CC}" type="sibTrans" cxnId="{5C35E612-71BA-724C-935A-F5935CE2239E}">
      <dgm:prSet/>
      <dgm:spPr/>
      <dgm:t>
        <a:bodyPr/>
        <a:lstStyle/>
        <a:p>
          <a:endParaRPr lang="es-ES_tradnl"/>
        </a:p>
      </dgm:t>
    </dgm:pt>
    <dgm:pt modelId="{DD31BD73-4ABB-E340-BAAA-579E53F76FB2}">
      <dgm:prSet/>
      <dgm:spPr/>
      <dgm:t>
        <a:bodyPr/>
        <a:lstStyle/>
        <a:p>
          <a:r>
            <a:rPr lang="es-ES_tradnl" dirty="0" err="1" smtClean="0"/>
            <a:t>BatchNorm</a:t>
          </a:r>
          <a:r>
            <a:rPr lang="es-ES_tradnl" dirty="0" smtClean="0"/>
            <a:t>, </a:t>
          </a:r>
          <a:r>
            <a:rPr lang="es-ES_tradnl" dirty="0" err="1" smtClean="0"/>
            <a:t>Dropout</a:t>
          </a:r>
          <a:r>
            <a:rPr lang="es-ES_tradnl" dirty="0" smtClean="0"/>
            <a:t> p=0.7</a:t>
          </a:r>
          <a:endParaRPr lang="es-ES_tradnl" dirty="0"/>
        </a:p>
      </dgm:t>
    </dgm:pt>
    <dgm:pt modelId="{CF0EE139-DBDE-CC4B-9C87-FF4BA69FC49E}" type="parTrans" cxnId="{412E3050-C54E-244B-A021-F97B90DF60F8}">
      <dgm:prSet/>
      <dgm:spPr/>
      <dgm:t>
        <a:bodyPr/>
        <a:lstStyle/>
        <a:p>
          <a:endParaRPr lang="es-ES_tradnl"/>
        </a:p>
      </dgm:t>
    </dgm:pt>
    <dgm:pt modelId="{7A8EED1A-56EA-DF4B-B34A-8C4C939A8698}" type="sibTrans" cxnId="{412E3050-C54E-244B-A021-F97B90DF60F8}">
      <dgm:prSet/>
      <dgm:spPr/>
      <dgm:t>
        <a:bodyPr/>
        <a:lstStyle/>
        <a:p>
          <a:endParaRPr lang="es-ES_tradnl"/>
        </a:p>
      </dgm:t>
    </dgm:pt>
    <dgm:pt modelId="{E658AD97-0FA3-1546-92C0-4031ADD561FF}">
      <dgm:prSet/>
      <dgm:spPr/>
      <dgm:t>
        <a:bodyPr/>
        <a:lstStyle/>
        <a:p>
          <a:r>
            <a:rPr lang="es-ES_tradnl" dirty="0" err="1" smtClean="0"/>
            <a:t>FullyConnected</a:t>
          </a:r>
          <a:r>
            <a:rPr lang="es-ES_tradnl" dirty="0" smtClean="0"/>
            <a:t>,</a:t>
          </a:r>
          <a:r>
            <a:rPr lang="es-ES_tradnl" baseline="0" dirty="0" smtClean="0"/>
            <a:t> 64</a:t>
          </a:r>
        </a:p>
        <a:p>
          <a:r>
            <a:rPr lang="es-ES_tradnl" dirty="0" err="1" smtClean="0"/>
            <a:t>ReLU</a:t>
          </a:r>
          <a:endParaRPr lang="es-ES_tradnl" dirty="0"/>
        </a:p>
      </dgm:t>
    </dgm:pt>
    <dgm:pt modelId="{24B3447C-8BD2-2A4C-ABCF-38909B014246}" type="parTrans" cxnId="{61F11241-6A7E-D74F-BB94-E914F5DBAD0D}">
      <dgm:prSet/>
      <dgm:spPr/>
      <dgm:t>
        <a:bodyPr/>
        <a:lstStyle/>
        <a:p>
          <a:endParaRPr lang="es-ES_tradnl"/>
        </a:p>
      </dgm:t>
    </dgm:pt>
    <dgm:pt modelId="{5F27C244-FD6F-5A40-A53B-679936AC2BA3}" type="sibTrans" cxnId="{61F11241-6A7E-D74F-BB94-E914F5DBAD0D}">
      <dgm:prSet/>
      <dgm:spPr/>
      <dgm:t>
        <a:bodyPr/>
        <a:lstStyle/>
        <a:p>
          <a:endParaRPr lang="es-ES_tradnl"/>
        </a:p>
      </dgm:t>
    </dgm:pt>
    <dgm:pt modelId="{79D45895-5A6B-554B-A747-B15B3623559C}">
      <dgm:prSet/>
      <dgm:spPr/>
      <dgm:t>
        <a:bodyPr/>
        <a:lstStyle/>
        <a:p>
          <a:r>
            <a:rPr lang="es-ES_tradnl" dirty="0" err="1" smtClean="0"/>
            <a:t>FullyConnected</a:t>
          </a:r>
          <a:r>
            <a:rPr lang="es-ES_tradnl" dirty="0" smtClean="0"/>
            <a:t>,</a:t>
          </a:r>
          <a:r>
            <a:rPr lang="es-ES_tradnl" baseline="0" dirty="0" smtClean="0"/>
            <a:t> 2</a:t>
          </a:r>
        </a:p>
        <a:p>
          <a:r>
            <a:rPr lang="es-ES_tradnl" dirty="0" err="1" smtClean="0"/>
            <a:t>Softmax</a:t>
          </a:r>
          <a:endParaRPr lang="es-ES_tradnl" dirty="0"/>
        </a:p>
      </dgm:t>
    </dgm:pt>
    <dgm:pt modelId="{3B40B75D-8D63-2847-B44F-4FBDE4078359}" type="parTrans" cxnId="{910AC7BA-4A4B-D446-9A81-444891D35F9B}">
      <dgm:prSet/>
      <dgm:spPr/>
      <dgm:t>
        <a:bodyPr/>
        <a:lstStyle/>
        <a:p>
          <a:endParaRPr lang="es-ES_tradnl"/>
        </a:p>
      </dgm:t>
    </dgm:pt>
    <dgm:pt modelId="{3F74FD13-1E12-F044-B3D9-5B80928E2E4A}" type="sibTrans" cxnId="{910AC7BA-4A4B-D446-9A81-444891D35F9B}">
      <dgm:prSet/>
      <dgm:spPr/>
      <dgm:t>
        <a:bodyPr/>
        <a:lstStyle/>
        <a:p>
          <a:endParaRPr lang="es-ES_tradnl"/>
        </a:p>
      </dgm:t>
    </dgm:pt>
    <dgm:pt modelId="{C678998E-8386-8B4D-AF60-8A13E57FB4B0}" type="pres">
      <dgm:prSet presAssocID="{B72A861E-89C8-5641-9958-EEFD10989BE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6E4F4139-9C9B-884E-954B-DA36A22E4CD6}" type="pres">
      <dgm:prSet presAssocID="{22C94238-AAD3-364E-B4CD-B20DA6F00D6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FE6878B-4D9F-9B44-A54F-E459595CA6B0}" type="pres">
      <dgm:prSet presAssocID="{2B4AE2A7-6337-CD46-BDDD-5947EBE1D612}" presName="sibTrans" presStyleLbl="sibTrans2D1" presStyleIdx="0" presStyleCnt="6"/>
      <dgm:spPr/>
      <dgm:t>
        <a:bodyPr/>
        <a:lstStyle/>
        <a:p>
          <a:endParaRPr lang="es-ES_tradnl"/>
        </a:p>
      </dgm:t>
    </dgm:pt>
    <dgm:pt modelId="{312C447E-F4D7-BC4B-95D0-804481325889}" type="pres">
      <dgm:prSet presAssocID="{2B4AE2A7-6337-CD46-BDDD-5947EBE1D612}" presName="connectorText" presStyleLbl="sibTrans2D1" presStyleIdx="0" presStyleCnt="6"/>
      <dgm:spPr/>
      <dgm:t>
        <a:bodyPr/>
        <a:lstStyle/>
        <a:p>
          <a:endParaRPr lang="es-ES_tradnl"/>
        </a:p>
      </dgm:t>
    </dgm:pt>
    <dgm:pt modelId="{AF5009F7-2065-D34A-8B9F-2BD91558FA8F}" type="pres">
      <dgm:prSet presAssocID="{55268638-C1F6-764E-AFA5-99B2957F41C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507C036-26F5-A543-9BB0-627E8974F71F}" type="pres">
      <dgm:prSet presAssocID="{6FC748D3-66A8-E149-AD4C-0349BFF3AA77}" presName="sibTrans" presStyleLbl="sibTrans2D1" presStyleIdx="1" presStyleCnt="6"/>
      <dgm:spPr/>
      <dgm:t>
        <a:bodyPr/>
        <a:lstStyle/>
        <a:p>
          <a:endParaRPr lang="es-ES_tradnl"/>
        </a:p>
      </dgm:t>
    </dgm:pt>
    <dgm:pt modelId="{6C0D0250-5D17-8F4D-B96D-D3051406B6B3}" type="pres">
      <dgm:prSet presAssocID="{6FC748D3-66A8-E149-AD4C-0349BFF3AA77}" presName="connectorText" presStyleLbl="sibTrans2D1" presStyleIdx="1" presStyleCnt="6"/>
      <dgm:spPr/>
      <dgm:t>
        <a:bodyPr/>
        <a:lstStyle/>
        <a:p>
          <a:endParaRPr lang="es-ES_tradnl"/>
        </a:p>
      </dgm:t>
    </dgm:pt>
    <dgm:pt modelId="{4BF8497F-A5E9-3D43-88FB-A70A7E90FAC8}" type="pres">
      <dgm:prSet presAssocID="{F5F22B8D-F565-F543-9058-81905C1F48F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8422162-4E39-FA41-A27F-A1AE3B023DE4}" type="pres">
      <dgm:prSet presAssocID="{A46131CD-2FFC-2F43-BE27-3FBDB650993A}" presName="sibTrans" presStyleLbl="sibTrans2D1" presStyleIdx="2" presStyleCnt="6"/>
      <dgm:spPr/>
      <dgm:t>
        <a:bodyPr/>
        <a:lstStyle/>
        <a:p>
          <a:endParaRPr lang="es-ES_tradnl"/>
        </a:p>
      </dgm:t>
    </dgm:pt>
    <dgm:pt modelId="{AC9D8E43-F678-E74B-85FD-0BE79F255A37}" type="pres">
      <dgm:prSet presAssocID="{A46131CD-2FFC-2F43-BE27-3FBDB650993A}" presName="connectorText" presStyleLbl="sibTrans2D1" presStyleIdx="2" presStyleCnt="6"/>
      <dgm:spPr/>
      <dgm:t>
        <a:bodyPr/>
        <a:lstStyle/>
        <a:p>
          <a:endParaRPr lang="es-ES_tradnl"/>
        </a:p>
      </dgm:t>
    </dgm:pt>
    <dgm:pt modelId="{019B37A9-E8D2-1E45-ABC8-93B3F66A640B}" type="pres">
      <dgm:prSet presAssocID="{EFCB2895-3665-814A-B9C9-AF5EA671018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B6D5D07-02DC-754A-9720-47190FA3502F}" type="pres">
      <dgm:prSet presAssocID="{2577FCF0-0666-DB42-90D9-CDA45464A3CC}" presName="sibTrans" presStyleLbl="sibTrans2D1" presStyleIdx="3" presStyleCnt="6"/>
      <dgm:spPr/>
      <dgm:t>
        <a:bodyPr/>
        <a:lstStyle/>
        <a:p>
          <a:endParaRPr lang="es-ES_tradnl"/>
        </a:p>
      </dgm:t>
    </dgm:pt>
    <dgm:pt modelId="{553B5D34-DBAB-3A46-9B73-93D107B88FF7}" type="pres">
      <dgm:prSet presAssocID="{2577FCF0-0666-DB42-90D9-CDA45464A3CC}" presName="connectorText" presStyleLbl="sibTrans2D1" presStyleIdx="3" presStyleCnt="6"/>
      <dgm:spPr/>
      <dgm:t>
        <a:bodyPr/>
        <a:lstStyle/>
        <a:p>
          <a:endParaRPr lang="es-ES_tradnl"/>
        </a:p>
      </dgm:t>
    </dgm:pt>
    <dgm:pt modelId="{822F7CE8-1D5E-134D-BD5F-D41543FFDFF9}" type="pres">
      <dgm:prSet presAssocID="{DD31BD73-4ABB-E340-BAAA-579E53F76FB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6EC13C8-C964-ED47-9E34-2D5878507A11}" type="pres">
      <dgm:prSet presAssocID="{7A8EED1A-56EA-DF4B-B34A-8C4C939A8698}" presName="sibTrans" presStyleLbl="sibTrans2D1" presStyleIdx="4" presStyleCnt="6"/>
      <dgm:spPr/>
      <dgm:t>
        <a:bodyPr/>
        <a:lstStyle/>
        <a:p>
          <a:endParaRPr lang="es-ES_tradnl"/>
        </a:p>
      </dgm:t>
    </dgm:pt>
    <dgm:pt modelId="{94EE1F7C-8527-6144-8848-139948D1297F}" type="pres">
      <dgm:prSet presAssocID="{7A8EED1A-56EA-DF4B-B34A-8C4C939A8698}" presName="connectorText" presStyleLbl="sibTrans2D1" presStyleIdx="4" presStyleCnt="6"/>
      <dgm:spPr/>
      <dgm:t>
        <a:bodyPr/>
        <a:lstStyle/>
        <a:p>
          <a:endParaRPr lang="es-ES_tradnl"/>
        </a:p>
      </dgm:t>
    </dgm:pt>
    <dgm:pt modelId="{259A3B53-A6AB-1746-B89F-37791BC2FDE7}" type="pres">
      <dgm:prSet presAssocID="{E658AD97-0FA3-1546-92C0-4031ADD561F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8BB73B1-ABB6-4041-B1EA-15C33D6E5575}" type="pres">
      <dgm:prSet presAssocID="{5F27C244-FD6F-5A40-A53B-679936AC2BA3}" presName="sibTrans" presStyleLbl="sibTrans2D1" presStyleIdx="5" presStyleCnt="6"/>
      <dgm:spPr/>
      <dgm:t>
        <a:bodyPr/>
        <a:lstStyle/>
        <a:p>
          <a:endParaRPr lang="es-ES_tradnl"/>
        </a:p>
      </dgm:t>
    </dgm:pt>
    <dgm:pt modelId="{5F7B3FE5-30A3-F046-82B1-323796EB684C}" type="pres">
      <dgm:prSet presAssocID="{5F27C244-FD6F-5A40-A53B-679936AC2BA3}" presName="connectorText" presStyleLbl="sibTrans2D1" presStyleIdx="5" presStyleCnt="6"/>
      <dgm:spPr/>
      <dgm:t>
        <a:bodyPr/>
        <a:lstStyle/>
        <a:p>
          <a:endParaRPr lang="es-ES_tradnl"/>
        </a:p>
      </dgm:t>
    </dgm:pt>
    <dgm:pt modelId="{B77138E4-E0E2-6E4A-BDB1-BAC10A2C2EEA}" type="pres">
      <dgm:prSet presAssocID="{79D45895-5A6B-554B-A747-B15B3623559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64F14BC0-F388-354E-8A96-E68E8C5EBA72}" type="presOf" srcId="{2B4AE2A7-6337-CD46-BDDD-5947EBE1D612}" destId="{0FE6878B-4D9F-9B44-A54F-E459595CA6B0}" srcOrd="0" destOrd="0" presId="urn:microsoft.com/office/officeart/2005/8/layout/process1"/>
    <dgm:cxn modelId="{910AC7BA-4A4B-D446-9A81-444891D35F9B}" srcId="{B72A861E-89C8-5641-9958-EEFD10989BE4}" destId="{79D45895-5A6B-554B-A747-B15B3623559C}" srcOrd="6" destOrd="0" parTransId="{3B40B75D-8D63-2847-B44F-4FBDE4078359}" sibTransId="{3F74FD13-1E12-F044-B3D9-5B80928E2E4A}"/>
    <dgm:cxn modelId="{4CFA3C4D-2AD3-D046-B7DC-80E1236936C2}" type="presOf" srcId="{F5F22B8D-F565-F543-9058-81905C1F48FA}" destId="{4BF8497F-A5E9-3D43-88FB-A70A7E90FAC8}" srcOrd="0" destOrd="0" presId="urn:microsoft.com/office/officeart/2005/8/layout/process1"/>
    <dgm:cxn modelId="{2C9FC3A4-60E0-A343-B5D4-53186768F6A2}" type="presOf" srcId="{55268638-C1F6-764E-AFA5-99B2957F41CB}" destId="{AF5009F7-2065-D34A-8B9F-2BD91558FA8F}" srcOrd="0" destOrd="0" presId="urn:microsoft.com/office/officeart/2005/8/layout/process1"/>
    <dgm:cxn modelId="{541D36FB-CB36-174C-946E-59FF2B2A09DA}" type="presOf" srcId="{B72A861E-89C8-5641-9958-EEFD10989BE4}" destId="{C678998E-8386-8B4D-AF60-8A13E57FB4B0}" srcOrd="0" destOrd="0" presId="urn:microsoft.com/office/officeart/2005/8/layout/process1"/>
    <dgm:cxn modelId="{7EC6A306-EC9A-1248-9F28-73517D3D709E}" type="presOf" srcId="{22C94238-AAD3-364E-B4CD-B20DA6F00D6F}" destId="{6E4F4139-9C9B-884E-954B-DA36A22E4CD6}" srcOrd="0" destOrd="0" presId="urn:microsoft.com/office/officeart/2005/8/layout/process1"/>
    <dgm:cxn modelId="{DFFB3510-E061-0545-B458-AE0AE8CB1ACC}" type="presOf" srcId="{5F27C244-FD6F-5A40-A53B-679936AC2BA3}" destId="{5F7B3FE5-30A3-F046-82B1-323796EB684C}" srcOrd="1" destOrd="0" presId="urn:microsoft.com/office/officeart/2005/8/layout/process1"/>
    <dgm:cxn modelId="{432DA222-69A0-EA47-95DA-13E56806CE3E}" type="presOf" srcId="{2577FCF0-0666-DB42-90D9-CDA45464A3CC}" destId="{3B6D5D07-02DC-754A-9720-47190FA3502F}" srcOrd="0" destOrd="0" presId="urn:microsoft.com/office/officeart/2005/8/layout/process1"/>
    <dgm:cxn modelId="{5601F997-825E-464D-9BF9-0E593DE2C7CA}" type="presOf" srcId="{7A8EED1A-56EA-DF4B-B34A-8C4C939A8698}" destId="{66EC13C8-C964-ED47-9E34-2D5878507A11}" srcOrd="0" destOrd="0" presId="urn:microsoft.com/office/officeart/2005/8/layout/process1"/>
    <dgm:cxn modelId="{61F11241-6A7E-D74F-BB94-E914F5DBAD0D}" srcId="{B72A861E-89C8-5641-9958-EEFD10989BE4}" destId="{E658AD97-0FA3-1546-92C0-4031ADD561FF}" srcOrd="5" destOrd="0" parTransId="{24B3447C-8BD2-2A4C-ABCF-38909B014246}" sibTransId="{5F27C244-FD6F-5A40-A53B-679936AC2BA3}"/>
    <dgm:cxn modelId="{412E3050-C54E-244B-A021-F97B90DF60F8}" srcId="{B72A861E-89C8-5641-9958-EEFD10989BE4}" destId="{DD31BD73-4ABB-E340-BAAA-579E53F76FB2}" srcOrd="4" destOrd="0" parTransId="{CF0EE139-DBDE-CC4B-9C87-FF4BA69FC49E}" sibTransId="{7A8EED1A-56EA-DF4B-B34A-8C4C939A8698}"/>
    <dgm:cxn modelId="{E8880352-4262-3D45-9B08-F333CB5D76C5}" type="presOf" srcId="{2577FCF0-0666-DB42-90D9-CDA45464A3CC}" destId="{553B5D34-DBAB-3A46-9B73-93D107B88FF7}" srcOrd="1" destOrd="0" presId="urn:microsoft.com/office/officeart/2005/8/layout/process1"/>
    <dgm:cxn modelId="{1B27212A-B319-BC43-9543-A47E73854C1E}" type="presOf" srcId="{DD31BD73-4ABB-E340-BAAA-579E53F76FB2}" destId="{822F7CE8-1D5E-134D-BD5F-D41543FFDFF9}" srcOrd="0" destOrd="0" presId="urn:microsoft.com/office/officeart/2005/8/layout/process1"/>
    <dgm:cxn modelId="{F3B3C433-09C5-6E46-B0D8-EF17E8CE4892}" type="presOf" srcId="{6FC748D3-66A8-E149-AD4C-0349BFF3AA77}" destId="{6507C036-26F5-A543-9BB0-627E8974F71F}" srcOrd="0" destOrd="0" presId="urn:microsoft.com/office/officeart/2005/8/layout/process1"/>
    <dgm:cxn modelId="{AF77D102-CCC9-1C44-99D5-5872081135BB}" type="presOf" srcId="{E658AD97-0FA3-1546-92C0-4031ADD561FF}" destId="{259A3B53-A6AB-1746-B89F-37791BC2FDE7}" srcOrd="0" destOrd="0" presId="urn:microsoft.com/office/officeart/2005/8/layout/process1"/>
    <dgm:cxn modelId="{7942BB79-5528-4045-9DC9-3641F4980AFA}" type="presOf" srcId="{6FC748D3-66A8-E149-AD4C-0349BFF3AA77}" destId="{6C0D0250-5D17-8F4D-B96D-D3051406B6B3}" srcOrd="1" destOrd="0" presId="urn:microsoft.com/office/officeart/2005/8/layout/process1"/>
    <dgm:cxn modelId="{3406BAE5-AC6C-1044-A16F-A1615C999486}" srcId="{B72A861E-89C8-5641-9958-EEFD10989BE4}" destId="{22C94238-AAD3-364E-B4CD-B20DA6F00D6F}" srcOrd="0" destOrd="0" parTransId="{95ED7061-45CA-C54A-BB4C-7D985636E96D}" sibTransId="{2B4AE2A7-6337-CD46-BDDD-5947EBE1D612}"/>
    <dgm:cxn modelId="{88BEB4F6-D023-4840-8978-9CECEEF90DF0}" type="presOf" srcId="{EFCB2895-3665-814A-B9C9-AF5EA6710182}" destId="{019B37A9-E8D2-1E45-ABC8-93B3F66A640B}" srcOrd="0" destOrd="0" presId="urn:microsoft.com/office/officeart/2005/8/layout/process1"/>
    <dgm:cxn modelId="{A310B3F2-AEE3-9848-ADA5-D543D0F3B0D8}" srcId="{B72A861E-89C8-5641-9958-EEFD10989BE4}" destId="{F5F22B8D-F565-F543-9058-81905C1F48FA}" srcOrd="2" destOrd="0" parTransId="{D71B09D4-DF02-814B-8B7A-25DD5AC133A5}" sibTransId="{A46131CD-2FFC-2F43-BE27-3FBDB650993A}"/>
    <dgm:cxn modelId="{631B625C-7015-4D49-B447-EE7518DA4154}" type="presOf" srcId="{7A8EED1A-56EA-DF4B-B34A-8C4C939A8698}" destId="{94EE1F7C-8527-6144-8848-139948D1297F}" srcOrd="1" destOrd="0" presId="urn:microsoft.com/office/officeart/2005/8/layout/process1"/>
    <dgm:cxn modelId="{1FBCFD56-05FD-1D40-9083-6A4F5428184D}" type="presOf" srcId="{2B4AE2A7-6337-CD46-BDDD-5947EBE1D612}" destId="{312C447E-F4D7-BC4B-95D0-804481325889}" srcOrd="1" destOrd="0" presId="urn:microsoft.com/office/officeart/2005/8/layout/process1"/>
    <dgm:cxn modelId="{0C525503-F870-DA48-86F2-E5EA65B5EF0E}" type="presOf" srcId="{79D45895-5A6B-554B-A747-B15B3623559C}" destId="{B77138E4-E0E2-6E4A-BDB1-BAC10A2C2EEA}" srcOrd="0" destOrd="0" presId="urn:microsoft.com/office/officeart/2005/8/layout/process1"/>
    <dgm:cxn modelId="{94FC05A2-7D06-4B43-8B9B-787F6829A3B2}" srcId="{B72A861E-89C8-5641-9958-EEFD10989BE4}" destId="{55268638-C1F6-764E-AFA5-99B2957F41CB}" srcOrd="1" destOrd="0" parTransId="{C094B748-3A54-B641-A7B5-5836E103E19D}" sibTransId="{6FC748D3-66A8-E149-AD4C-0349BFF3AA77}"/>
    <dgm:cxn modelId="{A8EC5F98-5D23-224F-81FB-6DDF156A93DE}" type="presOf" srcId="{5F27C244-FD6F-5A40-A53B-679936AC2BA3}" destId="{A8BB73B1-ABB6-4041-B1EA-15C33D6E5575}" srcOrd="0" destOrd="0" presId="urn:microsoft.com/office/officeart/2005/8/layout/process1"/>
    <dgm:cxn modelId="{5C35E612-71BA-724C-935A-F5935CE2239E}" srcId="{B72A861E-89C8-5641-9958-EEFD10989BE4}" destId="{EFCB2895-3665-814A-B9C9-AF5EA6710182}" srcOrd="3" destOrd="0" parTransId="{9ABAD827-D0A3-694C-9079-B4B8EDC5BA99}" sibTransId="{2577FCF0-0666-DB42-90D9-CDA45464A3CC}"/>
    <dgm:cxn modelId="{C9257299-C118-6F41-BF1D-16A1178F48A4}" type="presOf" srcId="{A46131CD-2FFC-2F43-BE27-3FBDB650993A}" destId="{AC9D8E43-F678-E74B-85FD-0BE79F255A37}" srcOrd="1" destOrd="0" presId="urn:microsoft.com/office/officeart/2005/8/layout/process1"/>
    <dgm:cxn modelId="{6114B0EB-0B08-0046-A7E7-8DF2AE924D6A}" type="presOf" srcId="{A46131CD-2FFC-2F43-BE27-3FBDB650993A}" destId="{38422162-4E39-FA41-A27F-A1AE3B023DE4}" srcOrd="0" destOrd="0" presId="urn:microsoft.com/office/officeart/2005/8/layout/process1"/>
    <dgm:cxn modelId="{28D2CD09-1DD8-A449-9FB3-622FA1C1B6F3}" type="presParOf" srcId="{C678998E-8386-8B4D-AF60-8A13E57FB4B0}" destId="{6E4F4139-9C9B-884E-954B-DA36A22E4CD6}" srcOrd="0" destOrd="0" presId="urn:microsoft.com/office/officeart/2005/8/layout/process1"/>
    <dgm:cxn modelId="{15585115-850C-9D4A-A5C3-0D0B0DB2D867}" type="presParOf" srcId="{C678998E-8386-8B4D-AF60-8A13E57FB4B0}" destId="{0FE6878B-4D9F-9B44-A54F-E459595CA6B0}" srcOrd="1" destOrd="0" presId="urn:microsoft.com/office/officeart/2005/8/layout/process1"/>
    <dgm:cxn modelId="{867F3CAC-D230-AB4F-87D5-0B5241633D2E}" type="presParOf" srcId="{0FE6878B-4D9F-9B44-A54F-E459595CA6B0}" destId="{312C447E-F4D7-BC4B-95D0-804481325889}" srcOrd="0" destOrd="0" presId="urn:microsoft.com/office/officeart/2005/8/layout/process1"/>
    <dgm:cxn modelId="{B0B3F153-BC42-D44D-8ECC-F3ED52F484DB}" type="presParOf" srcId="{C678998E-8386-8B4D-AF60-8A13E57FB4B0}" destId="{AF5009F7-2065-D34A-8B9F-2BD91558FA8F}" srcOrd="2" destOrd="0" presId="urn:microsoft.com/office/officeart/2005/8/layout/process1"/>
    <dgm:cxn modelId="{F523BDFD-2555-AF41-8966-3F082883D1C8}" type="presParOf" srcId="{C678998E-8386-8B4D-AF60-8A13E57FB4B0}" destId="{6507C036-26F5-A543-9BB0-627E8974F71F}" srcOrd="3" destOrd="0" presId="urn:microsoft.com/office/officeart/2005/8/layout/process1"/>
    <dgm:cxn modelId="{E39030F8-FB88-1842-8074-3F04E6B50522}" type="presParOf" srcId="{6507C036-26F5-A543-9BB0-627E8974F71F}" destId="{6C0D0250-5D17-8F4D-B96D-D3051406B6B3}" srcOrd="0" destOrd="0" presId="urn:microsoft.com/office/officeart/2005/8/layout/process1"/>
    <dgm:cxn modelId="{FCE91D1D-EBB6-454F-8A93-A7217ABA439E}" type="presParOf" srcId="{C678998E-8386-8B4D-AF60-8A13E57FB4B0}" destId="{4BF8497F-A5E9-3D43-88FB-A70A7E90FAC8}" srcOrd="4" destOrd="0" presId="urn:microsoft.com/office/officeart/2005/8/layout/process1"/>
    <dgm:cxn modelId="{209B8E2F-496C-7040-9700-7DBCAEEE0974}" type="presParOf" srcId="{C678998E-8386-8B4D-AF60-8A13E57FB4B0}" destId="{38422162-4E39-FA41-A27F-A1AE3B023DE4}" srcOrd="5" destOrd="0" presId="urn:microsoft.com/office/officeart/2005/8/layout/process1"/>
    <dgm:cxn modelId="{AD050F75-B6EA-AF44-AC80-27DA8E06B10D}" type="presParOf" srcId="{38422162-4E39-FA41-A27F-A1AE3B023DE4}" destId="{AC9D8E43-F678-E74B-85FD-0BE79F255A37}" srcOrd="0" destOrd="0" presId="urn:microsoft.com/office/officeart/2005/8/layout/process1"/>
    <dgm:cxn modelId="{77B4EA12-8DB3-9A4D-AD33-6ECAB592BCB8}" type="presParOf" srcId="{C678998E-8386-8B4D-AF60-8A13E57FB4B0}" destId="{019B37A9-E8D2-1E45-ABC8-93B3F66A640B}" srcOrd="6" destOrd="0" presId="urn:microsoft.com/office/officeart/2005/8/layout/process1"/>
    <dgm:cxn modelId="{BC02A2C7-DC7C-A843-903F-8772CD016B88}" type="presParOf" srcId="{C678998E-8386-8B4D-AF60-8A13E57FB4B0}" destId="{3B6D5D07-02DC-754A-9720-47190FA3502F}" srcOrd="7" destOrd="0" presId="urn:microsoft.com/office/officeart/2005/8/layout/process1"/>
    <dgm:cxn modelId="{3F62A06E-85F7-F342-B528-A5F3FA4B9DC0}" type="presParOf" srcId="{3B6D5D07-02DC-754A-9720-47190FA3502F}" destId="{553B5D34-DBAB-3A46-9B73-93D107B88FF7}" srcOrd="0" destOrd="0" presId="urn:microsoft.com/office/officeart/2005/8/layout/process1"/>
    <dgm:cxn modelId="{E36AA043-1002-F042-87CC-65F42632CFE8}" type="presParOf" srcId="{C678998E-8386-8B4D-AF60-8A13E57FB4B0}" destId="{822F7CE8-1D5E-134D-BD5F-D41543FFDFF9}" srcOrd="8" destOrd="0" presId="urn:microsoft.com/office/officeart/2005/8/layout/process1"/>
    <dgm:cxn modelId="{C52C13EF-B69E-6E4C-8B34-0243E2645416}" type="presParOf" srcId="{C678998E-8386-8B4D-AF60-8A13E57FB4B0}" destId="{66EC13C8-C964-ED47-9E34-2D5878507A11}" srcOrd="9" destOrd="0" presId="urn:microsoft.com/office/officeart/2005/8/layout/process1"/>
    <dgm:cxn modelId="{D9152A51-8B4A-E64A-8711-9BE95681ED44}" type="presParOf" srcId="{66EC13C8-C964-ED47-9E34-2D5878507A11}" destId="{94EE1F7C-8527-6144-8848-139948D1297F}" srcOrd="0" destOrd="0" presId="urn:microsoft.com/office/officeart/2005/8/layout/process1"/>
    <dgm:cxn modelId="{4F32F596-AD58-4841-AFDC-FCF04D23A42C}" type="presParOf" srcId="{C678998E-8386-8B4D-AF60-8A13E57FB4B0}" destId="{259A3B53-A6AB-1746-B89F-37791BC2FDE7}" srcOrd="10" destOrd="0" presId="urn:microsoft.com/office/officeart/2005/8/layout/process1"/>
    <dgm:cxn modelId="{7C6B32E5-1E6B-9848-BBCC-50A4923082AC}" type="presParOf" srcId="{C678998E-8386-8B4D-AF60-8A13E57FB4B0}" destId="{A8BB73B1-ABB6-4041-B1EA-15C33D6E5575}" srcOrd="11" destOrd="0" presId="urn:microsoft.com/office/officeart/2005/8/layout/process1"/>
    <dgm:cxn modelId="{A9248664-9EE7-3045-BBBA-DFC6D939184E}" type="presParOf" srcId="{A8BB73B1-ABB6-4041-B1EA-15C33D6E5575}" destId="{5F7B3FE5-30A3-F046-82B1-323796EB684C}" srcOrd="0" destOrd="0" presId="urn:microsoft.com/office/officeart/2005/8/layout/process1"/>
    <dgm:cxn modelId="{6B2C88D4-89DF-1B4C-94C8-CFA70DB8D421}" type="presParOf" srcId="{C678998E-8386-8B4D-AF60-8A13E57FB4B0}" destId="{B77138E4-E0E2-6E4A-BDB1-BAC10A2C2EEA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B0DAB-FF72-054A-8EC7-9B705A3443FD}">
      <dsp:nvSpPr>
        <dsp:cNvPr id="0" name=""/>
        <dsp:cNvSpPr/>
      </dsp:nvSpPr>
      <dsp:spPr>
        <a:xfrm>
          <a:off x="3468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Input</a:t>
          </a:r>
          <a:r>
            <a:rPr lang="es-ES_tradnl" sz="1200" kern="1200" baseline="0" dirty="0" smtClean="0"/>
            <a:t> 3x110x110</a:t>
          </a:r>
          <a:endParaRPr lang="es-ES_tradnl" sz="1200" kern="1200" dirty="0"/>
        </a:p>
      </dsp:txBody>
      <dsp:txXfrm>
        <a:off x="18758" y="543982"/>
        <a:ext cx="839475" cy="491453"/>
      </dsp:txXfrm>
    </dsp:sp>
    <dsp:sp modelId="{F565B188-6BA4-694A-9E63-34D2B22557DB}">
      <dsp:nvSpPr>
        <dsp:cNvPr id="0" name=""/>
        <dsp:cNvSpPr/>
      </dsp:nvSpPr>
      <dsp:spPr>
        <a:xfrm>
          <a:off x="960530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960530" y="724977"/>
        <a:ext cx="129116" cy="129463"/>
      </dsp:txXfrm>
    </dsp:sp>
    <dsp:sp modelId="{95697E0A-E859-694D-A5F2-DE68EB7B2F9B}">
      <dsp:nvSpPr>
        <dsp:cNvPr id="0" name=""/>
        <dsp:cNvSpPr/>
      </dsp:nvSpPr>
      <dsp:spPr>
        <a:xfrm>
          <a:off x="1221546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Conv2D, 8, (3x3) </a:t>
          </a: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1236836" y="543982"/>
        <a:ext cx="839475" cy="491453"/>
      </dsp:txXfrm>
    </dsp:sp>
    <dsp:sp modelId="{B0939240-90B7-C24D-8B72-DD72415A32FF}">
      <dsp:nvSpPr>
        <dsp:cNvPr id="0" name=""/>
        <dsp:cNvSpPr/>
      </dsp:nvSpPr>
      <dsp:spPr>
        <a:xfrm>
          <a:off x="2178608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2178608" y="724977"/>
        <a:ext cx="129116" cy="129463"/>
      </dsp:txXfrm>
    </dsp:sp>
    <dsp:sp modelId="{5B9DB01E-7A2B-CC4F-9E9C-683763AC49B9}">
      <dsp:nvSpPr>
        <dsp:cNvPr id="0" name=""/>
        <dsp:cNvSpPr/>
      </dsp:nvSpPr>
      <dsp:spPr>
        <a:xfrm>
          <a:off x="2439625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Conv2D, 8, (3x3)</a:t>
          </a: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2454915" y="543982"/>
        <a:ext cx="839475" cy="491453"/>
      </dsp:txXfrm>
    </dsp:sp>
    <dsp:sp modelId="{370CB580-39CB-5941-86A0-8B2622369B06}">
      <dsp:nvSpPr>
        <dsp:cNvPr id="0" name=""/>
        <dsp:cNvSpPr/>
      </dsp:nvSpPr>
      <dsp:spPr>
        <a:xfrm>
          <a:off x="3396686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3396686" y="724977"/>
        <a:ext cx="129116" cy="129463"/>
      </dsp:txXfrm>
    </dsp:sp>
    <dsp:sp modelId="{AA627BB6-14E2-294C-9EF2-CC78DF16842F}">
      <dsp:nvSpPr>
        <dsp:cNvPr id="0" name=""/>
        <dsp:cNvSpPr/>
      </dsp:nvSpPr>
      <dsp:spPr>
        <a:xfrm>
          <a:off x="3657703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Pool2D, (2x2)LU</a:t>
          </a:r>
          <a:endParaRPr lang="es-ES_tradnl" sz="1200" kern="1200" dirty="0"/>
        </a:p>
      </dsp:txBody>
      <dsp:txXfrm>
        <a:off x="3672993" y="543982"/>
        <a:ext cx="839475" cy="491453"/>
      </dsp:txXfrm>
    </dsp:sp>
    <dsp:sp modelId="{68970307-FD56-254C-AC6E-97D7B02CF2CF}">
      <dsp:nvSpPr>
        <dsp:cNvPr id="0" name=""/>
        <dsp:cNvSpPr/>
      </dsp:nvSpPr>
      <dsp:spPr>
        <a:xfrm>
          <a:off x="4614765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4614765" y="724977"/>
        <a:ext cx="129116" cy="129463"/>
      </dsp:txXfrm>
    </dsp:sp>
    <dsp:sp modelId="{2082B79C-E606-EF40-ABF9-8FDAE753A6D6}">
      <dsp:nvSpPr>
        <dsp:cNvPr id="0" name=""/>
        <dsp:cNvSpPr/>
      </dsp:nvSpPr>
      <dsp:spPr>
        <a:xfrm>
          <a:off x="4875781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Conv2D, 16, (3x3)</a:t>
          </a: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4891071" y="543982"/>
        <a:ext cx="839475" cy="491453"/>
      </dsp:txXfrm>
    </dsp:sp>
    <dsp:sp modelId="{FF3698A7-8714-AD4F-88E7-5300724527C2}">
      <dsp:nvSpPr>
        <dsp:cNvPr id="0" name=""/>
        <dsp:cNvSpPr/>
      </dsp:nvSpPr>
      <dsp:spPr>
        <a:xfrm>
          <a:off x="5832843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5832843" y="724977"/>
        <a:ext cx="129116" cy="129463"/>
      </dsp:txXfrm>
    </dsp:sp>
    <dsp:sp modelId="{260AEC7E-12FA-E946-8B52-242C0521DC6F}">
      <dsp:nvSpPr>
        <dsp:cNvPr id="0" name=""/>
        <dsp:cNvSpPr/>
      </dsp:nvSpPr>
      <dsp:spPr>
        <a:xfrm>
          <a:off x="6093860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Conv2D, 16, (3x3)</a:t>
          </a: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6109150" y="543982"/>
        <a:ext cx="839475" cy="491453"/>
      </dsp:txXfrm>
    </dsp:sp>
    <dsp:sp modelId="{045CE48B-EE2B-9C4B-A3F1-BC7E9F2D7C97}">
      <dsp:nvSpPr>
        <dsp:cNvPr id="0" name=""/>
        <dsp:cNvSpPr/>
      </dsp:nvSpPr>
      <dsp:spPr>
        <a:xfrm>
          <a:off x="7050921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7050921" y="724977"/>
        <a:ext cx="129116" cy="129463"/>
      </dsp:txXfrm>
    </dsp:sp>
    <dsp:sp modelId="{014BD3B1-D646-5A4B-9C07-3D6D92BF07EB}">
      <dsp:nvSpPr>
        <dsp:cNvPr id="0" name=""/>
        <dsp:cNvSpPr/>
      </dsp:nvSpPr>
      <dsp:spPr>
        <a:xfrm>
          <a:off x="7311938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Pool2D, (2x2)</a:t>
          </a:r>
          <a:endParaRPr lang="es-ES_tradnl" sz="1200" kern="1200" dirty="0"/>
        </a:p>
      </dsp:txBody>
      <dsp:txXfrm>
        <a:off x="7327228" y="543982"/>
        <a:ext cx="839475" cy="491453"/>
      </dsp:txXfrm>
    </dsp:sp>
    <dsp:sp modelId="{C7ACC96D-9745-D64C-A284-F43118675DBE}">
      <dsp:nvSpPr>
        <dsp:cNvPr id="0" name=""/>
        <dsp:cNvSpPr/>
      </dsp:nvSpPr>
      <dsp:spPr>
        <a:xfrm>
          <a:off x="8269000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8269000" y="724977"/>
        <a:ext cx="129116" cy="129463"/>
      </dsp:txXfrm>
    </dsp:sp>
    <dsp:sp modelId="{34BE097D-487F-9A41-BAA1-A36021A4F31C}">
      <dsp:nvSpPr>
        <dsp:cNvPr id="0" name=""/>
        <dsp:cNvSpPr/>
      </dsp:nvSpPr>
      <dsp:spPr>
        <a:xfrm>
          <a:off x="8530016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Conv2D, 32, (3x3)</a:t>
          </a: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8545306" y="543982"/>
        <a:ext cx="839475" cy="491453"/>
      </dsp:txXfrm>
    </dsp:sp>
    <dsp:sp modelId="{F69375AE-8196-4C47-B122-863690DCCDD3}">
      <dsp:nvSpPr>
        <dsp:cNvPr id="0" name=""/>
        <dsp:cNvSpPr/>
      </dsp:nvSpPr>
      <dsp:spPr>
        <a:xfrm>
          <a:off x="9487078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9487078" y="724977"/>
        <a:ext cx="129116" cy="129463"/>
      </dsp:txXfrm>
    </dsp:sp>
    <dsp:sp modelId="{E3377FFC-8E04-9841-9B79-F533ED9A1282}">
      <dsp:nvSpPr>
        <dsp:cNvPr id="0" name=""/>
        <dsp:cNvSpPr/>
      </dsp:nvSpPr>
      <dsp:spPr>
        <a:xfrm>
          <a:off x="9748095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Conv2D, 32, (3x3)</a:t>
          </a: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9763385" y="543982"/>
        <a:ext cx="839475" cy="491453"/>
      </dsp:txXfrm>
    </dsp:sp>
    <dsp:sp modelId="{1CC8A0F6-55EC-8442-8109-4D11427382B5}">
      <dsp:nvSpPr>
        <dsp:cNvPr id="0" name=""/>
        <dsp:cNvSpPr/>
      </dsp:nvSpPr>
      <dsp:spPr>
        <a:xfrm>
          <a:off x="10705156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10705156" y="724977"/>
        <a:ext cx="129116" cy="129463"/>
      </dsp:txXfrm>
    </dsp:sp>
    <dsp:sp modelId="{B97EB231-8247-034C-ADB7-4D18F431D3C9}">
      <dsp:nvSpPr>
        <dsp:cNvPr id="0" name=""/>
        <dsp:cNvSpPr/>
      </dsp:nvSpPr>
      <dsp:spPr>
        <a:xfrm>
          <a:off x="10966173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Pool2D, (2x2)</a:t>
          </a:r>
          <a:endParaRPr lang="es-ES_tradnl" sz="1200" kern="1200" dirty="0"/>
        </a:p>
      </dsp:txBody>
      <dsp:txXfrm>
        <a:off x="10981463" y="543982"/>
        <a:ext cx="839475" cy="491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F4139-9C9B-884E-954B-DA36A22E4CD6}">
      <dsp:nvSpPr>
        <dsp:cNvPr id="0" name=""/>
        <dsp:cNvSpPr/>
      </dsp:nvSpPr>
      <dsp:spPr>
        <a:xfrm>
          <a:off x="3177" y="618125"/>
          <a:ext cx="1203279" cy="721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Conv2D, 64, (3x3)</a:t>
          </a: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24323" y="639271"/>
        <a:ext cx="1160987" cy="679675"/>
      </dsp:txXfrm>
    </dsp:sp>
    <dsp:sp modelId="{0FE6878B-4D9F-9B44-A54F-E459595CA6B0}">
      <dsp:nvSpPr>
        <dsp:cNvPr id="0" name=""/>
        <dsp:cNvSpPr/>
      </dsp:nvSpPr>
      <dsp:spPr>
        <a:xfrm>
          <a:off x="1326785" y="829902"/>
          <a:ext cx="255095" cy="2984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000" kern="1200"/>
        </a:p>
      </dsp:txBody>
      <dsp:txXfrm>
        <a:off x="1326785" y="889585"/>
        <a:ext cx="178567" cy="179047"/>
      </dsp:txXfrm>
    </dsp:sp>
    <dsp:sp modelId="{AF5009F7-2065-D34A-8B9F-2BD91558FA8F}">
      <dsp:nvSpPr>
        <dsp:cNvPr id="0" name=""/>
        <dsp:cNvSpPr/>
      </dsp:nvSpPr>
      <dsp:spPr>
        <a:xfrm>
          <a:off x="1687769" y="618125"/>
          <a:ext cx="1203279" cy="721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smtClean="0"/>
            <a:t>Conv2D, 64, (3x3)ReLU</a:t>
          </a:r>
          <a:endParaRPr lang="es-ES_tradnl" sz="1200" kern="1200"/>
        </a:p>
      </dsp:txBody>
      <dsp:txXfrm>
        <a:off x="1708915" y="639271"/>
        <a:ext cx="1160987" cy="679675"/>
      </dsp:txXfrm>
    </dsp:sp>
    <dsp:sp modelId="{6507C036-26F5-A543-9BB0-627E8974F71F}">
      <dsp:nvSpPr>
        <dsp:cNvPr id="0" name=""/>
        <dsp:cNvSpPr/>
      </dsp:nvSpPr>
      <dsp:spPr>
        <a:xfrm>
          <a:off x="3011376" y="829902"/>
          <a:ext cx="255095" cy="2984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000" kern="1200"/>
        </a:p>
      </dsp:txBody>
      <dsp:txXfrm>
        <a:off x="3011376" y="889585"/>
        <a:ext cx="178567" cy="179047"/>
      </dsp:txXfrm>
    </dsp:sp>
    <dsp:sp modelId="{4BF8497F-A5E9-3D43-88FB-A70A7E90FAC8}">
      <dsp:nvSpPr>
        <dsp:cNvPr id="0" name=""/>
        <dsp:cNvSpPr/>
      </dsp:nvSpPr>
      <dsp:spPr>
        <a:xfrm>
          <a:off x="3372360" y="618125"/>
          <a:ext cx="1203279" cy="721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Pool2D, (2x2)</a:t>
          </a:r>
          <a:endParaRPr lang="es-ES_tradnl" sz="1200" kern="1200" dirty="0"/>
        </a:p>
      </dsp:txBody>
      <dsp:txXfrm>
        <a:off x="3393506" y="639271"/>
        <a:ext cx="1160987" cy="679675"/>
      </dsp:txXfrm>
    </dsp:sp>
    <dsp:sp modelId="{38422162-4E39-FA41-A27F-A1AE3B023DE4}">
      <dsp:nvSpPr>
        <dsp:cNvPr id="0" name=""/>
        <dsp:cNvSpPr/>
      </dsp:nvSpPr>
      <dsp:spPr>
        <a:xfrm>
          <a:off x="4695968" y="829902"/>
          <a:ext cx="255095" cy="2984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000" kern="1200"/>
        </a:p>
      </dsp:txBody>
      <dsp:txXfrm>
        <a:off x="4695968" y="889585"/>
        <a:ext cx="178567" cy="179047"/>
      </dsp:txXfrm>
    </dsp:sp>
    <dsp:sp modelId="{019B37A9-E8D2-1E45-ABC8-93B3F66A640B}">
      <dsp:nvSpPr>
        <dsp:cNvPr id="0" name=""/>
        <dsp:cNvSpPr/>
      </dsp:nvSpPr>
      <dsp:spPr>
        <a:xfrm>
          <a:off x="5056952" y="618125"/>
          <a:ext cx="1203279" cy="721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err="1" smtClean="0"/>
            <a:t>FullyConnected</a:t>
          </a:r>
          <a:r>
            <a:rPr lang="es-ES_tradnl" sz="1200" kern="1200" dirty="0" smtClean="0"/>
            <a:t>,</a:t>
          </a:r>
          <a:r>
            <a:rPr lang="es-ES_tradnl" sz="1200" kern="1200" baseline="0" dirty="0" smtClean="0"/>
            <a:t> 128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5078098" y="639271"/>
        <a:ext cx="1160987" cy="679675"/>
      </dsp:txXfrm>
    </dsp:sp>
    <dsp:sp modelId="{3B6D5D07-02DC-754A-9720-47190FA3502F}">
      <dsp:nvSpPr>
        <dsp:cNvPr id="0" name=""/>
        <dsp:cNvSpPr/>
      </dsp:nvSpPr>
      <dsp:spPr>
        <a:xfrm>
          <a:off x="6380559" y="829902"/>
          <a:ext cx="255095" cy="2984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000" kern="1200"/>
        </a:p>
      </dsp:txBody>
      <dsp:txXfrm>
        <a:off x="6380559" y="889585"/>
        <a:ext cx="178567" cy="179047"/>
      </dsp:txXfrm>
    </dsp:sp>
    <dsp:sp modelId="{822F7CE8-1D5E-134D-BD5F-D41543FFDFF9}">
      <dsp:nvSpPr>
        <dsp:cNvPr id="0" name=""/>
        <dsp:cNvSpPr/>
      </dsp:nvSpPr>
      <dsp:spPr>
        <a:xfrm>
          <a:off x="6741543" y="618125"/>
          <a:ext cx="1203279" cy="721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err="1" smtClean="0"/>
            <a:t>BatchNorm</a:t>
          </a:r>
          <a:r>
            <a:rPr lang="es-ES_tradnl" sz="1200" kern="1200" dirty="0" smtClean="0"/>
            <a:t>, </a:t>
          </a:r>
          <a:r>
            <a:rPr lang="es-ES_tradnl" sz="1200" kern="1200" dirty="0" err="1" smtClean="0"/>
            <a:t>Dropout</a:t>
          </a:r>
          <a:r>
            <a:rPr lang="es-ES_tradnl" sz="1200" kern="1200" dirty="0" smtClean="0"/>
            <a:t> p=0.7</a:t>
          </a:r>
          <a:endParaRPr lang="es-ES_tradnl" sz="1200" kern="1200" dirty="0"/>
        </a:p>
      </dsp:txBody>
      <dsp:txXfrm>
        <a:off x="6762689" y="639271"/>
        <a:ext cx="1160987" cy="679675"/>
      </dsp:txXfrm>
    </dsp:sp>
    <dsp:sp modelId="{66EC13C8-C964-ED47-9E34-2D5878507A11}">
      <dsp:nvSpPr>
        <dsp:cNvPr id="0" name=""/>
        <dsp:cNvSpPr/>
      </dsp:nvSpPr>
      <dsp:spPr>
        <a:xfrm>
          <a:off x="8065151" y="829902"/>
          <a:ext cx="255095" cy="2984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000" kern="1200"/>
        </a:p>
      </dsp:txBody>
      <dsp:txXfrm>
        <a:off x="8065151" y="889585"/>
        <a:ext cx="178567" cy="179047"/>
      </dsp:txXfrm>
    </dsp:sp>
    <dsp:sp modelId="{259A3B53-A6AB-1746-B89F-37791BC2FDE7}">
      <dsp:nvSpPr>
        <dsp:cNvPr id="0" name=""/>
        <dsp:cNvSpPr/>
      </dsp:nvSpPr>
      <dsp:spPr>
        <a:xfrm>
          <a:off x="8426135" y="618125"/>
          <a:ext cx="1203279" cy="721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err="1" smtClean="0"/>
            <a:t>FullyConnected</a:t>
          </a:r>
          <a:r>
            <a:rPr lang="es-ES_tradnl" sz="1200" kern="1200" dirty="0" smtClean="0"/>
            <a:t>,</a:t>
          </a:r>
          <a:r>
            <a:rPr lang="es-ES_tradnl" sz="1200" kern="1200" baseline="0" dirty="0" smtClean="0"/>
            <a:t> 64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8447281" y="639271"/>
        <a:ext cx="1160987" cy="679675"/>
      </dsp:txXfrm>
    </dsp:sp>
    <dsp:sp modelId="{A8BB73B1-ABB6-4041-B1EA-15C33D6E5575}">
      <dsp:nvSpPr>
        <dsp:cNvPr id="0" name=""/>
        <dsp:cNvSpPr/>
      </dsp:nvSpPr>
      <dsp:spPr>
        <a:xfrm>
          <a:off x="9749742" y="829902"/>
          <a:ext cx="255095" cy="2984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000" kern="1200"/>
        </a:p>
      </dsp:txBody>
      <dsp:txXfrm>
        <a:off x="9749742" y="889585"/>
        <a:ext cx="178567" cy="179047"/>
      </dsp:txXfrm>
    </dsp:sp>
    <dsp:sp modelId="{B77138E4-E0E2-6E4A-BDB1-BAC10A2C2EEA}">
      <dsp:nvSpPr>
        <dsp:cNvPr id="0" name=""/>
        <dsp:cNvSpPr/>
      </dsp:nvSpPr>
      <dsp:spPr>
        <a:xfrm>
          <a:off x="10110726" y="618125"/>
          <a:ext cx="1203279" cy="721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err="1" smtClean="0"/>
            <a:t>FullyConnected</a:t>
          </a:r>
          <a:r>
            <a:rPr lang="es-ES_tradnl" sz="1200" kern="1200" dirty="0" smtClean="0"/>
            <a:t>,</a:t>
          </a:r>
          <a:r>
            <a:rPr lang="es-ES_tradnl" sz="1200" kern="1200" baseline="0" dirty="0" smtClean="0"/>
            <a:t> 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err="1" smtClean="0"/>
            <a:t>Softmax</a:t>
          </a:r>
          <a:endParaRPr lang="es-ES_tradnl" sz="1200" kern="1200" dirty="0"/>
        </a:p>
      </dsp:txBody>
      <dsp:txXfrm>
        <a:off x="10131872" y="639271"/>
        <a:ext cx="1160987" cy="679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52D43-8433-D042-8AB2-2917A640170F}" type="datetimeFigureOut">
              <a:rPr lang="es-ES_tradnl" smtClean="0"/>
              <a:t>6/9/17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06EE2-5745-2742-8B48-822CED94FA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918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8464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970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4403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634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30D9-069E-2446-A89C-BB3E4E7E87A9}" type="datetime1">
              <a:rPr lang="es-ES" smtClean="0"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22F0-7B1B-9647-8E33-1D28FF52CDC6}" type="datetime1">
              <a:rPr lang="es-ES" smtClean="0"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E130-EC72-3640-9E99-7A88FC628C7F}" type="datetime1">
              <a:rPr lang="es-ES" smtClean="0"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1A31-9CDB-BA40-88C1-95EE56319016}" type="datetime1">
              <a:rPr lang="es-ES" smtClean="0"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9DC3-9AAC-F847-A83A-BBBD35E5D2BE}" type="datetime1">
              <a:rPr lang="es-ES" smtClean="0"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8072-BBD2-254F-A70A-EBB9AB6E06EA}" type="datetime1">
              <a:rPr lang="es-ES" smtClean="0"/>
              <a:t>6/9/17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BCB1-E175-6B43-9338-67839DDEE3B6}" type="datetime1">
              <a:rPr lang="es-ES" smtClean="0"/>
              <a:t>6/9/17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2808-7D75-DF46-AC48-582A39B22E73}" type="datetime1">
              <a:rPr lang="es-ES" smtClean="0"/>
              <a:t>6/9/17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AF7C-0EE6-D74C-B27F-799390C93F7B}" type="datetime1">
              <a:rPr lang="es-ES" smtClean="0"/>
              <a:t>6/9/17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85984B-313E-9447-B96F-089A98E29A6F}" type="datetime1">
              <a:rPr lang="es-ES" smtClean="0"/>
              <a:t>6/9/17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785-A0FA-6741-8A39-4D046957499C}" type="datetime1">
              <a:rPr lang="es-ES" smtClean="0"/>
              <a:t>6/9/17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698115-22BB-0747-BE30-FE0B465D2BD5}" type="datetime1">
              <a:rPr lang="es-ES" smtClean="0"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4" Type="http://schemas.openxmlformats.org/officeDocument/2006/relationships/hyperlink" Target="http://nipy.org/nibabel/" TargetMode="External"/><Relationship Id="rId5" Type="http://schemas.openxmlformats.org/officeDocument/2006/relationships/hyperlink" Target="http://freesurfer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dni.loni.usc.edu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17/04/13/neural-networks-made-easy/" TargetMode="External"/><Relationship Id="rId4" Type="http://schemas.openxmlformats.org/officeDocument/2006/relationships/hyperlink" Target="https://ncrad.iu.edu/images/logos/adni3.png" TargetMode="External"/><Relationship Id="rId5" Type="http://schemas.openxmlformats.org/officeDocument/2006/relationships/hyperlink" Target="http://www.imada.sdu.dk/~marco/DM825/animation.gif" TargetMode="External"/><Relationship Id="rId6" Type="http://schemas.openxmlformats.org/officeDocument/2006/relationships/hyperlink" Target="https://upload.wikimedia.org/wikipedia/commons/6/63/Typical_cnn.png" TargetMode="External"/><Relationship Id="rId7" Type="http://schemas.openxmlformats.org/officeDocument/2006/relationships/hyperlink" Target="http://themindbodyshift.com/wp-content/uploads/2015/03/projections-of-us-population-developing-alzheimers-disease.png?w=660" TargetMode="External"/><Relationship Id="rId8" Type="http://schemas.openxmlformats.org/officeDocument/2006/relationships/hyperlink" Target="http://immersive.healthcentral.com/alzheimers/d/LBLN/how-alzheimers-disease-changes-the-brain/assets/a/img/Cerebellum_GIF.gi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vha.org/getattachment/fc969f18-37b5-49db-be2a-9d59cd41b43e/alzheimers.JPG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Deep </a:t>
            </a:r>
            <a:r>
              <a:rPr lang="es-ES_tradnl" dirty="0" err="1"/>
              <a:t>Learning</a:t>
            </a:r>
            <a:r>
              <a:rPr lang="es-ES_tradnl" dirty="0"/>
              <a:t> para diagnóstico a partir de imágenes Biomédicas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_tradnl" dirty="0" smtClean="0"/>
              <a:t>Francisco Carrillo P</a:t>
            </a:r>
            <a:r>
              <a:rPr lang="es-ES" dirty="0" err="1" smtClean="0"/>
              <a:t>érez</a:t>
            </a:r>
            <a:endParaRPr lang="es-ES" dirty="0" smtClean="0"/>
          </a:p>
          <a:p>
            <a:r>
              <a:rPr lang="es-ES" dirty="0"/>
              <a:t>Escuela Técnica Superior de Ingenierías Informática y </a:t>
            </a:r>
            <a:r>
              <a:rPr lang="es-ES" dirty="0" smtClean="0"/>
              <a:t>de Telecomunicación</a:t>
            </a:r>
          </a:p>
          <a:p>
            <a:r>
              <a:rPr lang="es-ES" dirty="0"/>
              <a:t>Grado en Ingeniería Informática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33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976" y="4353183"/>
            <a:ext cx="3042024" cy="210660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Base de datos utilizada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b="1" dirty="0" smtClean="0"/>
          </a:p>
          <a:p>
            <a:endParaRPr lang="es-ES_tradnl" b="1" dirty="0"/>
          </a:p>
          <a:p>
            <a:r>
              <a:rPr lang="es-ES_tradnl" b="1" dirty="0" smtClean="0"/>
              <a:t>ADNI (</a:t>
            </a:r>
            <a:r>
              <a:rPr lang="es-ES_tradnl" b="1" dirty="0" err="1" smtClean="0"/>
              <a:t>Alzheimer’s</a:t>
            </a:r>
            <a:r>
              <a:rPr lang="es-ES_tradnl" b="1" dirty="0" smtClean="0"/>
              <a:t> </a:t>
            </a:r>
            <a:r>
              <a:rPr lang="es-ES_tradnl" b="1" dirty="0" err="1"/>
              <a:t>Disease</a:t>
            </a:r>
            <a:r>
              <a:rPr lang="es-ES_tradnl" b="1" dirty="0"/>
              <a:t> </a:t>
            </a:r>
            <a:r>
              <a:rPr lang="es-ES_tradnl" b="1" dirty="0" err="1"/>
              <a:t>Neuroimaging</a:t>
            </a:r>
            <a:r>
              <a:rPr lang="es-ES_tradnl" b="1" dirty="0"/>
              <a:t> </a:t>
            </a:r>
            <a:r>
              <a:rPr lang="es-ES_tradnl" b="1" dirty="0" err="1"/>
              <a:t>Initiative</a:t>
            </a:r>
            <a:r>
              <a:rPr lang="es-ES_tradnl" b="1" dirty="0"/>
              <a:t>): </a:t>
            </a:r>
            <a:r>
              <a:rPr lang="es-ES_tradnl" dirty="0"/>
              <a:t>una de las bases de datos más utilizadas y trabajadas para el estudio del Alzheimer. . La base de datos pone a disposición datos clínicos de pacientes tales como: imágenes MRI y PET, informes genéticos, test cognitivos y </a:t>
            </a:r>
            <a:r>
              <a:rPr lang="es-ES_tradnl" dirty="0" err="1"/>
              <a:t>biomarcadores</a:t>
            </a:r>
            <a:r>
              <a:rPr lang="es-ES_tradnl" dirty="0"/>
              <a:t> de la </a:t>
            </a:r>
            <a:r>
              <a:rPr lang="es-ES_tradnl" dirty="0" smtClean="0"/>
              <a:t>sangre. Podemos encontrar 4 tipos de pacientes: Normal, Alzheimer, LMCI y EMCI.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Base de datos utilizada</a:t>
            </a:r>
            <a:endParaRPr lang="es-ES_tradn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56" y="1865202"/>
            <a:ext cx="3763838" cy="3763838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030278" y="585974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Ejemplo </a:t>
            </a:r>
            <a:r>
              <a:rPr lang="es-ES_tradnl" smtClean="0"/>
              <a:t>de imagen utilizada.</a:t>
            </a:r>
            <a:endParaRPr lang="es-ES_tradnl"/>
          </a:p>
        </p:txBody>
      </p:sp>
      <p:sp>
        <p:nvSpPr>
          <p:cNvPr id="7" name="CuadroTexto 6"/>
          <p:cNvSpPr txBox="1"/>
          <p:nvPr/>
        </p:nvSpPr>
        <p:spPr>
          <a:xfrm>
            <a:off x="5628903" y="2869958"/>
            <a:ext cx="6311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Al subconjunto utilizado se le ha realizado el </a:t>
            </a:r>
            <a:r>
              <a:rPr lang="es-ES_tradnl" dirty="0" smtClean="0"/>
              <a:t>post-procesamiento </a:t>
            </a:r>
          </a:p>
          <a:p>
            <a:r>
              <a:rPr lang="es-ES_tradnl" dirty="0"/>
              <a:t>c</a:t>
            </a:r>
            <a:r>
              <a:rPr lang="es-ES_tradnl" dirty="0" smtClean="0"/>
              <a:t>ompuesto por los siguientes pasos:</a:t>
            </a:r>
            <a:endParaRPr lang="es-ES_tradnl" dirty="0"/>
          </a:p>
          <a:p>
            <a:pPr>
              <a:buFont typeface="Arial" charset="0"/>
              <a:buChar char="•"/>
            </a:pPr>
            <a:r>
              <a:rPr lang="es-ES_tradnl" dirty="0"/>
              <a:t> </a:t>
            </a:r>
            <a:r>
              <a:rPr lang="es-ES_tradnl" b="1" dirty="0" err="1"/>
              <a:t>Spatially</a:t>
            </a:r>
            <a:r>
              <a:rPr lang="es-ES_tradnl" b="1" dirty="0"/>
              <a:t> </a:t>
            </a:r>
            <a:r>
              <a:rPr lang="es-ES_tradnl" b="1" dirty="0" err="1"/>
              <a:t>Normalized</a:t>
            </a:r>
            <a:r>
              <a:rPr lang="es-ES_tradnl" b="1" dirty="0"/>
              <a:t>: </a:t>
            </a:r>
            <a:r>
              <a:rPr lang="es-ES_tradnl" dirty="0"/>
              <a:t>mismo pixel corresponde a la </a:t>
            </a:r>
            <a:r>
              <a:rPr lang="es-ES_tradnl" dirty="0" smtClean="0"/>
              <a:t>misma</a:t>
            </a:r>
          </a:p>
          <a:p>
            <a:r>
              <a:rPr lang="es-ES_tradnl" dirty="0" smtClean="0"/>
              <a:t> </a:t>
            </a:r>
            <a:r>
              <a:rPr lang="es-ES_tradnl" dirty="0"/>
              <a:t>posición en dos imágenes cerebrales distintas.</a:t>
            </a:r>
          </a:p>
          <a:p>
            <a:pPr>
              <a:buFont typeface="Arial" charset="0"/>
              <a:buChar char="•"/>
            </a:pPr>
            <a:r>
              <a:rPr lang="es-ES_tradnl" dirty="0"/>
              <a:t> </a:t>
            </a:r>
            <a:r>
              <a:rPr lang="es-ES_tradnl" b="1" dirty="0" err="1"/>
              <a:t>Masked</a:t>
            </a:r>
            <a:r>
              <a:rPr lang="es-ES_tradnl" b="1" dirty="0"/>
              <a:t>: </a:t>
            </a:r>
            <a:r>
              <a:rPr lang="es-ES_tradnl" dirty="0"/>
              <a:t>aislar la masa cerebral eliminando el cráneo. </a:t>
            </a:r>
          </a:p>
          <a:p>
            <a:pPr>
              <a:buFont typeface="Arial" charset="0"/>
              <a:buChar char="•"/>
            </a:pPr>
            <a:r>
              <a:rPr lang="es-ES_tradnl" dirty="0"/>
              <a:t> </a:t>
            </a:r>
            <a:r>
              <a:rPr lang="es-ES_tradnl" b="1" dirty="0"/>
              <a:t>N3 </a:t>
            </a:r>
            <a:r>
              <a:rPr lang="es-ES_tradnl" b="1" dirty="0" err="1"/>
              <a:t>Correction</a:t>
            </a:r>
            <a:r>
              <a:rPr lang="es-ES_tradnl" dirty="0"/>
              <a:t>: </a:t>
            </a:r>
            <a:r>
              <a:rPr lang="es-ES_tradnl" dirty="0" err="1"/>
              <a:t>correcci</a:t>
            </a:r>
            <a:r>
              <a:rPr lang="es-ES" dirty="0" err="1"/>
              <a:t>ón</a:t>
            </a:r>
            <a:r>
              <a:rPr lang="es-ES" dirty="0"/>
              <a:t> de la intensidad de la imagen.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2046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Experimentos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2562"/>
          </a:xfrm>
        </p:spPr>
        <p:txBody>
          <a:bodyPr/>
          <a:lstStyle/>
          <a:p>
            <a:r>
              <a:rPr lang="es-ES" b="1" dirty="0"/>
              <a:t>M</a:t>
            </a:r>
            <a:r>
              <a:rPr lang="es-ES" b="1" dirty="0" smtClean="0"/>
              <a:t>áquinas donde se han realizado los experimentos</a:t>
            </a:r>
            <a:endParaRPr lang="es-ES_tradnl" b="1" dirty="0" smtClean="0"/>
          </a:p>
          <a:p>
            <a:pPr>
              <a:buFont typeface="Arial" charset="0"/>
              <a:buChar char="•"/>
            </a:pPr>
            <a:r>
              <a:rPr lang="es-ES_tradnl" b="1" dirty="0" smtClean="0"/>
              <a:t> </a:t>
            </a:r>
            <a:r>
              <a:rPr lang="es-ES_tradnl" b="1" dirty="0" err="1" smtClean="0"/>
              <a:t>MacBook</a:t>
            </a:r>
            <a:r>
              <a:rPr lang="es-ES_tradnl" b="1" dirty="0" smtClean="0"/>
              <a:t> </a:t>
            </a:r>
            <a:r>
              <a:rPr lang="es-ES_tradnl" b="1" dirty="0"/>
              <a:t>Air </a:t>
            </a:r>
            <a:r>
              <a:rPr lang="es-ES_tradnl" b="1" dirty="0" smtClean="0"/>
              <a:t>2016</a:t>
            </a:r>
            <a:r>
              <a:rPr lang="es-ES_tradnl" dirty="0" smtClean="0"/>
              <a:t>: </a:t>
            </a:r>
            <a:r>
              <a:rPr lang="es-ES_tradnl" i="1" dirty="0" smtClean="0"/>
              <a:t>Procesador,</a:t>
            </a:r>
            <a:r>
              <a:rPr lang="es-ES_tradnl" dirty="0" smtClean="0"/>
              <a:t> </a:t>
            </a:r>
            <a:r>
              <a:rPr lang="es-ES_tradnl" dirty="0"/>
              <a:t>1,6 GHz Intel Core i5. </a:t>
            </a:r>
            <a:r>
              <a:rPr lang="es-ES_tradnl" i="1" dirty="0" smtClean="0"/>
              <a:t>Memoria</a:t>
            </a:r>
            <a:r>
              <a:rPr lang="es-ES_tradnl" dirty="0" smtClean="0"/>
              <a:t>,8 </a:t>
            </a:r>
            <a:r>
              <a:rPr lang="es-ES_tradnl" dirty="0"/>
              <a:t>GB 1600 MHz DDR3. Principalmente utilizado para el procesamiento de las imágenes </a:t>
            </a:r>
            <a:r>
              <a:rPr lang="es-ES_tradnl" dirty="0" smtClean="0"/>
              <a:t>NIFTI.</a:t>
            </a:r>
          </a:p>
          <a:p>
            <a:pPr>
              <a:buFont typeface="Arial" charset="0"/>
              <a:buChar char="•"/>
            </a:pPr>
            <a:r>
              <a:rPr lang="es-ES_tradnl" b="1" dirty="0" smtClean="0"/>
              <a:t> Servidor</a:t>
            </a:r>
            <a:r>
              <a:rPr lang="es-ES_tradnl" dirty="0" smtClean="0"/>
              <a:t>: </a:t>
            </a:r>
            <a:r>
              <a:rPr lang="es-ES_tradnl" i="1" dirty="0" smtClean="0"/>
              <a:t>Procesadores</a:t>
            </a:r>
            <a:r>
              <a:rPr lang="es-ES_tradnl" dirty="0" smtClean="0"/>
              <a:t>, </a:t>
            </a:r>
            <a:r>
              <a:rPr lang="es-ES_tradnl" dirty="0"/>
              <a:t>2 Intel(R) </a:t>
            </a:r>
            <a:r>
              <a:rPr lang="es-ES_tradnl" dirty="0" err="1"/>
              <a:t>Xeon</a:t>
            </a:r>
            <a:r>
              <a:rPr lang="es-ES_tradnl" dirty="0"/>
              <a:t>(R) CPU   E5645  @ 2.40GHz. </a:t>
            </a:r>
            <a:r>
              <a:rPr lang="es-ES_tradnl" i="1" dirty="0" smtClean="0"/>
              <a:t>GPU</a:t>
            </a:r>
            <a:r>
              <a:rPr lang="es-ES_tradnl" dirty="0" smtClean="0"/>
              <a:t>, </a:t>
            </a:r>
            <a:r>
              <a:rPr lang="es-ES_tradnl" dirty="0"/>
              <a:t>2 Tesla C2050 / C2075. Utilizada para la realización de los experimentos</a:t>
            </a:r>
            <a:r>
              <a:rPr lang="es-ES_tradnl" dirty="0" smtClean="0"/>
              <a:t>.</a:t>
            </a:r>
          </a:p>
          <a:p>
            <a:pPr marL="0" indent="0">
              <a:buNone/>
            </a:pPr>
            <a:r>
              <a:rPr lang="es-ES_tradnl" b="1" dirty="0" err="1" smtClean="0"/>
              <a:t>Librer</a:t>
            </a:r>
            <a:r>
              <a:rPr lang="es-ES" b="1" dirty="0" err="1" smtClean="0"/>
              <a:t>ías</a:t>
            </a:r>
            <a:r>
              <a:rPr lang="es-ES" b="1" dirty="0" smtClean="0"/>
              <a:t> para los algoritmos de Deep </a:t>
            </a:r>
            <a:r>
              <a:rPr lang="es-ES" b="1" dirty="0" err="1" smtClean="0"/>
              <a:t>Learning</a:t>
            </a:r>
            <a:r>
              <a:rPr lang="es-ES" b="1" dirty="0" smtClean="0"/>
              <a:t> y el tratamiento de las imágenes NIFTI</a:t>
            </a:r>
          </a:p>
          <a:p>
            <a:pPr>
              <a:buFont typeface="Arial" charset="0"/>
              <a:buChar char="•"/>
            </a:pPr>
            <a:r>
              <a:rPr lang="es-ES" b="1" dirty="0"/>
              <a:t> </a:t>
            </a:r>
            <a:r>
              <a:rPr lang="es-ES" b="1" dirty="0" err="1" smtClean="0"/>
              <a:t>Keras</a:t>
            </a:r>
            <a:r>
              <a:rPr lang="es-ES" b="1" dirty="0" smtClean="0"/>
              <a:t> </a:t>
            </a:r>
            <a:r>
              <a:rPr lang="es-ES" i="1" dirty="0" smtClean="0"/>
              <a:t>(</a:t>
            </a:r>
            <a:r>
              <a:rPr lang="es-ES" i="1" dirty="0" err="1"/>
              <a:t>K</a:t>
            </a:r>
            <a:r>
              <a:rPr lang="es-ES" i="1" dirty="0" err="1" smtClean="0"/>
              <a:t>eras</a:t>
            </a:r>
            <a:r>
              <a:rPr lang="es-ES" i="1" dirty="0" smtClean="0"/>
              <a:t>)</a:t>
            </a:r>
            <a:r>
              <a:rPr lang="es-ES" b="1" dirty="0" smtClean="0"/>
              <a:t>: </a:t>
            </a:r>
            <a:r>
              <a:rPr lang="es-ES" dirty="0" smtClean="0"/>
              <a:t> </a:t>
            </a:r>
            <a:r>
              <a:rPr lang="es-ES" dirty="0" smtClean="0"/>
              <a:t>Librería para los algoritmos de Deep </a:t>
            </a:r>
            <a:r>
              <a:rPr lang="es-ES" dirty="0" err="1" smtClean="0"/>
              <a:t>Learning</a:t>
            </a:r>
            <a:r>
              <a:rPr lang="es-E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s-ES" b="1" dirty="0"/>
              <a:t> </a:t>
            </a:r>
            <a:r>
              <a:rPr lang="es-ES" b="1" dirty="0" err="1" smtClean="0"/>
              <a:t>Nibabel</a:t>
            </a:r>
            <a:r>
              <a:rPr lang="es-ES" b="1" dirty="0" smtClean="0"/>
              <a:t> </a:t>
            </a:r>
            <a:r>
              <a:rPr lang="es-ES" i="1" dirty="0" smtClean="0"/>
              <a:t>(</a:t>
            </a:r>
            <a:r>
              <a:rPr lang="es-ES" i="1" dirty="0" err="1" smtClean="0"/>
              <a:t>Nibabel</a:t>
            </a:r>
            <a:r>
              <a:rPr lang="es-ES" i="1" dirty="0" smtClean="0"/>
              <a:t>)</a:t>
            </a:r>
            <a:r>
              <a:rPr lang="es-ES" b="1" dirty="0" smtClean="0"/>
              <a:t>: </a:t>
            </a:r>
            <a:r>
              <a:rPr lang="es-ES" dirty="0" smtClean="0"/>
              <a:t>Librería para el tratamiento de las imágenes en formato NIFTI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b="1" dirty="0" smtClean="0"/>
              <a:t>Par</a:t>
            </a:r>
            <a:r>
              <a:rPr lang="es-ES" b="1" dirty="0" smtClean="0"/>
              <a:t>ámetros comunes a todos los experimentos</a:t>
            </a:r>
          </a:p>
          <a:p>
            <a:pPr marL="0" indent="0">
              <a:buNone/>
            </a:pPr>
            <a:r>
              <a:rPr lang="es-ES" b="1" i="1" dirty="0" err="1" smtClean="0"/>
              <a:t>Loss</a:t>
            </a:r>
            <a:r>
              <a:rPr lang="es-ES" b="1" i="1" dirty="0" smtClean="0"/>
              <a:t>: </a:t>
            </a:r>
            <a:r>
              <a:rPr lang="es-ES" dirty="0" err="1" smtClean="0"/>
              <a:t>Categorical</a:t>
            </a:r>
            <a:r>
              <a:rPr lang="es-ES" dirty="0" smtClean="0"/>
              <a:t> </a:t>
            </a:r>
            <a:r>
              <a:rPr lang="es-ES" dirty="0" err="1" smtClean="0"/>
              <a:t>cross-entropy</a:t>
            </a:r>
            <a:r>
              <a:rPr lang="es-ES" dirty="0" smtClean="0"/>
              <a:t>, </a:t>
            </a:r>
            <a:r>
              <a:rPr lang="es-ES" b="1" i="1" dirty="0" err="1" smtClean="0"/>
              <a:t>Nºepochs</a:t>
            </a:r>
            <a:r>
              <a:rPr lang="es-ES" b="1" i="1" dirty="0" smtClean="0"/>
              <a:t>: </a:t>
            </a:r>
            <a:r>
              <a:rPr lang="es-ES" dirty="0" smtClean="0"/>
              <a:t>70, </a:t>
            </a:r>
            <a:r>
              <a:rPr lang="es-ES" b="1" i="1" dirty="0" err="1" smtClean="0"/>
              <a:t>Batch_size</a:t>
            </a:r>
            <a:r>
              <a:rPr lang="es-ES" b="1" i="1" dirty="0" smtClean="0"/>
              <a:t>: </a:t>
            </a:r>
            <a:r>
              <a:rPr lang="es-ES" dirty="0" smtClean="0"/>
              <a:t>10, </a:t>
            </a:r>
            <a:r>
              <a:rPr lang="es-ES" b="1" i="1" dirty="0" err="1" smtClean="0"/>
              <a:t>Learning-rate</a:t>
            </a:r>
            <a:r>
              <a:rPr lang="es-ES" b="1" i="1" dirty="0" smtClean="0"/>
              <a:t>: </a:t>
            </a:r>
            <a:r>
              <a:rPr lang="es-ES" dirty="0" smtClean="0"/>
              <a:t>27*10</a:t>
            </a:r>
            <a:r>
              <a:rPr lang="es-ES" dirty="0" smtClean="0"/>
              <a:t>^-6</a:t>
            </a:r>
            <a:endParaRPr lang="es-E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24" y="3511800"/>
            <a:ext cx="3361764" cy="23635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Experimentos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7490"/>
          </a:xfrm>
        </p:spPr>
        <p:txBody>
          <a:bodyPr>
            <a:normAutofit fontScale="40000" lnSpcReduction="20000"/>
          </a:bodyPr>
          <a:lstStyle/>
          <a:p>
            <a:r>
              <a:rPr lang="es-ES_tradnl" sz="5000" b="1" dirty="0" err="1"/>
              <a:t>An</a:t>
            </a:r>
            <a:r>
              <a:rPr lang="es-ES" sz="5000" b="1" dirty="0" err="1"/>
              <a:t>álisis</a:t>
            </a:r>
            <a:r>
              <a:rPr lang="es-ES" sz="5000" b="1" dirty="0"/>
              <a:t> y tratamiento de las imágenes </a:t>
            </a:r>
            <a:endParaRPr lang="es-ES" sz="5000" b="1" dirty="0" smtClean="0"/>
          </a:p>
          <a:p>
            <a:r>
              <a:rPr lang="es-ES_tradnl" sz="5000" dirty="0" smtClean="0"/>
              <a:t>Hemos utilizado las capas del cerebro desde la 10 hasta la 100 de 5 en 5, lo que nos deja con 19 capas distintas. Con la </a:t>
            </a:r>
            <a:r>
              <a:rPr lang="es-ES_tradnl" sz="5000" dirty="0" err="1" smtClean="0"/>
              <a:t>librer</a:t>
            </a:r>
            <a:r>
              <a:rPr lang="es-ES" sz="5000" dirty="0" err="1" smtClean="0"/>
              <a:t>ía</a:t>
            </a:r>
            <a:r>
              <a:rPr lang="es-ES" sz="5000" dirty="0" smtClean="0"/>
              <a:t> </a:t>
            </a:r>
            <a:r>
              <a:rPr lang="es-ES" sz="5000" b="1" dirty="0" err="1" smtClean="0"/>
              <a:t>Nibabel</a:t>
            </a:r>
            <a:r>
              <a:rPr lang="es-ES" sz="5000" dirty="0" smtClean="0"/>
              <a:t> junto con la librería </a:t>
            </a:r>
            <a:r>
              <a:rPr lang="es-ES" sz="5000" b="1" dirty="0" err="1" smtClean="0"/>
              <a:t>Matplotlib</a:t>
            </a:r>
            <a:r>
              <a:rPr lang="es-ES" sz="5000" dirty="0" smtClean="0"/>
              <a:t> se conseguía obtener la capa en 2D y guardarla como una imagen en formato PNG.</a:t>
            </a:r>
          </a:p>
          <a:p>
            <a:endParaRPr lang="es-ES" dirty="0"/>
          </a:p>
          <a:p>
            <a:r>
              <a:rPr lang="es-ES" dirty="0" smtClean="0"/>
              <a:t>  						 			            </a:t>
            </a:r>
          </a:p>
          <a:p>
            <a:pPr lvl="8"/>
            <a:endParaRPr lang="es-ES" sz="1200" dirty="0"/>
          </a:p>
          <a:p>
            <a:pPr lvl="8"/>
            <a:r>
              <a:rPr lang="es-ES" sz="1200" dirty="0" smtClean="0"/>
              <a:t>                </a:t>
            </a:r>
          </a:p>
          <a:p>
            <a:pPr lvl="8"/>
            <a:endParaRPr lang="es-ES" sz="1200" dirty="0"/>
          </a:p>
          <a:p>
            <a:pPr lvl="8"/>
            <a:endParaRPr lang="es-ES" sz="1200" dirty="0" smtClean="0"/>
          </a:p>
          <a:p>
            <a:pPr lvl="8"/>
            <a:endParaRPr lang="es-ES" sz="1200" dirty="0" smtClean="0"/>
          </a:p>
          <a:p>
            <a:pPr lvl="8"/>
            <a:endParaRPr lang="es-ES" sz="1200" dirty="0"/>
          </a:p>
          <a:p>
            <a:pPr lvl="8"/>
            <a:endParaRPr lang="es-ES" sz="1200" dirty="0" smtClean="0"/>
          </a:p>
          <a:p>
            <a:pPr lvl="8"/>
            <a:endParaRPr lang="es-ES" sz="1200" dirty="0"/>
          </a:p>
          <a:p>
            <a:pPr lvl="8"/>
            <a:endParaRPr lang="es-ES" sz="1200" dirty="0" smtClean="0"/>
          </a:p>
          <a:p>
            <a:pPr lvl="8"/>
            <a:endParaRPr lang="es-ES" sz="1200" dirty="0"/>
          </a:p>
          <a:p>
            <a:pPr lvl="8"/>
            <a:endParaRPr lang="es-ES" sz="1200" dirty="0"/>
          </a:p>
          <a:p>
            <a:pPr marL="0" lvl="8" indent="0">
              <a:spcBef>
                <a:spcPts val="1200"/>
              </a:spcBef>
              <a:spcAft>
                <a:spcPts val="200"/>
              </a:spcAft>
              <a:buClrTx/>
              <a:buSzPct val="100000"/>
              <a:buNone/>
            </a:pPr>
            <a:r>
              <a:rPr lang="es-ES" sz="3000" dirty="0"/>
              <a:t> </a:t>
            </a:r>
            <a:r>
              <a:rPr lang="es-ES" sz="3000" dirty="0" smtClean="0"/>
              <a:t>          </a:t>
            </a:r>
          </a:p>
          <a:p>
            <a:pPr marL="0" lvl="8" indent="0">
              <a:spcBef>
                <a:spcPts val="1200"/>
              </a:spcBef>
              <a:spcAft>
                <a:spcPts val="200"/>
              </a:spcAft>
              <a:buClrTx/>
              <a:buSzPct val="100000"/>
              <a:buNone/>
            </a:pPr>
            <a:endParaRPr lang="es-ES" sz="3000" dirty="0"/>
          </a:p>
          <a:p>
            <a:pPr marL="0" lvl="8" indent="0">
              <a:spcBef>
                <a:spcPts val="1200"/>
              </a:spcBef>
              <a:spcAft>
                <a:spcPts val="200"/>
              </a:spcAft>
              <a:buClrTx/>
              <a:buSzPct val="100000"/>
              <a:buNone/>
            </a:pPr>
            <a:endParaRPr lang="es-ES" sz="3000" dirty="0" smtClean="0"/>
          </a:p>
          <a:p>
            <a:pPr marL="0" lvl="8" indent="0">
              <a:spcBef>
                <a:spcPts val="1200"/>
              </a:spcBef>
              <a:spcAft>
                <a:spcPts val="200"/>
              </a:spcAft>
              <a:buClrTx/>
              <a:buSzPct val="100000"/>
              <a:buNone/>
            </a:pPr>
            <a:r>
              <a:rPr lang="es-ES" sz="3000" dirty="0"/>
              <a:t> </a:t>
            </a:r>
            <a:r>
              <a:rPr lang="es-ES" sz="3000" dirty="0" smtClean="0"/>
              <a:t>        </a:t>
            </a:r>
            <a:r>
              <a:rPr lang="es-ES" sz="3500" dirty="0" smtClean="0"/>
              <a:t>Ejemplo </a:t>
            </a:r>
            <a:r>
              <a:rPr lang="es-ES" sz="3500" dirty="0"/>
              <a:t>de distintas imágenes </a:t>
            </a:r>
            <a:r>
              <a:rPr lang="es-ES" sz="3500" dirty="0" smtClean="0"/>
              <a:t>capa 55                                                                                  Ejemplo </a:t>
            </a:r>
            <a:r>
              <a:rPr lang="es-ES" sz="3500" dirty="0"/>
              <a:t>capas de una imagen desde la 10 a la </a:t>
            </a:r>
            <a:r>
              <a:rPr lang="es-ES" sz="3500" dirty="0" smtClean="0"/>
              <a:t>100</a:t>
            </a:r>
            <a:endParaRPr lang="es-ES" sz="3500" b="1" dirty="0"/>
          </a:p>
          <a:p>
            <a:pPr marL="0" lvl="8" indent="0">
              <a:spcBef>
                <a:spcPts val="1200"/>
              </a:spcBef>
              <a:spcAft>
                <a:spcPts val="200"/>
              </a:spcAft>
              <a:buClrTx/>
              <a:buSzPct val="100000"/>
              <a:buNone/>
            </a:pPr>
            <a:endParaRPr lang="es-ES" sz="1200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613" y="3511800"/>
            <a:ext cx="3361763" cy="236356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395882" y="7409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624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Experimentos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Arquitectura de la CNN</a:t>
            </a:r>
          </a:p>
          <a:p>
            <a:r>
              <a:rPr lang="es-ES_tradnl" dirty="0" smtClean="0"/>
              <a:t>Finalmente se </a:t>
            </a:r>
            <a:r>
              <a:rPr lang="es-ES_tradnl" dirty="0" err="1" smtClean="0"/>
              <a:t>opt</a:t>
            </a:r>
            <a:r>
              <a:rPr lang="es-ES" dirty="0" err="1" smtClean="0"/>
              <a:t>ó</a:t>
            </a:r>
            <a:r>
              <a:rPr lang="es-ES" dirty="0" smtClean="0"/>
              <a:t> por usar una arquitectura basada en la la red VGG usada en  (</a:t>
            </a:r>
            <a:r>
              <a:rPr lang="es-ES" i="1" dirty="0" smtClean="0"/>
              <a:t>Korolev,2017).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094746481"/>
              </p:ext>
            </p:extLst>
          </p:nvPr>
        </p:nvGraphicFramePr>
        <p:xfrm>
          <a:off x="166255" y="2933205"/>
          <a:ext cx="11839698" cy="1579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482317521"/>
              </p:ext>
            </p:extLst>
          </p:nvPr>
        </p:nvGraphicFramePr>
        <p:xfrm>
          <a:off x="688769" y="4180114"/>
          <a:ext cx="11317184" cy="195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Flecha derecha 6"/>
          <p:cNvSpPr/>
          <p:nvPr/>
        </p:nvSpPr>
        <p:spPr>
          <a:xfrm>
            <a:off x="198179" y="5042648"/>
            <a:ext cx="347946" cy="280412"/>
          </a:xfrm>
          <a:prstGeom prst="rightArrow">
            <a:avLst/>
          </a:prstGeom>
          <a:solidFill>
            <a:srgbClr val="FBCC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657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Experimentos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b="1" dirty="0" smtClean="0"/>
          </a:p>
          <a:p>
            <a:endParaRPr lang="es-ES_tradnl" b="1" dirty="0" smtClean="0"/>
          </a:p>
          <a:p>
            <a:pPr>
              <a:buFont typeface="Arial" charset="0"/>
              <a:buChar char="•"/>
            </a:pPr>
            <a:r>
              <a:rPr lang="es-ES_tradnl" b="1" dirty="0"/>
              <a:t> </a:t>
            </a:r>
            <a:r>
              <a:rPr lang="es-ES_tradnl" b="1" dirty="0" smtClean="0"/>
              <a:t>Primeros experimentos: </a:t>
            </a:r>
            <a:r>
              <a:rPr lang="es-ES_tradnl" dirty="0" smtClean="0"/>
              <a:t>5-Fold </a:t>
            </a:r>
            <a:r>
              <a:rPr lang="es-ES_tradnl" dirty="0"/>
              <a:t>Cross </a:t>
            </a:r>
            <a:r>
              <a:rPr lang="es-ES_tradnl" dirty="0" err="1"/>
              <a:t>Validation</a:t>
            </a:r>
            <a:r>
              <a:rPr lang="es-ES_tradnl" dirty="0"/>
              <a:t> con la capa 55 en un conjunto </a:t>
            </a:r>
            <a:r>
              <a:rPr lang="es-ES_tradnl" dirty="0" smtClean="0"/>
              <a:t>reducido (</a:t>
            </a:r>
            <a:r>
              <a:rPr lang="es-ES_tradnl" b="1" dirty="0" smtClean="0"/>
              <a:t>una sola </a:t>
            </a:r>
            <a:r>
              <a:rPr lang="es-ES_tradnl" b="1" dirty="0" err="1" smtClean="0"/>
              <a:t>im</a:t>
            </a:r>
            <a:r>
              <a:rPr lang="es-ES" b="1" dirty="0" err="1" smtClean="0"/>
              <a:t>agen</a:t>
            </a:r>
            <a:r>
              <a:rPr lang="es-ES" b="1" dirty="0" smtClean="0"/>
              <a:t> por paciente</a:t>
            </a:r>
            <a:r>
              <a:rPr lang="es-ES" dirty="0" smtClean="0"/>
              <a:t>)</a:t>
            </a:r>
            <a:r>
              <a:rPr lang="es-ES_tradnl" dirty="0" smtClean="0"/>
              <a:t> </a:t>
            </a:r>
            <a:r>
              <a:rPr lang="es-ES_tradnl" dirty="0"/>
              <a:t>y el conjunto </a:t>
            </a:r>
            <a:r>
              <a:rPr lang="es-ES_tradnl" dirty="0" smtClean="0"/>
              <a:t>completo (</a:t>
            </a:r>
            <a:r>
              <a:rPr lang="es-ES_tradnl" b="1" dirty="0" smtClean="0"/>
              <a:t>todas las imágenes del paciente</a:t>
            </a:r>
            <a:r>
              <a:rPr lang="es-ES_tradnl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s-ES_tradnl" b="1" dirty="0" smtClean="0"/>
              <a:t> </a:t>
            </a:r>
            <a:r>
              <a:rPr lang="es-ES_tradnl" b="1" dirty="0" err="1" smtClean="0"/>
              <a:t>Selecci</a:t>
            </a:r>
            <a:r>
              <a:rPr lang="es-ES" b="1" dirty="0" err="1" smtClean="0"/>
              <a:t>ón</a:t>
            </a:r>
            <a:r>
              <a:rPr lang="es-ES" b="1" dirty="0" smtClean="0"/>
              <a:t> de las mejores capas 2D: </a:t>
            </a:r>
            <a:r>
              <a:rPr lang="es-ES_tradnl" dirty="0" smtClean="0"/>
              <a:t>5-Fold </a:t>
            </a:r>
            <a:r>
              <a:rPr lang="es-ES_tradnl" dirty="0"/>
              <a:t>Cross </a:t>
            </a:r>
            <a:r>
              <a:rPr lang="es-ES_tradnl" dirty="0" err="1"/>
              <a:t>Validation</a:t>
            </a:r>
            <a:r>
              <a:rPr lang="es-ES_tradnl" dirty="0"/>
              <a:t> para ver cuál es la mejor </a:t>
            </a:r>
            <a:r>
              <a:rPr lang="es-ES_tradnl" dirty="0" smtClean="0"/>
              <a:t>capa</a:t>
            </a:r>
          </a:p>
          <a:p>
            <a:pPr>
              <a:buFont typeface="Arial" charset="0"/>
              <a:buChar char="•"/>
            </a:pPr>
            <a:r>
              <a:rPr lang="es-ES_tradnl" b="1" dirty="0"/>
              <a:t> </a:t>
            </a:r>
            <a:r>
              <a:rPr lang="es-ES_tradnl" b="1" dirty="0" err="1" smtClean="0"/>
              <a:t>Verificaci</a:t>
            </a:r>
            <a:r>
              <a:rPr lang="es-ES" b="1" dirty="0" err="1" smtClean="0"/>
              <a:t>ón</a:t>
            </a:r>
            <a:r>
              <a:rPr lang="es-ES" b="1" dirty="0" smtClean="0"/>
              <a:t> de resultados en LOO: </a:t>
            </a:r>
            <a:r>
              <a:rPr lang="es-ES_tradnl" dirty="0" err="1" smtClean="0"/>
              <a:t>Leaving-one-out</a:t>
            </a:r>
            <a:r>
              <a:rPr lang="es-ES_tradnl" dirty="0" smtClean="0"/>
              <a:t> </a:t>
            </a:r>
            <a:r>
              <a:rPr lang="es-ES_tradnl" dirty="0"/>
              <a:t>Cross </a:t>
            </a:r>
            <a:r>
              <a:rPr lang="es-ES_tradnl" dirty="0" err="1"/>
              <a:t>Validation</a:t>
            </a:r>
            <a:r>
              <a:rPr lang="es-ES_tradnl" dirty="0"/>
              <a:t> por paciente a las mejores capas</a:t>
            </a:r>
            <a:endParaRPr lang="es-ES_tradnl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Resultados: 5-Fold Cross </a:t>
            </a:r>
            <a:r>
              <a:rPr lang="es-ES_tradnl" dirty="0" err="1"/>
              <a:t>Validation</a:t>
            </a:r>
            <a:r>
              <a:rPr lang="es-ES_tradnl" dirty="0"/>
              <a:t> con la capa 55 en un conjunto reducido y el conjunto completo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4026"/>
              </p:ext>
            </p:extLst>
          </p:nvPr>
        </p:nvGraphicFramePr>
        <p:xfrm>
          <a:off x="496382" y="2070665"/>
          <a:ext cx="5601204" cy="407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602"/>
                <a:gridCol w="2800602"/>
              </a:tblGrid>
              <a:tr h="446079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Experimentos previos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Resultado(%)</a:t>
                      </a:r>
                      <a:endParaRPr lang="es-ES_tradnl" dirty="0"/>
                    </a:p>
                  </a:txBody>
                  <a:tcPr/>
                </a:tc>
              </a:tr>
              <a:tr h="1099921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5-Fold Cross </a:t>
                      </a:r>
                      <a:r>
                        <a:rPr lang="es-ES_tradnl" dirty="0" err="1" smtClean="0"/>
                        <a:t>Validation</a:t>
                      </a:r>
                      <a:r>
                        <a:rPr lang="es-ES_tradnl" dirty="0" smtClean="0"/>
                        <a:t> conjunto reducido capa 55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43'5043</a:t>
                      </a:r>
                      <a:endParaRPr lang="es-ES_tradnl" dirty="0"/>
                    </a:p>
                  </a:txBody>
                  <a:tcPr/>
                </a:tc>
              </a:tr>
              <a:tr h="1099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smtClean="0"/>
                        <a:t>5-Fold Cross </a:t>
                      </a:r>
                      <a:r>
                        <a:rPr lang="es-ES_tradnl" dirty="0" err="1" smtClean="0"/>
                        <a:t>Validation</a:t>
                      </a:r>
                      <a:r>
                        <a:rPr lang="es-ES_tradnl" dirty="0" smtClean="0"/>
                        <a:t> conjunto completo capa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65'9467</a:t>
                      </a:r>
                      <a:endParaRPr lang="es-ES_tradnl" dirty="0"/>
                    </a:p>
                  </a:txBody>
                  <a:tcPr/>
                </a:tc>
              </a:tr>
              <a:tr h="1429897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5-Fold Cross </a:t>
                      </a:r>
                      <a:r>
                        <a:rPr lang="es-ES_tradnl" dirty="0" err="1" smtClean="0"/>
                        <a:t>Validation</a:t>
                      </a:r>
                      <a:r>
                        <a:rPr lang="es-ES_tradnl" dirty="0" smtClean="0"/>
                        <a:t> conjunto completo capa55</a:t>
                      </a:r>
                      <a:r>
                        <a:rPr lang="es-ES_tradnl" baseline="0" dirty="0" smtClean="0"/>
                        <a:t> Repitiendo pacientes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92%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2050662"/>
            <a:ext cx="5628248" cy="40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Resultados: 5-Fold Cross </a:t>
            </a:r>
            <a:r>
              <a:rPr lang="es-ES_tradnl" dirty="0" err="1"/>
              <a:t>Validation</a:t>
            </a:r>
            <a:r>
              <a:rPr lang="es-ES_tradnl" dirty="0"/>
              <a:t> para ver cuál es la mejor capa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617" y="1955166"/>
            <a:ext cx="5363633" cy="4022725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82542"/>
              </p:ext>
            </p:extLst>
          </p:nvPr>
        </p:nvGraphicFramePr>
        <p:xfrm>
          <a:off x="177997" y="2086892"/>
          <a:ext cx="350818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094"/>
                <a:gridCol w="1754094"/>
              </a:tblGrid>
              <a:tr h="321951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Capa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Resultado(%)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56'326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56'5619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20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52'3479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25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50'6972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30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50'6972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35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55'1948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40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b="1" dirty="0" smtClean="0">
                          <a:solidFill>
                            <a:srgbClr val="FF0000"/>
                          </a:solidFill>
                        </a:rPr>
                        <a:t>63'2912</a:t>
                      </a:r>
                      <a:endParaRPr lang="es-ES_tradn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45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54'3643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50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b="1" dirty="0" smtClean="0">
                          <a:solidFill>
                            <a:srgbClr val="FF0000"/>
                          </a:solidFill>
                        </a:rPr>
                        <a:t>64'1046</a:t>
                      </a:r>
                      <a:endParaRPr lang="es-ES_tradn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55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b="1" dirty="0" smtClean="0">
                          <a:solidFill>
                            <a:srgbClr val="FF0000"/>
                          </a:solidFill>
                        </a:rPr>
                        <a:t>65'9467</a:t>
                      </a:r>
                      <a:endParaRPr lang="es-ES_tradn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999416"/>
              </p:ext>
            </p:extLst>
          </p:nvPr>
        </p:nvGraphicFramePr>
        <p:xfrm>
          <a:off x="3686185" y="2086892"/>
          <a:ext cx="298355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778"/>
                <a:gridCol w="1491778"/>
              </a:tblGrid>
              <a:tr h="322032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Capa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Resultado(%)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60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57'7204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65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53'3151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70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54'149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75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56'7601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80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36'9139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85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38'7526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90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45'7758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95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59'4532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100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59'4532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0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Resultados: </a:t>
            </a:r>
            <a:r>
              <a:rPr lang="es-ES_tradnl" dirty="0" err="1"/>
              <a:t>Leaving-one-out</a:t>
            </a:r>
            <a:r>
              <a:rPr lang="es-ES_tradnl" dirty="0"/>
              <a:t> Cross </a:t>
            </a:r>
            <a:r>
              <a:rPr lang="es-ES_tradnl" dirty="0" err="1"/>
              <a:t>Validation</a:t>
            </a:r>
            <a:r>
              <a:rPr lang="es-ES_tradnl" dirty="0"/>
              <a:t> por paciente a las mejores </a:t>
            </a:r>
            <a:r>
              <a:rPr lang="es-ES_tradnl" dirty="0" smtClean="0"/>
              <a:t>capas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243291"/>
              </p:ext>
            </p:extLst>
          </p:nvPr>
        </p:nvGraphicFramePr>
        <p:xfrm>
          <a:off x="1096963" y="1846262"/>
          <a:ext cx="4913872" cy="4325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936"/>
                <a:gridCol w="2456936"/>
              </a:tblGrid>
              <a:tr h="591915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Capa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Resultado(%)</a:t>
                      </a:r>
                      <a:endParaRPr lang="es-ES_tradnl" dirty="0"/>
                    </a:p>
                  </a:txBody>
                  <a:tcPr/>
                </a:tc>
              </a:tr>
              <a:tr h="1244674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40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73’7139</a:t>
                      </a:r>
                      <a:endParaRPr lang="es-ES_tradnl" dirty="0"/>
                    </a:p>
                  </a:txBody>
                  <a:tcPr/>
                </a:tc>
              </a:tr>
              <a:tr h="1244674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50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i-FI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69’6875</a:t>
                      </a:r>
                      <a:endParaRPr lang="fi-FI" b="0" dirty="0" smtClean="0">
                        <a:effectLst/>
                      </a:endParaRPr>
                    </a:p>
                    <a:p>
                      <a:r>
                        <a:rPr lang="fi-FI" dirty="0" smtClean="0"/>
                        <a:t/>
                      </a:r>
                      <a:br>
                        <a:rPr lang="fi-FI" dirty="0" smtClean="0"/>
                      </a:br>
                      <a:endParaRPr lang="es-ES_tradnl" dirty="0"/>
                    </a:p>
                  </a:txBody>
                  <a:tcPr/>
                </a:tc>
              </a:tr>
              <a:tr h="1244674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55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  <a:r>
                        <a:rPr lang="es-E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uk-UA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9851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1846262"/>
            <a:ext cx="5749066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Resultados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04789"/>
              </p:ext>
            </p:extLst>
          </p:nvPr>
        </p:nvGraphicFramePr>
        <p:xfrm>
          <a:off x="1097280" y="2836534"/>
          <a:ext cx="5018830" cy="252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415"/>
                <a:gridCol w="2509415"/>
              </a:tblGrid>
              <a:tr h="102756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Resultado en </a:t>
                      </a:r>
                      <a:r>
                        <a:rPr lang="es-ES_tradnl" i="1" dirty="0" smtClean="0"/>
                        <a:t>(Korolev,2017)</a:t>
                      </a:r>
                    </a:p>
                    <a:p>
                      <a:r>
                        <a:rPr lang="es-ES_tradnl" dirty="0" smtClean="0"/>
                        <a:t>para AD vs Normal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LOO CV Capa 40</a:t>
                      </a:r>
                      <a:endParaRPr lang="es-ES_tradnl" dirty="0"/>
                    </a:p>
                  </a:txBody>
                  <a:tcPr/>
                </a:tc>
              </a:tr>
              <a:tr h="1496509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79%</a:t>
                      </a:r>
                      <a:r>
                        <a:rPr lang="es-ES_tradnl" baseline="0" dirty="0" smtClean="0"/>
                        <a:t> +- 0.8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73’7139</a:t>
                      </a:r>
                      <a:r>
                        <a:rPr lang="es-ES" dirty="0" smtClean="0"/>
                        <a:t> %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904012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_tradnl" dirty="0" err="1" smtClean="0"/>
              <a:t>Introducci</a:t>
            </a:r>
            <a:r>
              <a:rPr lang="es-ES" dirty="0" err="1" smtClean="0"/>
              <a:t>ón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Objetivos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Fundamento del proceso implementado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Base de datos utilizada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Experimentos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Resultados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Conclusiones y </a:t>
            </a:r>
            <a:r>
              <a:rPr lang="es-ES_tradnl" dirty="0" err="1" smtClean="0"/>
              <a:t>continuaci</a:t>
            </a:r>
            <a:r>
              <a:rPr lang="es-ES" dirty="0" err="1" smtClean="0"/>
              <a:t>ón</a:t>
            </a:r>
            <a:r>
              <a:rPr lang="es-ES" dirty="0" smtClean="0"/>
              <a:t> del trabajo</a:t>
            </a:r>
            <a:endParaRPr lang="es-ES_tradnl" dirty="0" smtClean="0"/>
          </a:p>
          <a:p>
            <a:pPr marL="457200" indent="-457200">
              <a:buFont typeface="+mj-lt"/>
              <a:buAutoNum type="arabicPeriod"/>
            </a:pPr>
            <a:endParaRPr lang="es-ES_tradnl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Conclusiones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pPr>
              <a:buFont typeface="Arial" charset="0"/>
              <a:buChar char="•"/>
            </a:pPr>
            <a:r>
              <a:rPr lang="es-ES_tradnl" dirty="0" smtClean="0"/>
              <a:t>Se </a:t>
            </a:r>
            <a:r>
              <a:rPr lang="es-ES_tradnl" dirty="0" smtClean="0"/>
              <a:t>pueden obtener unos buenos resultados realizando una clasificación</a:t>
            </a:r>
            <a:r>
              <a:rPr lang="es-ES" dirty="0" smtClean="0"/>
              <a:t> con imágenes 2D, lo cuál no se había realizado hasta ahora.</a:t>
            </a:r>
          </a:p>
          <a:p>
            <a:pPr>
              <a:buFont typeface="Arial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Al tratarse de imágenes 2D se requiere mucha menor capacidad de computación, lo que puede ser útil para extrapolarlo a un entorno como puede ser un hospital.</a:t>
            </a:r>
          </a:p>
          <a:p>
            <a:pPr>
              <a:buFont typeface="Arial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Hay unas capas que funcionan mejor que otras, como se ha podido observar en los experimentos.</a:t>
            </a:r>
          </a:p>
          <a:p>
            <a:pPr>
              <a:buFont typeface="Arial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También se ha observado que a mayor número de imágenes mejores resultados se obtienen.</a:t>
            </a:r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6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Continuaci</a:t>
            </a:r>
            <a:r>
              <a:rPr lang="es-ES" dirty="0" err="1" smtClean="0"/>
              <a:t>ón</a:t>
            </a:r>
            <a:r>
              <a:rPr lang="es-ES" dirty="0" smtClean="0"/>
              <a:t> del trabajo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Actualmente </a:t>
            </a:r>
            <a:r>
              <a:rPr lang="es-ES_tradnl" dirty="0" smtClean="0"/>
              <a:t>se </a:t>
            </a:r>
            <a:r>
              <a:rPr lang="es-ES_tradnl" dirty="0" err="1" smtClean="0"/>
              <a:t>est</a:t>
            </a:r>
            <a:r>
              <a:rPr lang="es-ES" dirty="0" smtClean="0"/>
              <a:t>á utilizando el software para el procesamiento de las </a:t>
            </a:r>
            <a:r>
              <a:rPr lang="es-ES" dirty="0" smtClean="0"/>
              <a:t>imágenes </a:t>
            </a:r>
            <a:r>
              <a:rPr lang="es-ES" i="1" dirty="0" smtClean="0"/>
              <a:t>(</a:t>
            </a:r>
            <a:r>
              <a:rPr lang="es-ES" i="1" dirty="0" err="1" smtClean="0"/>
              <a:t>FreeSurfer</a:t>
            </a:r>
            <a:r>
              <a:rPr lang="es-ES" i="1" dirty="0" smtClean="0"/>
              <a:t>)</a:t>
            </a:r>
            <a:r>
              <a:rPr lang="es-ES" dirty="0" smtClean="0"/>
              <a:t> </a:t>
            </a:r>
            <a:r>
              <a:rPr lang="es-ES" dirty="0" smtClean="0"/>
              <a:t>en la base de datos </a:t>
            </a:r>
            <a:r>
              <a:rPr lang="es-ES" dirty="0" smtClean="0"/>
              <a:t>ADNI1 </a:t>
            </a:r>
            <a:r>
              <a:rPr lang="es-ES" i="1" dirty="0" smtClean="0"/>
              <a:t>(ADNI</a:t>
            </a:r>
            <a:r>
              <a:rPr lang="es-ES" dirty="0" smtClean="0"/>
              <a:t>). </a:t>
            </a:r>
            <a:r>
              <a:rPr lang="es-ES" dirty="0" smtClean="0"/>
              <a:t>Esto lo que nos permite es tener aún más datos, con lo que podríamos observar si podemos obtener </a:t>
            </a:r>
            <a:r>
              <a:rPr lang="es-ES" dirty="0" smtClean="0"/>
              <a:t>a</a:t>
            </a:r>
            <a:r>
              <a:rPr lang="es-ES" dirty="0" smtClean="0"/>
              <a:t>ún mejores</a:t>
            </a:r>
            <a:r>
              <a:rPr lang="es-ES" dirty="0" smtClean="0"/>
              <a:t> </a:t>
            </a:r>
            <a:r>
              <a:rPr lang="es-ES" dirty="0" smtClean="0"/>
              <a:t>resultados en la clasificación de imágenes 2D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_tradnl" dirty="0" err="1" smtClean="0"/>
              <a:t>Adem</a:t>
            </a:r>
            <a:r>
              <a:rPr lang="es-ES" dirty="0" err="1" smtClean="0"/>
              <a:t>ás</a:t>
            </a:r>
            <a:r>
              <a:rPr lang="es-ES" dirty="0" smtClean="0"/>
              <a:t>, se desea comprobar porque hay unas capas del cerebro que funcionan mejor que otras.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Referencias </a:t>
            </a:r>
            <a:r>
              <a:rPr lang="es-ES_tradnl" dirty="0" err="1" smtClean="0"/>
              <a:t>bibliogr</a:t>
            </a:r>
            <a:r>
              <a:rPr lang="es-ES" dirty="0" err="1" smtClean="0"/>
              <a:t>áficas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s-ES_tradnl" dirty="0"/>
              <a:t> </a:t>
            </a:r>
            <a:r>
              <a:rPr lang="es-ES_tradnl" i="1" dirty="0" smtClean="0"/>
              <a:t>(Korolev,2017): </a:t>
            </a:r>
            <a:r>
              <a:rPr lang="es-ES_tradnl" dirty="0" smtClean="0"/>
              <a:t>Residual </a:t>
            </a:r>
            <a:r>
              <a:rPr lang="es-ES_tradnl" dirty="0"/>
              <a:t>and </a:t>
            </a:r>
            <a:r>
              <a:rPr lang="es-ES_tradnl" dirty="0" err="1"/>
              <a:t>Plain</a:t>
            </a:r>
            <a:r>
              <a:rPr lang="es-ES_tradnl" dirty="0"/>
              <a:t> </a:t>
            </a:r>
            <a:r>
              <a:rPr lang="es-ES_tradnl" dirty="0" err="1"/>
              <a:t>Convolutional</a:t>
            </a:r>
            <a:r>
              <a:rPr lang="es-ES_tradnl" dirty="0"/>
              <a:t> Neural Networks </a:t>
            </a:r>
            <a:r>
              <a:rPr lang="es-ES_tradnl" dirty="0" err="1"/>
              <a:t>for</a:t>
            </a:r>
            <a:r>
              <a:rPr lang="es-ES_tradnl" dirty="0"/>
              <a:t> 3D </a:t>
            </a:r>
            <a:r>
              <a:rPr lang="es-ES_tradnl" dirty="0" err="1"/>
              <a:t>Brain</a:t>
            </a:r>
            <a:r>
              <a:rPr lang="es-ES_tradnl" dirty="0"/>
              <a:t> {MRI}	</a:t>
            </a:r>
            <a:r>
              <a:rPr lang="es-ES_tradnl" dirty="0" err="1" smtClean="0"/>
              <a:t>Classification</a:t>
            </a:r>
            <a:r>
              <a:rPr lang="es-ES_tradnl" dirty="0"/>
              <a:t>, </a:t>
            </a:r>
            <a:r>
              <a:rPr lang="es-ES_tradnl" dirty="0" err="1"/>
              <a:t>Sergey</a:t>
            </a:r>
            <a:r>
              <a:rPr lang="es-ES_tradnl" dirty="0"/>
              <a:t> </a:t>
            </a:r>
            <a:r>
              <a:rPr lang="es-ES_tradnl" dirty="0" err="1"/>
              <a:t>Korolev</a:t>
            </a:r>
            <a:r>
              <a:rPr lang="es-ES_tradnl" dirty="0"/>
              <a:t> </a:t>
            </a:r>
            <a:r>
              <a:rPr lang="es-ES_tradnl" dirty="0" smtClean="0"/>
              <a:t>and Amir </a:t>
            </a:r>
            <a:r>
              <a:rPr lang="es-ES_tradnl" dirty="0" err="1"/>
              <a:t>Safiullin</a:t>
            </a:r>
            <a:r>
              <a:rPr lang="es-ES_tradnl" dirty="0"/>
              <a:t> </a:t>
            </a:r>
            <a:r>
              <a:rPr lang="es-ES_tradnl" dirty="0" smtClean="0"/>
              <a:t>and </a:t>
            </a:r>
            <a:r>
              <a:rPr lang="es-ES_tradnl" dirty="0" err="1" smtClean="0"/>
              <a:t>Mikhail</a:t>
            </a:r>
            <a:r>
              <a:rPr lang="es-ES_tradnl" dirty="0" smtClean="0"/>
              <a:t> </a:t>
            </a:r>
            <a:r>
              <a:rPr lang="es-ES_tradnl" dirty="0" err="1"/>
              <a:t>Belyaev</a:t>
            </a:r>
            <a:r>
              <a:rPr lang="es-ES_tradnl" dirty="0"/>
              <a:t> </a:t>
            </a:r>
            <a:r>
              <a:rPr lang="es-ES_tradnl" dirty="0" smtClean="0"/>
              <a:t>and </a:t>
            </a:r>
            <a:r>
              <a:rPr lang="es-ES_tradnl" dirty="0" err="1" smtClean="0"/>
              <a:t>Yulia</a:t>
            </a:r>
            <a:r>
              <a:rPr lang="es-ES_tradnl" dirty="0" smtClean="0"/>
              <a:t> </a:t>
            </a:r>
            <a:r>
              <a:rPr lang="es-ES_tradnl" dirty="0" err="1" smtClean="0"/>
              <a:t>Dodonova</a:t>
            </a:r>
            <a:r>
              <a:rPr lang="es-ES_tradnl" dirty="0" smtClean="0"/>
              <a:t>, </a:t>
            </a:r>
            <a:r>
              <a:rPr lang="es-ES_tradnl" dirty="0"/>
              <a:t>IEEE International </a:t>
            </a:r>
            <a:r>
              <a:rPr lang="es-ES_tradnl" dirty="0" err="1"/>
              <a:t>Symposium</a:t>
            </a:r>
            <a:r>
              <a:rPr lang="es-ES_tradnl" dirty="0"/>
              <a:t> </a:t>
            </a:r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Biomedical</a:t>
            </a:r>
            <a:r>
              <a:rPr lang="es-ES_tradnl" dirty="0"/>
              <a:t> </a:t>
            </a:r>
            <a:r>
              <a:rPr lang="es-ES_tradnl" dirty="0" err="1"/>
              <a:t>Imaging</a:t>
            </a:r>
            <a:r>
              <a:rPr lang="es-ES_tradnl" dirty="0"/>
              <a:t> </a:t>
            </a:r>
            <a:r>
              <a:rPr lang="es-ES_tradnl" dirty="0" smtClean="0"/>
              <a:t>2017</a:t>
            </a:r>
            <a:r>
              <a:rPr lang="es-ES_tradnl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s-ES_tradnl" dirty="0"/>
              <a:t> </a:t>
            </a:r>
            <a:r>
              <a:rPr lang="es-ES_tradnl" i="1" dirty="0" smtClean="0"/>
              <a:t>(</a:t>
            </a:r>
            <a:r>
              <a:rPr lang="es-ES_tradnl" i="1" dirty="0"/>
              <a:t>Simonyan,2014): </a:t>
            </a:r>
            <a:r>
              <a:rPr lang="es-ES_tradnl" i="1" dirty="0" err="1"/>
              <a:t>Very</a:t>
            </a:r>
            <a:r>
              <a:rPr lang="es-ES_tradnl" i="1" dirty="0"/>
              <a:t> Deep </a:t>
            </a:r>
            <a:r>
              <a:rPr lang="es-ES_tradnl" i="1" dirty="0" err="1"/>
              <a:t>Convolutional</a:t>
            </a:r>
            <a:r>
              <a:rPr lang="es-ES_tradnl" i="1" dirty="0"/>
              <a:t> Networks </a:t>
            </a:r>
            <a:r>
              <a:rPr lang="es-ES_tradnl" i="1" dirty="0" err="1"/>
              <a:t>for</a:t>
            </a:r>
            <a:r>
              <a:rPr lang="es-ES_tradnl" i="1" dirty="0"/>
              <a:t> </a:t>
            </a:r>
            <a:r>
              <a:rPr lang="es-ES_tradnl" i="1" dirty="0" err="1"/>
              <a:t>Large-Scale</a:t>
            </a:r>
            <a:r>
              <a:rPr lang="es-ES_tradnl" i="1" dirty="0"/>
              <a:t> </a:t>
            </a:r>
            <a:r>
              <a:rPr lang="es-ES_tradnl" i="1" dirty="0" err="1"/>
              <a:t>Image</a:t>
            </a:r>
            <a:r>
              <a:rPr lang="es-ES_tradnl" i="1" dirty="0"/>
              <a:t> </a:t>
            </a:r>
            <a:r>
              <a:rPr lang="es-ES_tradnl" i="1" dirty="0" err="1" smtClean="0"/>
              <a:t>Recognition</a:t>
            </a:r>
            <a:r>
              <a:rPr lang="es-ES_tradnl" i="1" dirty="0"/>
              <a:t>, Karen </a:t>
            </a:r>
            <a:r>
              <a:rPr lang="es-ES_tradnl" i="1" dirty="0" err="1"/>
              <a:t>Simonyan</a:t>
            </a:r>
            <a:r>
              <a:rPr lang="es-ES_tradnl" i="1" dirty="0"/>
              <a:t> </a:t>
            </a:r>
            <a:r>
              <a:rPr lang="es-ES_tradnl" i="1" dirty="0" smtClean="0"/>
              <a:t>and Andrew </a:t>
            </a:r>
            <a:r>
              <a:rPr lang="es-ES_tradnl" i="1" dirty="0" err="1" smtClean="0"/>
              <a:t>Zisserman</a:t>
            </a:r>
            <a:r>
              <a:rPr lang="es-ES_tradnl" i="1" dirty="0" smtClean="0"/>
              <a:t>, </a:t>
            </a:r>
            <a:r>
              <a:rPr lang="es-ES_tradnl" i="1" dirty="0" err="1" smtClean="0"/>
              <a:t>CoRR</a:t>
            </a:r>
            <a:r>
              <a:rPr lang="es-ES_tradnl" i="1" dirty="0" smtClean="0"/>
              <a:t> 2014</a:t>
            </a:r>
          </a:p>
          <a:p>
            <a:pPr>
              <a:buFont typeface="Arial" charset="0"/>
              <a:buChar char="•"/>
            </a:pPr>
            <a:r>
              <a:rPr lang="es-ES_tradnl" i="1" dirty="0"/>
              <a:t> </a:t>
            </a:r>
            <a:r>
              <a:rPr lang="es-ES_tradnl" i="1" dirty="0" smtClean="0"/>
              <a:t>(ADNI): </a:t>
            </a:r>
            <a:r>
              <a:rPr lang="es-ES_tradnl" dirty="0" smtClean="0"/>
              <a:t>ADNI </a:t>
            </a:r>
            <a:r>
              <a:rPr lang="es-ES_tradnl" dirty="0" err="1" smtClean="0"/>
              <a:t>Webpage</a:t>
            </a:r>
            <a:r>
              <a:rPr lang="es-ES_tradnl" dirty="0"/>
              <a:t>, </a:t>
            </a:r>
            <a:r>
              <a:rPr lang="es-ES_tradnl" dirty="0">
                <a:hlinkClick r:id="rId2"/>
              </a:rPr>
              <a:t>http://</a:t>
            </a:r>
            <a:r>
              <a:rPr lang="es-ES_tradnl" dirty="0" smtClean="0">
                <a:hlinkClick r:id="rId2"/>
              </a:rPr>
              <a:t>adni.loni.usc.edu</a:t>
            </a:r>
            <a:r>
              <a:rPr lang="es-ES_tradnl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s-ES_tradnl" dirty="0"/>
              <a:t> </a:t>
            </a:r>
            <a:r>
              <a:rPr lang="es-ES_tradnl" i="1" dirty="0" smtClean="0"/>
              <a:t>(</a:t>
            </a:r>
            <a:r>
              <a:rPr lang="es-ES_tradnl" i="1" dirty="0" err="1" smtClean="0"/>
              <a:t>Keras</a:t>
            </a:r>
            <a:r>
              <a:rPr lang="es-ES_tradnl" i="1" dirty="0" smtClean="0"/>
              <a:t>): </a:t>
            </a:r>
            <a:r>
              <a:rPr lang="es-ES_tradnl" dirty="0" err="1" smtClean="0"/>
              <a:t>Keras</a:t>
            </a:r>
            <a:r>
              <a:rPr lang="es-ES_tradnl" dirty="0" smtClean="0"/>
              <a:t> </a:t>
            </a:r>
            <a:r>
              <a:rPr lang="es-ES_tradnl" dirty="0" err="1" smtClean="0"/>
              <a:t>Webpage</a:t>
            </a:r>
            <a:r>
              <a:rPr lang="es-ES_tradnl" dirty="0"/>
              <a:t>, </a:t>
            </a:r>
            <a:r>
              <a:rPr lang="es-ES_tradnl" dirty="0">
                <a:hlinkClick r:id="rId3"/>
              </a:rPr>
              <a:t>https://</a:t>
            </a:r>
            <a:r>
              <a:rPr lang="es-ES_tradnl" dirty="0" smtClean="0">
                <a:hlinkClick r:id="rId3"/>
              </a:rPr>
              <a:t>keras.io</a:t>
            </a:r>
            <a:r>
              <a:rPr lang="es-ES_tradnl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s-ES_tradnl" dirty="0"/>
              <a:t> </a:t>
            </a:r>
            <a:r>
              <a:rPr lang="es-ES_tradnl" i="1" dirty="0" smtClean="0"/>
              <a:t>(</a:t>
            </a:r>
            <a:r>
              <a:rPr lang="es-ES_tradnl" i="1" dirty="0" err="1" smtClean="0"/>
              <a:t>Nibabel</a:t>
            </a:r>
            <a:r>
              <a:rPr lang="es-ES_tradnl" i="1" dirty="0" smtClean="0"/>
              <a:t>): </a:t>
            </a:r>
            <a:r>
              <a:rPr lang="es-ES_tradnl" dirty="0" err="1" smtClean="0"/>
              <a:t>Nibabel</a:t>
            </a:r>
            <a:r>
              <a:rPr lang="es-ES_tradnl" dirty="0" smtClean="0"/>
              <a:t> </a:t>
            </a:r>
            <a:r>
              <a:rPr lang="es-ES_tradnl" dirty="0" err="1" smtClean="0"/>
              <a:t>Webpage</a:t>
            </a:r>
            <a:r>
              <a:rPr lang="es-ES_tradnl" dirty="0"/>
              <a:t>, </a:t>
            </a:r>
            <a:r>
              <a:rPr lang="es-ES_tradnl" dirty="0">
                <a:hlinkClick r:id="rId4"/>
              </a:rPr>
              <a:t>http://nipy.org/nibabel</a:t>
            </a:r>
            <a:r>
              <a:rPr lang="es-ES_tradnl" dirty="0" smtClean="0">
                <a:hlinkClick r:id="rId4"/>
              </a:rPr>
              <a:t>/</a:t>
            </a:r>
            <a:r>
              <a:rPr lang="es-ES_tradnl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s-ES_tradnl" i="1" dirty="0"/>
              <a:t> </a:t>
            </a:r>
            <a:r>
              <a:rPr lang="es-ES_tradnl" i="1" dirty="0" smtClean="0"/>
              <a:t>(</a:t>
            </a:r>
            <a:r>
              <a:rPr lang="es-ES_tradnl" i="1" dirty="0" err="1" smtClean="0"/>
              <a:t>FreeSurfer</a:t>
            </a:r>
            <a:r>
              <a:rPr lang="es-ES_tradnl" i="1" dirty="0" smtClean="0"/>
              <a:t>): </a:t>
            </a:r>
            <a:r>
              <a:rPr lang="es-ES_tradnl" dirty="0" err="1" smtClean="0"/>
              <a:t>FreeSurfer</a:t>
            </a:r>
            <a:r>
              <a:rPr lang="es-ES_tradnl" dirty="0" smtClean="0"/>
              <a:t> Software </a:t>
            </a:r>
            <a:r>
              <a:rPr lang="es-ES_tradnl" dirty="0" err="1" smtClean="0"/>
              <a:t>Webpage</a:t>
            </a:r>
            <a:r>
              <a:rPr lang="es-ES_tradnl" dirty="0"/>
              <a:t>, </a:t>
            </a:r>
            <a:r>
              <a:rPr lang="es-ES_tradnl" dirty="0">
                <a:hlinkClick r:id="rId5"/>
              </a:rPr>
              <a:t>http://</a:t>
            </a:r>
            <a:r>
              <a:rPr lang="es-ES_tradnl" dirty="0" smtClean="0">
                <a:hlinkClick r:id="rId5"/>
              </a:rPr>
              <a:t>freesurfer.net</a:t>
            </a:r>
            <a:r>
              <a:rPr lang="es-ES_tradnl" dirty="0" smtClean="0"/>
              <a:t> </a:t>
            </a:r>
            <a:endParaRPr lang="es-ES_tradnl" i="1" dirty="0"/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Referencias </a:t>
            </a:r>
            <a:r>
              <a:rPr lang="es-ES_tradnl" dirty="0" err="1" smtClean="0"/>
              <a:t>bibliogr</a:t>
            </a:r>
            <a:r>
              <a:rPr lang="es-ES" dirty="0" err="1" smtClean="0"/>
              <a:t>áficas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>
                <a:hlinkClick r:id="rId2"/>
              </a:rPr>
              <a:t>http://</a:t>
            </a:r>
            <a:r>
              <a:rPr lang="es-ES_tradnl" dirty="0" smtClean="0">
                <a:hlinkClick r:id="rId2"/>
              </a:rPr>
              <a:t>www.wvha.org/getattachment/fc969f18-37b5-49db-be2a-9d59cd41b43e/alzheimers.JPG.aspx</a:t>
            </a:r>
            <a:r>
              <a:rPr lang="es-ES_tradnl" dirty="0" smtClean="0"/>
              <a:t> </a:t>
            </a:r>
          </a:p>
          <a:p>
            <a:r>
              <a:rPr lang="es-ES_tradnl" dirty="0" smtClean="0">
                <a:hlinkClick r:id="rId3"/>
              </a:rPr>
              <a:t>https</a:t>
            </a:r>
            <a:r>
              <a:rPr lang="es-ES_tradnl" dirty="0">
                <a:hlinkClick r:id="rId3"/>
              </a:rPr>
              <a:t>://techcrunch.com/2017/04/13/neural-networks-made-easy</a:t>
            </a:r>
            <a:r>
              <a:rPr lang="es-ES_tradnl" dirty="0" smtClean="0">
                <a:hlinkClick r:id="rId3"/>
              </a:rPr>
              <a:t>/</a:t>
            </a:r>
            <a:endParaRPr lang="es-ES_tradnl" dirty="0" smtClean="0"/>
          </a:p>
          <a:p>
            <a:r>
              <a:rPr lang="es-ES_tradnl" dirty="0">
                <a:hlinkClick r:id="rId4"/>
              </a:rPr>
              <a:t>https://</a:t>
            </a:r>
            <a:r>
              <a:rPr lang="es-ES_tradnl" dirty="0" smtClean="0">
                <a:hlinkClick r:id="rId4"/>
              </a:rPr>
              <a:t>ncrad.iu.edu/images/logos/adni3.png</a:t>
            </a:r>
            <a:r>
              <a:rPr lang="es-ES_tradnl" dirty="0" smtClean="0"/>
              <a:t> </a:t>
            </a:r>
          </a:p>
          <a:p>
            <a:r>
              <a:rPr lang="es-ES_tradnl" dirty="0">
                <a:hlinkClick r:id="rId5"/>
              </a:rPr>
              <a:t>http://www.imada.sdu.dk/~</a:t>
            </a:r>
            <a:r>
              <a:rPr lang="es-ES_tradnl" dirty="0" smtClean="0">
                <a:hlinkClick r:id="rId5"/>
              </a:rPr>
              <a:t>marco/DM825/animation.gif</a:t>
            </a:r>
            <a:r>
              <a:rPr lang="es-ES_tradnl" dirty="0" smtClean="0"/>
              <a:t> </a:t>
            </a:r>
          </a:p>
          <a:p>
            <a:r>
              <a:rPr lang="es-ES_tradnl" dirty="0">
                <a:hlinkClick r:id="rId6"/>
              </a:rPr>
              <a:t>https://</a:t>
            </a:r>
            <a:r>
              <a:rPr lang="es-ES_tradnl" dirty="0" smtClean="0">
                <a:hlinkClick r:id="rId6"/>
              </a:rPr>
              <a:t>upload.wikimedia.org/wikipedia/commons/6/63/Typical_cnn.png</a:t>
            </a:r>
            <a:endParaRPr lang="es-ES_tradnl" dirty="0" smtClean="0"/>
          </a:p>
          <a:p>
            <a:r>
              <a:rPr lang="es-ES_tradnl" dirty="0">
                <a:hlinkClick r:id="rId7"/>
              </a:rPr>
              <a:t>http://</a:t>
            </a:r>
            <a:r>
              <a:rPr lang="es-ES_tradnl" dirty="0" smtClean="0">
                <a:hlinkClick r:id="rId7"/>
              </a:rPr>
              <a:t>themindbodyshift.com/wp-content/uploads/2015/03/projections-of-us-population-developing-alzheimers-disease.png?w=660</a:t>
            </a:r>
            <a:r>
              <a:rPr lang="es-ES_tradnl" dirty="0" smtClean="0"/>
              <a:t> </a:t>
            </a:r>
          </a:p>
          <a:p>
            <a:r>
              <a:rPr lang="es-ES_tradnl" dirty="0">
                <a:hlinkClick r:id="rId8"/>
              </a:rPr>
              <a:t>http://</a:t>
            </a:r>
            <a:r>
              <a:rPr lang="es-ES_tradnl" dirty="0" smtClean="0">
                <a:hlinkClick r:id="rId8"/>
              </a:rPr>
              <a:t>immersive.healthcentral.com/alzheimers/d/LBLN/how-alzheimers-disease-changes-the-brain/assets/a/img/Cerebellum_GIF.gif</a:t>
            </a:r>
            <a:r>
              <a:rPr lang="es-ES_tradnl" dirty="0" smtClean="0"/>
              <a:t>  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Introducci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/>
          </a:p>
          <a:p>
            <a:pPr>
              <a:buFont typeface="Arial" charset="0"/>
              <a:buChar char="•"/>
            </a:pPr>
            <a:endParaRPr lang="es-ES_tradnl" dirty="0" smtClean="0"/>
          </a:p>
          <a:p>
            <a:pPr>
              <a:buFont typeface="Arial" charset="0"/>
              <a:buChar char="•"/>
            </a:pPr>
            <a:r>
              <a:rPr lang="es-ES_tradnl" dirty="0" smtClean="0"/>
              <a:t>En </a:t>
            </a:r>
            <a:r>
              <a:rPr lang="es-ES_tradnl" dirty="0"/>
              <a:t>el mundo entero hay unos </a:t>
            </a:r>
            <a:r>
              <a:rPr lang="es-ES_tradnl" b="1" dirty="0"/>
              <a:t>47 millones de personas que padecen demencia</a:t>
            </a:r>
            <a:r>
              <a:rPr lang="es-ES_tradnl" dirty="0"/>
              <a:t>, y cada año se registran </a:t>
            </a:r>
            <a:r>
              <a:rPr lang="es-ES_tradnl" b="1" dirty="0"/>
              <a:t>9,9 millones de nuevos casos</a:t>
            </a:r>
            <a:r>
              <a:rPr lang="es-ES_tradnl" dirty="0"/>
              <a:t>.</a:t>
            </a:r>
          </a:p>
          <a:p>
            <a:pPr>
              <a:buFont typeface="Arial" charset="0"/>
              <a:buChar char="•"/>
            </a:pPr>
            <a:r>
              <a:rPr lang="es-ES_tradnl" dirty="0" smtClean="0"/>
              <a:t> </a:t>
            </a:r>
            <a:r>
              <a:rPr lang="es-ES_tradnl" dirty="0"/>
              <a:t>La enfermedad de Alzheimer, que es la causa de demencia más común, acapara entre un </a:t>
            </a:r>
            <a:r>
              <a:rPr lang="es-ES_tradnl" b="1" dirty="0"/>
              <a:t>60% y un 70% </a:t>
            </a:r>
            <a:r>
              <a:rPr lang="es-ES_tradnl" dirty="0"/>
              <a:t>de los casos</a:t>
            </a:r>
            <a:r>
              <a:rPr lang="es-ES_tradnl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s-ES_tradnl" dirty="0"/>
              <a:t> </a:t>
            </a:r>
            <a:r>
              <a:rPr lang="es-ES_tradnl" dirty="0" smtClean="0"/>
              <a:t>Un </a:t>
            </a:r>
            <a:r>
              <a:rPr lang="es-ES_tradnl" dirty="0" err="1" smtClean="0"/>
              <a:t>diagn</a:t>
            </a:r>
            <a:r>
              <a:rPr lang="es-ES" dirty="0" err="1" smtClean="0"/>
              <a:t>óstico</a:t>
            </a:r>
            <a:r>
              <a:rPr lang="es-ES" dirty="0" smtClean="0"/>
              <a:t> temprano mejora notablemente la vida de los pacientes y su esperanza de vida.</a:t>
            </a:r>
            <a:endParaRPr lang="es-ES_tradn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pic>
        <p:nvPicPr>
          <p:cNvPr id="6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34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42068" cy="623454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68" y="712517"/>
            <a:ext cx="5149932" cy="492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s-ES_tradnl" dirty="0" smtClean="0"/>
          </a:p>
          <a:p>
            <a:pPr>
              <a:buFont typeface="Arial" charset="0"/>
              <a:buChar char="•"/>
            </a:pPr>
            <a:endParaRPr lang="es-ES_tradnl" dirty="0"/>
          </a:p>
          <a:p>
            <a:pPr>
              <a:buFont typeface="Arial" charset="0"/>
              <a:buChar char="•"/>
            </a:pPr>
            <a:r>
              <a:rPr lang="es-ES_tradnl" dirty="0" smtClean="0"/>
              <a:t> </a:t>
            </a:r>
            <a:r>
              <a:rPr lang="es-ES_tradnl" b="1" dirty="0" err="1" smtClean="0"/>
              <a:t>An</a:t>
            </a:r>
            <a:r>
              <a:rPr lang="es-ES" b="1" dirty="0" err="1" smtClean="0"/>
              <a:t>álisis</a:t>
            </a:r>
            <a:r>
              <a:rPr lang="es-ES" b="1" dirty="0" smtClean="0"/>
              <a:t> y tratamiento de las imágenes</a:t>
            </a:r>
            <a:endParaRPr lang="es-ES_tradnl" b="1" dirty="0" smtClean="0"/>
          </a:p>
          <a:p>
            <a:pPr>
              <a:buFont typeface="Arial" charset="0"/>
              <a:buChar char="•"/>
            </a:pPr>
            <a:r>
              <a:rPr lang="es-ES_tradnl" b="1" dirty="0"/>
              <a:t> </a:t>
            </a:r>
            <a:r>
              <a:rPr lang="es-ES_tradnl" b="1" dirty="0" err="1" smtClean="0"/>
              <a:t>An</a:t>
            </a:r>
            <a:r>
              <a:rPr lang="es-ES" b="1" dirty="0" err="1" smtClean="0"/>
              <a:t>álisis</a:t>
            </a:r>
            <a:r>
              <a:rPr lang="es-ES" b="1" dirty="0" smtClean="0"/>
              <a:t> y selección </a:t>
            </a:r>
            <a:r>
              <a:rPr lang="es-ES_tradnl" b="1" dirty="0" smtClean="0"/>
              <a:t>de </a:t>
            </a:r>
            <a:r>
              <a:rPr lang="es-ES_tradnl" b="1" dirty="0"/>
              <a:t>la arquitectura de la </a:t>
            </a:r>
            <a:r>
              <a:rPr lang="es-ES_tradnl" b="1" dirty="0" err="1"/>
              <a:t>Convolutional</a:t>
            </a:r>
            <a:r>
              <a:rPr lang="es-ES_tradnl" b="1" dirty="0"/>
              <a:t> Neural </a:t>
            </a:r>
            <a:r>
              <a:rPr lang="es-ES_tradnl" b="1" dirty="0" smtClean="0"/>
              <a:t>Network</a:t>
            </a:r>
          </a:p>
          <a:p>
            <a:pPr>
              <a:buFont typeface="Arial" charset="0"/>
              <a:buChar char="•"/>
            </a:pPr>
            <a:r>
              <a:rPr lang="es-ES_tradnl" b="1" dirty="0" smtClean="0"/>
              <a:t> </a:t>
            </a:r>
            <a:r>
              <a:rPr lang="es-ES_tradnl" b="1" dirty="0" err="1" smtClean="0"/>
              <a:t>Optimizaci</a:t>
            </a:r>
            <a:r>
              <a:rPr lang="es-ES" b="1" dirty="0" err="1" smtClean="0"/>
              <a:t>ón</a:t>
            </a:r>
            <a:r>
              <a:rPr lang="es-ES_tradnl" b="1" dirty="0" smtClean="0"/>
              <a:t> </a:t>
            </a:r>
            <a:r>
              <a:rPr lang="es-ES_tradnl" b="1" dirty="0"/>
              <a:t>de la red neuronal </a:t>
            </a:r>
            <a:r>
              <a:rPr lang="es-ES_tradnl" b="1" dirty="0" smtClean="0"/>
              <a:t>y </a:t>
            </a:r>
            <a:r>
              <a:rPr lang="es-ES_tradnl" b="1" dirty="0" err="1" smtClean="0"/>
              <a:t>selecci</a:t>
            </a:r>
            <a:r>
              <a:rPr lang="es-ES" b="1" dirty="0" err="1" smtClean="0"/>
              <a:t>ón</a:t>
            </a:r>
            <a:r>
              <a:rPr lang="es-ES" b="1" dirty="0" smtClean="0"/>
              <a:t> </a:t>
            </a:r>
            <a:r>
              <a:rPr lang="es-ES_tradnl" b="1" dirty="0" smtClean="0"/>
              <a:t>métodos </a:t>
            </a:r>
            <a:r>
              <a:rPr lang="es-ES_tradnl" b="1" dirty="0"/>
              <a:t>de </a:t>
            </a:r>
            <a:r>
              <a:rPr lang="es-ES_tradnl" b="1" dirty="0" smtClean="0"/>
              <a:t>validación</a:t>
            </a:r>
          </a:p>
          <a:p>
            <a:pPr>
              <a:buFont typeface="Arial" charset="0"/>
              <a:buChar char="•"/>
            </a:pPr>
            <a:r>
              <a:rPr lang="es-ES_tradnl" b="1" dirty="0" smtClean="0"/>
              <a:t> Análisis </a:t>
            </a:r>
            <a:r>
              <a:rPr lang="es-ES_tradnl" b="1" dirty="0"/>
              <a:t>de los </a:t>
            </a:r>
            <a:r>
              <a:rPr lang="es-ES_tradnl" b="1" dirty="0" smtClean="0"/>
              <a:t>resultados</a:t>
            </a:r>
            <a:endParaRPr lang="es-ES_tradnl" b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Fundamento del proceso implementado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 err="1" smtClean="0"/>
              <a:t>Convolutional</a:t>
            </a:r>
            <a:r>
              <a:rPr lang="es-ES_tradnl" b="1" dirty="0" smtClean="0"/>
              <a:t> Neural Networks (</a:t>
            </a:r>
            <a:r>
              <a:rPr lang="es-ES_tradnl" b="1" dirty="0"/>
              <a:t>CNN): </a:t>
            </a:r>
            <a:r>
              <a:rPr lang="es-ES_tradnl" dirty="0"/>
              <a:t>tipo de redes neuronales </a:t>
            </a:r>
            <a:r>
              <a:rPr lang="es-ES_tradnl" dirty="0" err="1"/>
              <a:t>profundas,es</a:t>
            </a:r>
            <a:r>
              <a:rPr lang="es-ES_tradnl" dirty="0"/>
              <a:t> </a:t>
            </a:r>
            <a:r>
              <a:rPr lang="es-ES_tradnl" dirty="0" smtClean="0"/>
              <a:t>decir </a:t>
            </a:r>
            <a:r>
              <a:rPr lang="es-ES_tradnl" dirty="0"/>
              <a:t>con un número grande de </a:t>
            </a:r>
            <a:r>
              <a:rPr lang="es-ES_tradnl" dirty="0" smtClean="0"/>
              <a:t>capas, cuya operación</a:t>
            </a:r>
            <a:r>
              <a:rPr lang="es-ES" dirty="0" smtClean="0"/>
              <a:t> principal es la </a:t>
            </a:r>
            <a:r>
              <a:rPr lang="es-ES" b="1" dirty="0" smtClean="0"/>
              <a:t>operación de </a:t>
            </a:r>
            <a:r>
              <a:rPr lang="es-ES" b="1" dirty="0" err="1" smtClean="0"/>
              <a:t>convolución</a:t>
            </a:r>
            <a:r>
              <a:rPr lang="es-ES" b="1" dirty="0" smtClean="0"/>
              <a:t>, </a:t>
            </a:r>
            <a:r>
              <a:rPr lang="es-ES_tradnl" dirty="0"/>
              <a:t>c</a:t>
            </a:r>
            <a:r>
              <a:rPr lang="es-ES_tradnl" dirty="0" smtClean="0"/>
              <a:t>on </a:t>
            </a:r>
            <a:r>
              <a:rPr lang="es-ES_tradnl" dirty="0"/>
              <a:t>las cuáles se han obtenido resultados más que notables en el campo de Visión por Computador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63323"/>
            <a:ext cx="10058400" cy="3376220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5" y="1573908"/>
            <a:ext cx="10747264" cy="3306850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Fundamento del proceso implementado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4042"/>
          </a:xfrm>
        </p:spPr>
        <p:txBody>
          <a:bodyPr>
            <a:normAutofit/>
          </a:bodyPr>
          <a:lstStyle/>
          <a:p>
            <a:r>
              <a:rPr lang="es-ES_tradnl" b="1" dirty="0" smtClean="0"/>
              <a:t>M</a:t>
            </a:r>
            <a:r>
              <a:rPr lang="es-ES" b="1" dirty="0" err="1" smtClean="0"/>
              <a:t>étodos</a:t>
            </a:r>
            <a:r>
              <a:rPr lang="es-ES" b="1" dirty="0" smtClean="0"/>
              <a:t> de validación</a:t>
            </a:r>
            <a:endParaRPr lang="es-ES" b="1" dirty="0"/>
          </a:p>
          <a:p>
            <a:pPr>
              <a:buFont typeface="Arial" charset="0"/>
              <a:buChar char="•"/>
            </a:pPr>
            <a:r>
              <a:rPr lang="es-ES" b="1" dirty="0" smtClean="0"/>
              <a:t> K-</a:t>
            </a:r>
            <a:r>
              <a:rPr lang="es-ES" b="1" dirty="0" err="1" smtClean="0"/>
              <a:t>Fold</a:t>
            </a:r>
            <a:r>
              <a:rPr lang="es-ES" b="1" dirty="0" smtClean="0"/>
              <a:t> Cross </a:t>
            </a:r>
            <a:r>
              <a:rPr lang="es-ES" b="1" dirty="0" err="1" smtClean="0"/>
              <a:t>Validation</a:t>
            </a:r>
            <a:r>
              <a:rPr lang="es-ES" b="1" dirty="0" smtClean="0"/>
              <a:t>: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>
              <a:buFont typeface="Arial" charset="0"/>
              <a:buChar char="•"/>
            </a:pPr>
            <a:r>
              <a:rPr lang="es-ES" dirty="0"/>
              <a:t> </a:t>
            </a:r>
            <a:r>
              <a:rPr lang="es-ES" b="1" dirty="0" err="1" smtClean="0"/>
              <a:t>Leave-one-out</a:t>
            </a:r>
            <a:r>
              <a:rPr lang="es-ES" b="1" dirty="0" smtClean="0"/>
              <a:t> Cross </a:t>
            </a:r>
            <a:r>
              <a:rPr lang="es-ES" b="1" dirty="0" err="1" smtClean="0"/>
              <a:t>Validation</a:t>
            </a:r>
            <a:r>
              <a:rPr lang="es-ES" dirty="0"/>
              <a:t>: tipo de </a:t>
            </a:r>
            <a:r>
              <a:rPr lang="es-ES" dirty="0" smtClean="0"/>
              <a:t>K-</a:t>
            </a:r>
            <a:r>
              <a:rPr lang="es-ES" dirty="0" err="1" smtClean="0"/>
              <a:t>Fold</a:t>
            </a:r>
            <a:r>
              <a:rPr lang="es-ES" dirty="0" smtClean="0"/>
              <a:t> </a:t>
            </a:r>
            <a:r>
              <a:rPr lang="es-ES" dirty="0"/>
              <a:t>C</a:t>
            </a:r>
            <a:r>
              <a:rPr lang="es-ES" dirty="0" smtClean="0"/>
              <a:t>ross </a:t>
            </a:r>
            <a:r>
              <a:rPr lang="es-ES" dirty="0" err="1" smtClean="0"/>
              <a:t>Validation</a:t>
            </a:r>
            <a:r>
              <a:rPr lang="es-ES" dirty="0" smtClean="0"/>
              <a:t> </a:t>
            </a:r>
            <a:r>
              <a:rPr lang="es-ES" dirty="0"/>
              <a:t>en el que K es igual al número de </a:t>
            </a:r>
            <a:r>
              <a:rPr lang="es-ES" dirty="0" smtClean="0"/>
              <a:t>elementos </a:t>
            </a:r>
            <a:r>
              <a:rPr lang="es-ES" dirty="0"/>
              <a:t>dentro del conjunto de datos</a:t>
            </a:r>
            <a:r>
              <a:rPr lang="es-ES" dirty="0" smtClean="0"/>
              <a:t>. 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En ambos casos se ha asegurado </a:t>
            </a:r>
            <a:r>
              <a:rPr lang="es-ES" b="1" dirty="0" smtClean="0"/>
              <a:t>que un paciente no se encuentre a la vez en training y test.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9" y="2094888"/>
            <a:ext cx="6199841" cy="22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Retrospectiva</Template>
  <TotalTime>897</TotalTime>
  <Words>1345</Words>
  <Application>Microsoft Macintosh PowerPoint</Application>
  <PresentationFormat>Panorámica</PresentationFormat>
  <Paragraphs>226</Paragraphs>
  <Slides>23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Mangal</vt:lpstr>
      <vt:lpstr>Arial</vt:lpstr>
      <vt:lpstr>Retrospección</vt:lpstr>
      <vt:lpstr>Deep Learning para diagnóstico a partir de imágenes Biomédicas</vt:lpstr>
      <vt:lpstr>Índice</vt:lpstr>
      <vt:lpstr>Introducción</vt:lpstr>
      <vt:lpstr>Presentación de PowerPoint</vt:lpstr>
      <vt:lpstr>Presentación de PowerPoint</vt:lpstr>
      <vt:lpstr>Objetivos</vt:lpstr>
      <vt:lpstr>Fundamento del proceso implementado</vt:lpstr>
      <vt:lpstr>Presentación de PowerPoint</vt:lpstr>
      <vt:lpstr>Fundamento del proceso implementado</vt:lpstr>
      <vt:lpstr>Base de datos utilizada</vt:lpstr>
      <vt:lpstr>Base de datos utilizada</vt:lpstr>
      <vt:lpstr>Experimentos</vt:lpstr>
      <vt:lpstr>Experimentos</vt:lpstr>
      <vt:lpstr>Experimentos</vt:lpstr>
      <vt:lpstr>Experimentos</vt:lpstr>
      <vt:lpstr>Resultados: 5-Fold Cross Validation con la capa 55 en un conjunto reducido y el conjunto completo</vt:lpstr>
      <vt:lpstr>Resultados: 5-Fold Cross Validation para ver cuál es la mejor capa</vt:lpstr>
      <vt:lpstr>Resultados: Leaving-one-out Cross Validation por paciente a las mejores capas</vt:lpstr>
      <vt:lpstr>Resultados</vt:lpstr>
      <vt:lpstr>Conclusiones</vt:lpstr>
      <vt:lpstr>Continuación del trabajo</vt:lpstr>
      <vt:lpstr>Referencias bibliográficas</vt:lpstr>
      <vt:lpstr>Referencias bibliográficas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para diagnóstico a partir de imágenes Biomédicas</dc:title>
  <dc:creator>Usuario de Microsoft Office</dc:creator>
  <cp:lastModifiedBy>Usuario de Microsoft Office</cp:lastModifiedBy>
  <cp:revision>65</cp:revision>
  <cp:lastPrinted>2017-09-02T09:30:28Z</cp:lastPrinted>
  <dcterms:created xsi:type="dcterms:W3CDTF">2017-09-02T09:26:35Z</dcterms:created>
  <dcterms:modified xsi:type="dcterms:W3CDTF">2017-09-06T10:33:23Z</dcterms:modified>
</cp:coreProperties>
</file>