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9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0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1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9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3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85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64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2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56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4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36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46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68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37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90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7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50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cextreme.com/index.php/about/facilities/datacenters" TargetMode="External"/><Relationship Id="rId3" Type="http://schemas.openxmlformats.org/officeDocument/2006/relationships/hyperlink" Target="https://www.ovh.com/us/about-us/datacenters.x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dirty="0" err="1"/>
              <a:t>PcExtreme</a:t>
            </a:r>
            <a:r>
              <a:rPr lang="es-ES_tradnl" dirty="0"/>
              <a:t> y OVH</a:t>
            </a:r>
            <a:r>
              <a:rPr lang="mr-IN" dirty="0"/>
              <a:t>–</a:t>
            </a:r>
            <a:r>
              <a:rPr lang="es-ES_tradnl" dirty="0"/>
              <a:t>RBX4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smtClean="0"/>
              <a:t>Centro </a:t>
            </a:r>
            <a:r>
              <a:rPr lang="es-ES_tradnl" dirty="0" smtClean="0"/>
              <a:t>de Procesamiento de Datos</a:t>
            </a:r>
            <a:endParaRPr lang="es-ES_tradnl" dirty="0"/>
          </a:p>
          <a:p>
            <a:r>
              <a:rPr lang="es-ES_tradnl" dirty="0" smtClean="0"/>
              <a:t>Francisco Carrillo P</a:t>
            </a:r>
            <a:r>
              <a:rPr lang="es-ES" dirty="0" err="1" smtClean="0"/>
              <a:t>érez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88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Pcextreme</a:t>
            </a:r>
            <a:r>
              <a:rPr lang="es-ES_tradnl" dirty="0" smtClean="0"/>
              <a:t> </a:t>
            </a:r>
            <a:r>
              <a:rPr lang="mr-IN" dirty="0" smtClean="0"/>
              <a:t>–</a:t>
            </a:r>
            <a:r>
              <a:rPr lang="es-ES_tradnl" dirty="0" smtClean="0"/>
              <a:t> Holanda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413162"/>
            <a:ext cx="3905250" cy="1631876"/>
          </a:xfrm>
        </p:spPr>
      </p:pic>
      <p:sp>
        <p:nvSpPr>
          <p:cNvPr id="5" name="CuadroTexto 4"/>
          <p:cNvSpPr txBox="1"/>
          <p:nvPr/>
        </p:nvSpPr>
        <p:spPr>
          <a:xfrm>
            <a:off x="5838934" y="2936438"/>
            <a:ext cx="62145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CPD situado en </a:t>
            </a:r>
            <a:r>
              <a:rPr lang="es-ES_tradnl" dirty="0" err="1" smtClean="0"/>
              <a:t>Amsterdam</a:t>
            </a:r>
            <a:r>
              <a:rPr lang="es-ES_tradnl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s-ES_tradnl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Sistema de seguridad basado en personal</a:t>
            </a:r>
          </a:p>
          <a:p>
            <a:r>
              <a:rPr lang="es-ES_tradnl" dirty="0" smtClean="0"/>
              <a:t>     y c</a:t>
            </a:r>
            <a:r>
              <a:rPr lang="es-ES" dirty="0" err="1" smtClean="0"/>
              <a:t>ámaras</a:t>
            </a:r>
            <a:r>
              <a:rPr lang="es-ES" dirty="0" smtClean="0"/>
              <a:t> de seguridad.</a:t>
            </a:r>
          </a:p>
          <a:p>
            <a:endParaRPr lang="es-ES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Su sistema de </a:t>
            </a:r>
            <a:r>
              <a:rPr lang="es-ES_tradnl" dirty="0" err="1" smtClean="0"/>
              <a:t>refrigeraci</a:t>
            </a:r>
            <a:r>
              <a:rPr lang="es-ES" dirty="0" err="1" smtClean="0"/>
              <a:t>ón</a:t>
            </a:r>
            <a:r>
              <a:rPr lang="es-ES" dirty="0" smtClean="0"/>
              <a:t> se denomina</a:t>
            </a:r>
          </a:p>
          <a:p>
            <a:r>
              <a:rPr lang="es-ES" dirty="0" smtClean="0"/>
              <a:t>    “</a:t>
            </a:r>
            <a:r>
              <a:rPr lang="es-ES" dirty="0" err="1" smtClean="0"/>
              <a:t>coolling</a:t>
            </a:r>
            <a:r>
              <a:rPr lang="es-ES" dirty="0" smtClean="0"/>
              <a:t> </a:t>
            </a:r>
            <a:r>
              <a:rPr lang="es-ES" dirty="0" err="1" smtClean="0"/>
              <a:t>alleys</a:t>
            </a:r>
            <a:r>
              <a:rPr lang="es-ES" dirty="0" smtClean="0"/>
              <a:t>”.</a:t>
            </a:r>
          </a:p>
          <a:p>
            <a:endParaRPr lang="es-ES" dirty="0" smtClean="0"/>
          </a:p>
          <a:p>
            <a:pPr marL="285750" indent="-285750">
              <a:buFont typeface="Arial" charset="0"/>
              <a:buChar char="•"/>
            </a:pPr>
            <a:r>
              <a:rPr lang="es-ES" b="1" dirty="0" smtClean="0"/>
              <a:t>PUE = 1.27</a:t>
            </a:r>
          </a:p>
          <a:p>
            <a:pPr marL="285750" indent="-285750">
              <a:buFont typeface="Arial" charset="0"/>
              <a:buChar char="•"/>
            </a:pPr>
            <a:endParaRPr lang="es-ES" b="1" dirty="0"/>
          </a:p>
          <a:p>
            <a:pPr marL="285750" indent="-285750">
              <a:buFont typeface="Arial" charset="0"/>
              <a:buChar char="•"/>
            </a:pPr>
            <a:r>
              <a:rPr lang="es-ES" dirty="0" smtClean="0"/>
              <a:t>Servidores compuestos </a:t>
            </a:r>
            <a:r>
              <a:rPr lang="es-ES" dirty="0"/>
              <a:t>por </a:t>
            </a:r>
            <a:r>
              <a:rPr lang="es-ES" dirty="0" smtClean="0"/>
              <a:t>150 </a:t>
            </a:r>
            <a:r>
              <a:rPr lang="es-ES" dirty="0" err="1" smtClean="0"/>
              <a:t>Raspberry</a:t>
            </a:r>
            <a:r>
              <a:rPr lang="es-ES" dirty="0" smtClean="0"/>
              <a:t> Pi. </a:t>
            </a:r>
            <a:r>
              <a:rPr lang="es-ES" dirty="0" smtClean="0"/>
              <a:t>Utilizan entre  3 </a:t>
            </a:r>
            <a:r>
              <a:rPr lang="mr-IN" dirty="0" smtClean="0"/>
              <a:t>–</a:t>
            </a:r>
            <a:r>
              <a:rPr lang="es-ES" dirty="0" smtClean="0"/>
              <a:t> 5 </a:t>
            </a:r>
            <a:r>
              <a:rPr lang="es-ES" dirty="0" smtClean="0"/>
              <a:t>W. Normalmente el uso es de entre</a:t>
            </a:r>
          </a:p>
          <a:p>
            <a:r>
              <a:rPr lang="es-ES" dirty="0"/>
              <a:t> </a:t>
            </a:r>
            <a:r>
              <a:rPr lang="es-ES" dirty="0" smtClean="0"/>
              <a:t>   75 </a:t>
            </a:r>
            <a:r>
              <a:rPr lang="mr-IN" dirty="0" smtClean="0"/>
              <a:t>–</a:t>
            </a:r>
            <a:r>
              <a:rPr lang="es-ES" dirty="0" smtClean="0"/>
              <a:t> 150 W.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8234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OVH RBX4 - Francia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82" y="2892011"/>
            <a:ext cx="4120051" cy="2736891"/>
          </a:xfrm>
        </p:spPr>
      </p:pic>
      <p:sp>
        <p:nvSpPr>
          <p:cNvPr id="6" name="CuadroTexto 5"/>
          <p:cNvSpPr txBox="1"/>
          <p:nvPr/>
        </p:nvSpPr>
        <p:spPr>
          <a:xfrm>
            <a:off x="6094412" y="2829295"/>
            <a:ext cx="50545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 smtClean="0"/>
              <a:t>CPD situado en Par</a:t>
            </a:r>
            <a:r>
              <a:rPr lang="es-ES" dirty="0" err="1" smtClean="0"/>
              <a:t>ís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charset="0"/>
              <a:buChar char="•"/>
            </a:pPr>
            <a:r>
              <a:rPr lang="es-ES" dirty="0" smtClean="0"/>
              <a:t>El 98% de las salas de OVH no presentan </a:t>
            </a:r>
          </a:p>
          <a:p>
            <a:r>
              <a:rPr lang="es-ES" dirty="0" smtClean="0"/>
              <a:t>    aire acondicionado.</a:t>
            </a:r>
          </a:p>
          <a:p>
            <a:endParaRPr lang="es-ES" dirty="0"/>
          </a:p>
          <a:p>
            <a:pPr marL="285750" indent="-285750">
              <a:buFont typeface="Arial" charset="0"/>
              <a:buChar char="•"/>
            </a:pPr>
            <a:r>
              <a:rPr lang="es-ES" dirty="0" smtClean="0"/>
              <a:t>Reducen la temperatura de los </a:t>
            </a:r>
          </a:p>
          <a:p>
            <a:r>
              <a:rPr lang="es-ES" dirty="0"/>
              <a:t> </a:t>
            </a:r>
            <a:r>
              <a:rPr lang="es-ES" dirty="0" smtClean="0"/>
              <a:t>    procesadores usando sistemas de</a:t>
            </a:r>
          </a:p>
          <a:p>
            <a:r>
              <a:rPr lang="es-ES" dirty="0"/>
              <a:t> </a:t>
            </a:r>
            <a:r>
              <a:rPr lang="es-ES" dirty="0" smtClean="0"/>
              <a:t>    refrigeración por agua.</a:t>
            </a:r>
          </a:p>
          <a:p>
            <a:endParaRPr lang="es-ES" dirty="0"/>
          </a:p>
          <a:p>
            <a:pPr marL="285750" indent="-285750">
              <a:buFont typeface="Arial" charset="0"/>
              <a:buChar char="•"/>
            </a:pPr>
            <a:r>
              <a:rPr lang="es-ES" b="1" dirty="0" smtClean="0"/>
              <a:t>1 &lt;= PUE &lt;= 1.2</a:t>
            </a:r>
          </a:p>
          <a:p>
            <a:pPr marL="285750" indent="-285750">
              <a:buFont typeface="Arial" charset="0"/>
              <a:buChar char="•"/>
            </a:pPr>
            <a:endParaRPr lang="es-ES" b="1" dirty="0"/>
          </a:p>
          <a:p>
            <a:pPr marL="285750" indent="-285750">
              <a:buFont typeface="Arial" charset="0"/>
              <a:buChar char="•"/>
            </a:pPr>
            <a:r>
              <a:rPr lang="es-ES" dirty="0" smtClean="0"/>
              <a:t>Capacidad de </a:t>
            </a:r>
            <a:r>
              <a:rPr lang="en-US" dirty="0" smtClean="0"/>
              <a:t>136,000 </a:t>
            </a:r>
            <a:r>
              <a:rPr lang="en-US" dirty="0" err="1" smtClean="0"/>
              <a:t>servidores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334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Referencias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>
                <a:hlinkClick r:id="rId2"/>
              </a:rPr>
              <a:t>https://</a:t>
            </a:r>
            <a:r>
              <a:rPr lang="es-ES_tradnl" dirty="0" smtClean="0">
                <a:hlinkClick r:id="rId2"/>
              </a:rPr>
              <a:t>www.pcextreme.com/index.php/about/facilities/datacenters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>
                <a:hlinkClick r:id="rId3"/>
              </a:rPr>
              <a:t>https://</a:t>
            </a:r>
            <a:r>
              <a:rPr lang="es-ES_tradnl" dirty="0" smtClean="0">
                <a:hlinkClick r:id="rId3"/>
              </a:rPr>
              <a:t>www.ovh.com/us/about-us/datacenters.xml</a:t>
            </a:r>
            <a:endParaRPr lang="es-ES_tradnl" dirty="0" smtClean="0"/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9542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38</TotalTime>
  <Words>131</Words>
  <Application>Microsoft Macintosh PowerPoint</Application>
  <PresentationFormat>Panorámica</PresentationFormat>
  <Paragraphs>32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Century Gothic</vt:lpstr>
      <vt:lpstr>Mangal</vt:lpstr>
      <vt:lpstr>Arial</vt:lpstr>
      <vt:lpstr>Malla</vt:lpstr>
      <vt:lpstr>PcExtreme y OVH–RBX4</vt:lpstr>
      <vt:lpstr>Pcextreme – Holanda</vt:lpstr>
      <vt:lpstr>OVH RBX4 - Francia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Centros de Procesamiento de Datos</dc:title>
  <dc:creator>Usuario de Microsoft Office</dc:creator>
  <cp:lastModifiedBy>Usuario de Microsoft Office</cp:lastModifiedBy>
  <cp:revision>11</cp:revision>
  <dcterms:created xsi:type="dcterms:W3CDTF">2017-09-19T13:26:48Z</dcterms:created>
  <dcterms:modified xsi:type="dcterms:W3CDTF">2017-09-20T17:55:23Z</dcterms:modified>
</cp:coreProperties>
</file>