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63" r:id="rId4"/>
  </p:sldIdLst>
  <p:sldSz cx="9144000" cy="5143500" type="screen16x9"/>
  <p:notesSz cx="6858000" cy="9144000"/>
  <p:embeddedFontLst>
    <p:embeddedFont>
      <p:font typeface="Source Code Pro" panose="020B0604020202020204" charset="0"/>
      <p:regular r:id="rId6"/>
      <p:bold r:id="rId7"/>
      <p:italic r:id="rId8"/>
      <p:boldItalic r:id="rId9"/>
    </p:embeddedFont>
    <p:embeddedFont>
      <p:font typeface="Oswald" panose="02000503000000000000" pitchFamily="2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8" d="100"/>
          <a:sy n="158" d="100"/>
        </p:scale>
        <p:origin x="-320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200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74f51947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74f51947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Multiparadigmn</a:t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4f51947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74f51947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idtables.com/convert/temperature/celsius-to-fahrenhei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s-ES" dirty="0"/>
              <a:t>El lenguaje C desde cero – </a:t>
            </a:r>
            <a:r>
              <a:rPr lang="es-ES" dirty="0" err="1"/>
              <a:t>Kernighan</a:t>
            </a:r>
            <a:r>
              <a:rPr lang="es-ES" dirty="0"/>
              <a:t> y Ritchie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/>
            <a:r>
              <a:rPr lang="es-ES" dirty="0"/>
              <a:t>Primer ejemplo. Jugando con las temperaturas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25" y="4658850"/>
            <a:ext cx="3116213" cy="3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3550" y="4542723"/>
            <a:ext cx="572426" cy="5724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7545975" y="4558625"/>
            <a:ext cx="1564599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dirty="0">
                <a:solidFill>
                  <a:schemeClr val="lt2"/>
                </a:solidFill>
              </a:rPr>
              <a:t>by Paco Gómez</a:t>
            </a:r>
            <a:endParaRPr sz="21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¿Qué es lo que vamos a aprender?</a:t>
            </a:r>
            <a:endParaRPr dirty="0"/>
          </a:p>
        </p:txBody>
      </p:sp>
      <p:sp>
        <p:nvSpPr>
          <p:cNvPr id="78" name="Google Shape;78;p14"/>
          <p:cNvSpPr txBox="1"/>
          <p:nvPr/>
        </p:nvSpPr>
        <p:spPr>
          <a:xfrm>
            <a:off x="3589795" y="1481525"/>
            <a:ext cx="4833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s-ES" dirty="0" smtClean="0">
                <a:latin typeface="Source Code Pro"/>
                <a:ea typeface="Source Code Pro"/>
                <a:cs typeface="Source Code Pro"/>
                <a:sym typeface="Source Code Pro"/>
              </a:rPr>
              <a:t>Variables y tipos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s-ES" dirty="0" smtClean="0">
                <a:latin typeface="Source Code Pro"/>
                <a:ea typeface="Source Code Pro"/>
                <a:cs typeface="Source Code Pro"/>
                <a:sym typeface="Source Code Pro"/>
              </a:rPr>
              <a:t>Presentación de información con </a:t>
            </a:r>
            <a:r>
              <a:rPr lang="es-ES" dirty="0" err="1" smtClean="0"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s-ES" dirty="0" smtClean="0">
                <a:latin typeface="Source Code Pro"/>
                <a:ea typeface="Source Code Pro"/>
                <a:cs typeface="Source Code Pro"/>
                <a:sym typeface="Source Code Pro"/>
              </a:rPr>
              <a:t>Realizar operaciones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latin typeface="Source Code Pro"/>
                <a:ea typeface="Source Code Pro"/>
                <a:cs typeface="Source Code Pro"/>
                <a:sym typeface="Source Code Pro"/>
              </a:rPr>
              <a:t>&gt; Control de flujo con while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 smtClean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s" dirty="0"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s" dirty="0" smtClean="0">
                <a:latin typeface="Source Code Pro"/>
                <a:ea typeface="Source Code Pro"/>
                <a:cs typeface="Source Code Pro"/>
                <a:sym typeface="Source Code Pro"/>
              </a:rPr>
              <a:t>Las operaciones lógicas</a:t>
            </a:r>
            <a:endParaRPr lang="es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 smtClean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s" dirty="0">
                <a:latin typeface="Source Code Pro"/>
                <a:ea typeface="Source Code Pro"/>
                <a:cs typeface="Source Code Pro"/>
                <a:sym typeface="Source Code Pro"/>
              </a:rPr>
              <a:t>&gt; Control de flujo con </a:t>
            </a:r>
            <a:r>
              <a:rPr lang="es" dirty="0" smtClean="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endParaRPr lang="es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 smtClean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s" dirty="0"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s" dirty="0" smtClean="0">
                <a:latin typeface="Source Code Pro"/>
                <a:ea typeface="Source Code Pro"/>
                <a:cs typeface="Source Code Pro"/>
                <a:sym typeface="Source Code Pro"/>
              </a:rPr>
              <a:t>Definición de constantes</a:t>
            </a:r>
            <a:endParaRPr lang="es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55" y="1481525"/>
            <a:ext cx="2452620" cy="3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al lío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2"/>
          </p:nvPr>
        </p:nvSpPr>
        <p:spPr>
          <a:xfrm>
            <a:off x="4660550" y="729916"/>
            <a:ext cx="4356900" cy="3689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>
              <a:buNone/>
            </a:pPr>
            <a:r>
              <a:rPr lang="es" dirty="0"/>
              <a:t>&gt; </a:t>
            </a:r>
            <a:r>
              <a:rPr lang="es" dirty="0" smtClean="0"/>
              <a:t>Referencia </a:t>
            </a:r>
            <a:endParaRPr lang="es" dirty="0" smtClean="0"/>
          </a:p>
          <a:p>
            <a:pPr marL="0" lvl="0" indent="0">
              <a:buNone/>
            </a:pPr>
            <a:endParaRPr lang="es-ES" dirty="0" smtClean="0"/>
          </a:p>
          <a:p>
            <a:pPr marL="0" lvl="0" indent="0">
              <a:buNone/>
            </a:pPr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www.rapidtables.com/convert/temperature/celsius-to-fahrenheit.html</a:t>
            </a:r>
            <a:endParaRPr lang="es-ES" dirty="0" smtClean="0"/>
          </a:p>
          <a:p>
            <a:pPr marL="0" lvl="0" indent="0">
              <a:buNone/>
            </a:pPr>
            <a:endParaRPr lang="es"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es-ES" dirty="0"/>
              <a:t>0 °F = -17.77778 °</a:t>
            </a:r>
            <a:r>
              <a:rPr lang="es-ES" dirty="0" smtClean="0"/>
              <a:t>C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i="1" dirty="0"/>
              <a:t>T</a:t>
            </a:r>
            <a:r>
              <a:rPr lang="es-ES" baseline="-25000" dirty="0"/>
              <a:t>(°C)</a:t>
            </a:r>
            <a:r>
              <a:rPr lang="es-ES" dirty="0"/>
              <a:t> = (</a:t>
            </a:r>
            <a:r>
              <a:rPr lang="es-ES" i="1" dirty="0"/>
              <a:t>T</a:t>
            </a:r>
            <a:r>
              <a:rPr lang="es-ES" baseline="-25000" dirty="0"/>
              <a:t>(°F)</a:t>
            </a:r>
            <a:r>
              <a:rPr lang="es-ES" dirty="0"/>
              <a:t> - 32) × 5/9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dirty="0"/>
              <a:t>Primer ejemplo. Jugando con las temperaturas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Presentación en pantalla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Source Code Pro</vt:lpstr>
      <vt:lpstr>Oswald</vt:lpstr>
      <vt:lpstr>Modern Writer</vt:lpstr>
      <vt:lpstr>El lenguaje C desde cero – Kernighan y Ritchie</vt:lpstr>
      <vt:lpstr>¿Qué es lo que vamos a aprender?</vt:lpstr>
      <vt:lpstr>Vamos al lío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lenguaje C desde cero – Kernighan y Ritchie</dc:title>
  <cp:lastModifiedBy>paco.gomez.arnal@outlook.com</cp:lastModifiedBy>
  <cp:revision>2</cp:revision>
  <dcterms:modified xsi:type="dcterms:W3CDTF">2022-05-25T10:10:43Z</dcterms:modified>
</cp:coreProperties>
</file>