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9058A-F71E-4A57-966B-CDE6EFA07819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B8866-CF61-4373-9552-BC8C4DE2C1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28B6E-B062-4B35-8F35-8DDD448D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E2DEF7-50C7-4944-B3E4-D60186D7A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C38CC-161F-4A73-90D4-D6A1AF68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44C-9494-4619-8B9D-5041F60AAC06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88FCE-B6A5-4B65-8D15-4B814051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C36BF-09FA-4ED7-A53E-097C923A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4D3A6-7D40-4F60-823C-458824E6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E1CE39-C948-49FD-AEED-4B58ACE0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0CE25-84DF-47AA-9BA4-21204A54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CEB6-E5A4-44DC-8069-D9518A765938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2C420-BB9B-4C0F-8D22-B9D0C7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4439D-F8A9-40EE-87FD-72CEADE3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55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1EAD08-E14E-46A7-9A9B-6D50B862C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3E9B9-8BBD-40DB-93E7-F3B81075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7BE30-058B-46B7-83B5-0A678500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222F-2A8D-4742-B6F3-34A614F43952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BBD99-16B8-4773-A909-5D363B37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96A3D-C9F8-46E1-BF9A-E3564E34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40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CCBD-DE55-4E7C-B80D-D18D3C5D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71777-2B18-4058-BB08-77C2BCA6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9D173-A56B-4FB7-A01E-D02ED949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CD3-6A2D-4512-B408-165FAA0F5DD6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678D7-41C4-4646-AE1F-895A9A01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F7E8F-78D8-4590-915A-95DE85C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419D3-1D53-42F8-A70D-99FCBD5C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EDECD-9069-4269-9FAE-0C92577E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82190-FF63-455F-A671-FECA0AA3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F6A-6A34-45E9-9607-8522F53AA377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F9D80-FC5E-46A8-9518-DE6C715C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77D84-1CF8-4912-A56B-1FDE0C58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6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FAA7C-9856-4666-AA87-4515C19C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7A45A-2834-40A6-A91F-C52A9281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BF47D8-2FFD-41D4-B6B5-D86BC06A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40798-51FD-446D-A7AE-9873FFAB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B1F-7D21-4D4B-84F9-6B171EB4A3A8}" type="datetime1">
              <a:rPr lang="es-ES" smtClean="0"/>
              <a:t>09/07/2020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BA858A-044B-41FA-A234-53F45BBC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B20FC-7B7A-46E0-9FE0-3EC9E2A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5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A1019-C392-424E-AC9F-E1BF6495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E1157-7C6D-400C-A1DB-78B149B4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F553A8-B0D2-4D57-A7E1-18C7F244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7091EC-78DF-4FA1-98E7-473CC5D64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683A22-8BA3-41F2-84AB-8FD216B69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CDEC2-522F-4A74-AFF6-8ECE3D1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09FE-A99B-4FBC-A88C-EDFE8208DB43}" type="datetime1">
              <a:rPr lang="es-ES" smtClean="0"/>
              <a:t>09/07/2020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62FE1F-939D-4E60-9E9E-311DE28F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22F48A-91DE-40A8-B7BE-76CCC97A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B39FB-D8F6-4974-BEC6-E116949E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8D6789-B070-4F6D-BDE8-C4575039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680F-7CA8-4E4E-9D23-2B3EBE6BC524}" type="datetime1">
              <a:rPr lang="es-ES" smtClean="0"/>
              <a:t>09/07/2020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FFE460-CED6-493B-9E9D-CB53DCBB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511770-756A-494F-B9B2-87107A01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00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000782-AAFA-4263-BE0B-CF7667DE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7F1F-7629-497D-A4EE-111EA7A997AE}" type="datetime1">
              <a:rPr lang="es-ES" smtClean="0"/>
              <a:t>09/07/2020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D07AC1-8440-4065-9CE9-7FFE0C36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3E5CB-DBA5-4980-857B-CF20885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3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17B1A-153F-4BDA-92C8-EC130391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8DA04-433D-4A5B-B7E1-8A9A0162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4CFDD3-AD86-4317-A910-452A04EE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445D6-2781-4286-BEA4-940FC48D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E8A-B9C5-45D9-A102-00BAAC9448F9}" type="datetime1">
              <a:rPr lang="es-ES" smtClean="0"/>
              <a:t>09/07/2020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36CD23-24AC-4B2A-B53B-ED2B64F1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E0C21-FA55-41BF-8C28-2C79205B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61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E4736-A368-43AC-96F8-B034E3B3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B8E4FF-EE10-4C17-96D5-F811A77CA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ED1691-7CA4-4BEC-9645-5BC659FB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746FA-8A9E-402C-91BE-5455DE09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B49-502F-4CE0-9328-76721C816E54}" type="datetime1">
              <a:rPr lang="es-ES" smtClean="0"/>
              <a:t>09/07/2020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AEF8A-B9A2-4273-9A73-D49FB176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2FD69F-4298-4AF9-B53D-6AEE1B45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7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AE07B7-A006-430D-BAB3-8334DC9D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3A370-972D-4E33-9D45-4236D5BB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57175-BEA9-4F76-BE4F-43B879385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AD01-4B05-42FD-B1B9-F664BB138477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85374-5D57-410D-B5D6-CF8F3E61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7BDC3-8076-4696-9A9B-FDFA170A5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9665-9B19-4680-86B1-968A8B4A3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17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AFDA7-27C0-433F-B1B1-7945405B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16723"/>
            <a:ext cx="9482667" cy="1712277"/>
          </a:xfrm>
        </p:spPr>
        <p:txBody>
          <a:bodyPr>
            <a:normAutofit fontScale="90000"/>
          </a:bodyPr>
          <a:lstStyle/>
          <a:p>
            <a:r>
              <a:rPr lang="es-ES" dirty="0"/>
              <a:t>Simulación de concentradores cilindro-parabólicos con Python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51ADBB-088C-4997-A459-0F61E65E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2920"/>
            <a:ext cx="9144000" cy="102543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Proyecto Final del Grado en Ingeniería Eléctrica</a:t>
            </a:r>
          </a:p>
          <a:p>
            <a:r>
              <a:rPr lang="es-ES" dirty="0"/>
              <a:t>Alumno: Francisco José </a:t>
            </a:r>
            <a:r>
              <a:rPr lang="es-ES" dirty="0" err="1"/>
              <a:t>Munuera</a:t>
            </a:r>
            <a:r>
              <a:rPr lang="es-ES" dirty="0"/>
              <a:t> Pérez</a:t>
            </a:r>
          </a:p>
          <a:p>
            <a:r>
              <a:rPr lang="es-ES" dirty="0"/>
              <a:t>Tutor: Rubén Barbero Fresno</a:t>
            </a:r>
          </a:p>
        </p:txBody>
      </p:sp>
    </p:spTree>
    <p:extLst>
      <p:ext uri="{BB962C8B-B14F-4D97-AF65-F5344CB8AC3E}">
        <p14:creationId xmlns:p14="http://schemas.microsoft.com/office/powerpoint/2010/main" val="486052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Simulación de concentradores cilindro-parabólicos con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concentradores cilindroparabólicos con Python 3</dc:title>
  <dc:creator>FRANCISCO JOSE MUNUERA PEREZ</dc:creator>
  <cp:lastModifiedBy>FRANCISCO JOSE MUNUERA PEREZ</cp:lastModifiedBy>
  <cp:revision>3</cp:revision>
  <dcterms:created xsi:type="dcterms:W3CDTF">2020-07-09T11:38:06Z</dcterms:created>
  <dcterms:modified xsi:type="dcterms:W3CDTF">2020-07-09T11:39:18Z</dcterms:modified>
</cp:coreProperties>
</file>