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5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9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8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29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8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3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2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9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9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EFCB-72AE-468F-AD3D-926DD04FED35}" type="datetimeFigureOut">
              <a:rPr lang="es-MX" smtClean="0"/>
              <a:t>10/06/2016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9233-4B6D-49E0-9115-0D89C86242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4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Videojuego implementando </a:t>
            </a:r>
            <a:r>
              <a:rPr lang="es-MX" smtClean="0"/>
              <a:t>librería</a:t>
            </a:r>
            <a:r>
              <a:rPr lang="en-US" smtClean="0"/>
              <a:t> </a:t>
            </a:r>
            <a:r>
              <a:rPr lang="en-US" dirty="0" err="1" smtClean="0"/>
              <a:t>pygame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Francisco Pedraza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02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 (cross-platform), </a:t>
            </a:r>
            <a:r>
              <a:rPr lang="en-US" dirty="0" err="1" smtClean="0"/>
              <a:t>disenada</a:t>
            </a:r>
            <a:r>
              <a:rPr lang="en-US" dirty="0" smtClean="0"/>
              <a:t> para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videojuegos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Creada</a:t>
            </a:r>
            <a:r>
              <a:rPr lang="en-US" dirty="0"/>
              <a:t> </a:t>
            </a:r>
            <a:r>
              <a:rPr lang="en-US" dirty="0" smtClean="0"/>
              <a:t>el 28 de </a:t>
            </a:r>
            <a:r>
              <a:rPr lang="en-US" dirty="0" err="1" smtClean="0"/>
              <a:t>Octubre</a:t>
            </a:r>
            <a:r>
              <a:rPr lang="en-US" dirty="0" smtClean="0"/>
              <a:t> del </a:t>
            </a:r>
            <a:r>
              <a:rPr lang="es-MX" b="1" dirty="0"/>
              <a:t>año</a:t>
            </a:r>
            <a:r>
              <a:rPr lang="en-US" dirty="0" smtClean="0"/>
              <a:t>2000.</a:t>
            </a:r>
          </a:p>
          <a:p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s-MX" dirty="0" smtClean="0"/>
              <a:t>gráficos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dirty="0" smtClean="0"/>
              <a:t> y </a:t>
            </a:r>
            <a:r>
              <a:rPr lang="es-MX" dirty="0" smtClean="0"/>
              <a:t>librerías</a:t>
            </a:r>
            <a:r>
              <a:rPr lang="en-US" dirty="0" smtClean="0"/>
              <a:t> de </a:t>
            </a:r>
            <a:r>
              <a:rPr lang="en-US" dirty="0" err="1" smtClean="0"/>
              <a:t>sonido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Escrita</a:t>
            </a:r>
            <a:r>
              <a:rPr lang="en-US" dirty="0" smtClean="0"/>
              <a:t> en python, C y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ensamblador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Licencia</a:t>
            </a:r>
            <a:r>
              <a:rPr lang="en-US" dirty="0" smtClean="0"/>
              <a:t>: GNU lesser General Public License.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construida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los </a:t>
            </a:r>
            <a:r>
              <a:rPr lang="en-US" dirty="0" err="1" smtClean="0"/>
              <a:t>simientos</a:t>
            </a:r>
            <a:r>
              <a:rPr lang="en-US" dirty="0" smtClean="0"/>
              <a:t> de </a:t>
            </a:r>
            <a:r>
              <a:rPr lang="en-US" b="1" dirty="0" smtClean="0"/>
              <a:t>Simple </a:t>
            </a:r>
            <a:r>
              <a:rPr lang="en-US" b="1" dirty="0" err="1" smtClean="0"/>
              <a:t>DirectMedia</a:t>
            </a:r>
            <a:r>
              <a:rPr lang="en-US" b="1" dirty="0" smtClean="0"/>
              <a:t> Layer </a:t>
            </a:r>
            <a:r>
              <a:rPr lang="en-US" dirty="0" smtClean="0"/>
              <a:t>(SDL) library.</a:t>
            </a:r>
            <a:endParaRPr lang="es-MX" dirty="0"/>
          </a:p>
        </p:txBody>
      </p:sp>
      <p:pic>
        <p:nvPicPr>
          <p:cNvPr id="1026" name="Picture 2" descr="https://upload.wikimedia.org/wikipedia/en/0/0f/Pygam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0" y="230188"/>
            <a:ext cx="3324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Arquitectura de un </a:t>
            </a:r>
            <a:r>
              <a:rPr lang="en-US" dirty="0" err="1" smtClean="0"/>
              <a:t>juego</a:t>
            </a:r>
            <a:endParaRPr lang="es-MX" dirty="0"/>
          </a:p>
        </p:txBody>
      </p:sp>
      <p:sp>
        <p:nvSpPr>
          <p:cNvPr id="5" name="Flowchart: Document 4"/>
          <p:cNvSpPr/>
          <p:nvPr/>
        </p:nvSpPr>
        <p:spPr>
          <a:xfrm>
            <a:off x="1197735" y="1690688"/>
            <a:ext cx="1043189" cy="524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Game Data</a:t>
            </a:r>
            <a:endParaRPr lang="es-MX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210614" y="2665927"/>
            <a:ext cx="101743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Driver</a:t>
            </a:r>
            <a:endParaRPr lang="es-MX" dirty="0"/>
          </a:p>
        </p:txBody>
      </p:sp>
      <p:sp>
        <p:nvSpPr>
          <p:cNvPr id="7" name="Flowchart: Document 6"/>
          <p:cNvSpPr/>
          <p:nvPr/>
        </p:nvSpPr>
        <p:spPr>
          <a:xfrm>
            <a:off x="1184856" y="3747752"/>
            <a:ext cx="1043189" cy="524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 Data</a:t>
            </a:r>
            <a:endParaRPr lang="es-MX" sz="1600" dirty="0"/>
          </a:p>
        </p:txBody>
      </p:sp>
      <p:sp>
        <p:nvSpPr>
          <p:cNvPr id="8" name="Rectangle 7"/>
          <p:cNvSpPr/>
          <p:nvPr/>
        </p:nvSpPr>
        <p:spPr>
          <a:xfrm>
            <a:off x="3799268" y="2665927"/>
            <a:ext cx="128788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Simulation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2921358" y="1676031"/>
            <a:ext cx="128788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Engine</a:t>
            </a:r>
            <a:endParaRPr lang="es-MX" dirty="0"/>
          </a:p>
        </p:txBody>
      </p:sp>
      <p:sp>
        <p:nvSpPr>
          <p:cNvPr id="10" name="Rectangle 9"/>
          <p:cNvSpPr/>
          <p:nvPr/>
        </p:nvSpPr>
        <p:spPr>
          <a:xfrm>
            <a:off x="4657859" y="1676031"/>
            <a:ext cx="128788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Controller</a:t>
            </a:r>
            <a:endParaRPr lang="es-MX" dirty="0"/>
          </a:p>
        </p:txBody>
      </p:sp>
      <p:sp>
        <p:nvSpPr>
          <p:cNvPr id="11" name="Rounded Rectangle 10"/>
          <p:cNvSpPr/>
          <p:nvPr/>
        </p:nvSpPr>
        <p:spPr>
          <a:xfrm>
            <a:off x="5945746" y="2665927"/>
            <a:ext cx="1017431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  <a:p>
            <a:pPr algn="ctr"/>
            <a:r>
              <a:rPr lang="en-US" sz="1600" dirty="0" smtClean="0"/>
              <a:t>Interface</a:t>
            </a:r>
            <a:endParaRPr lang="es-MX" sz="1600" dirty="0"/>
          </a:p>
        </p:txBody>
      </p:sp>
      <p:sp>
        <p:nvSpPr>
          <p:cNvPr id="12" name="Cloud Callout 11"/>
          <p:cNvSpPr/>
          <p:nvPr/>
        </p:nvSpPr>
        <p:spPr>
          <a:xfrm>
            <a:off x="3093077" y="4198514"/>
            <a:ext cx="2056326" cy="12621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Simulation</a:t>
            </a:r>
            <a:endParaRPr lang="es-MX" dirty="0"/>
          </a:p>
        </p:txBody>
      </p:sp>
      <p:sp>
        <p:nvSpPr>
          <p:cNvPr id="13" name="Rectangle 12"/>
          <p:cNvSpPr/>
          <p:nvPr/>
        </p:nvSpPr>
        <p:spPr>
          <a:xfrm>
            <a:off x="5810517" y="4829579"/>
            <a:ext cx="128788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System</a:t>
            </a:r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5810517" y="3747753"/>
            <a:ext cx="128788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 Engine</a:t>
            </a:r>
            <a:endParaRPr lang="es-MX" dirty="0"/>
          </a:p>
        </p:txBody>
      </p:sp>
      <p:sp>
        <p:nvSpPr>
          <p:cNvPr id="15" name="Flowchart: Connector 14"/>
          <p:cNvSpPr/>
          <p:nvPr/>
        </p:nvSpPr>
        <p:spPr>
          <a:xfrm>
            <a:off x="8566060" y="5284326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Assets</a:t>
            </a:r>
            <a:endParaRPr lang="es-MX" dirty="0"/>
          </a:p>
        </p:txBody>
      </p:sp>
      <p:sp>
        <p:nvSpPr>
          <p:cNvPr id="16" name="Rounded Rectangle 15"/>
          <p:cNvSpPr/>
          <p:nvPr/>
        </p:nvSpPr>
        <p:spPr>
          <a:xfrm>
            <a:off x="8446930" y="3919503"/>
            <a:ext cx="1397357" cy="705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s-MX" dirty="0"/>
          </a:p>
        </p:txBody>
      </p:sp>
      <p:sp>
        <p:nvSpPr>
          <p:cNvPr id="17" name="Flowchart: Connector 16"/>
          <p:cNvSpPr/>
          <p:nvPr/>
        </p:nvSpPr>
        <p:spPr>
          <a:xfrm>
            <a:off x="8566060" y="2178307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</a:t>
            </a:r>
          </a:p>
          <a:p>
            <a:pPr algn="ctr"/>
            <a:r>
              <a:rPr lang="en-US" dirty="0" smtClean="0"/>
              <a:t>Assets</a:t>
            </a:r>
            <a:endParaRPr lang="es-MX" dirty="0"/>
          </a:p>
        </p:txBody>
      </p:sp>
      <p:cxnSp>
        <p:nvCxnSpPr>
          <p:cNvPr id="19" name="Straight Arrow Connector 18"/>
          <p:cNvCxnSpPr>
            <a:stCxn id="17" idx="4"/>
            <a:endCxn id="16" idx="0"/>
          </p:cNvCxnSpPr>
          <p:nvPr/>
        </p:nvCxnSpPr>
        <p:spPr>
          <a:xfrm flipH="1">
            <a:off x="9145609" y="3260133"/>
            <a:ext cx="1" cy="65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  <a:endCxn id="16" idx="2"/>
          </p:cNvCxnSpPr>
          <p:nvPr/>
        </p:nvCxnSpPr>
        <p:spPr>
          <a:xfrm flipH="1" flipV="1">
            <a:off x="9145609" y="4624956"/>
            <a:ext cx="1" cy="65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6" idx="3"/>
          </p:cNvCxnSpPr>
          <p:nvPr/>
        </p:nvCxnSpPr>
        <p:spPr>
          <a:xfrm rot="16200000" flipH="1">
            <a:off x="6669009" y="1096951"/>
            <a:ext cx="949481" cy="5401075"/>
          </a:xfrm>
          <a:prstGeom prst="bentConnector4">
            <a:avLst>
              <a:gd name="adj1" fmla="val 31425"/>
              <a:gd name="adj2" fmla="val 104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0" idx="1"/>
          </p:cNvCxnSpPr>
          <p:nvPr/>
        </p:nvCxnSpPr>
        <p:spPr>
          <a:xfrm>
            <a:off x="4209245" y="2004442"/>
            <a:ext cx="448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8" idx="0"/>
          </p:cNvCxnSpPr>
          <p:nvPr/>
        </p:nvCxnSpPr>
        <p:spPr>
          <a:xfrm>
            <a:off x="3565302" y="2332853"/>
            <a:ext cx="87791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4" idx="0"/>
          </p:cNvCxnSpPr>
          <p:nvPr/>
        </p:nvCxnSpPr>
        <p:spPr>
          <a:xfrm flipH="1">
            <a:off x="6454461" y="3322749"/>
            <a:ext cx="1" cy="42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1"/>
            <a:endCxn id="13" idx="1"/>
          </p:cNvCxnSpPr>
          <p:nvPr/>
        </p:nvCxnSpPr>
        <p:spPr>
          <a:xfrm flipV="1">
            <a:off x="4121240" y="5157990"/>
            <a:ext cx="1689277" cy="30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4" idx="1"/>
          </p:cNvCxnSpPr>
          <p:nvPr/>
        </p:nvCxnSpPr>
        <p:spPr>
          <a:xfrm flipV="1">
            <a:off x="5147689" y="4076164"/>
            <a:ext cx="662828" cy="7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8" idx="2"/>
          </p:cNvCxnSpPr>
          <p:nvPr/>
        </p:nvCxnSpPr>
        <p:spPr>
          <a:xfrm flipV="1">
            <a:off x="4121240" y="3322749"/>
            <a:ext cx="321972" cy="94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1"/>
            <a:endCxn id="12" idx="3"/>
          </p:cNvCxnSpPr>
          <p:nvPr/>
        </p:nvCxnSpPr>
        <p:spPr>
          <a:xfrm>
            <a:off x="3799268" y="2994338"/>
            <a:ext cx="321972" cy="127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6" idx="0"/>
          </p:cNvCxnSpPr>
          <p:nvPr/>
        </p:nvCxnSpPr>
        <p:spPr>
          <a:xfrm>
            <a:off x="1719330" y="2180492"/>
            <a:ext cx="0" cy="48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  <a:endCxn id="6" idx="2"/>
          </p:cNvCxnSpPr>
          <p:nvPr/>
        </p:nvCxnSpPr>
        <p:spPr>
          <a:xfrm flipV="1">
            <a:off x="1706451" y="3322749"/>
            <a:ext cx="12879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8" idx="1"/>
          </p:cNvCxnSpPr>
          <p:nvPr/>
        </p:nvCxnSpPr>
        <p:spPr>
          <a:xfrm>
            <a:off x="2228045" y="2994338"/>
            <a:ext cx="157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11" idx="0"/>
          </p:cNvCxnSpPr>
          <p:nvPr/>
        </p:nvCxnSpPr>
        <p:spPr>
          <a:xfrm flipV="1">
            <a:off x="5087155" y="2665927"/>
            <a:ext cx="1367307" cy="328411"/>
          </a:xfrm>
          <a:prstGeom prst="bentConnector4">
            <a:avLst>
              <a:gd name="adj1" fmla="val 31397"/>
              <a:gd name="adj2" fmla="val 169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" idx="3"/>
            <a:endCxn id="11" idx="2"/>
          </p:cNvCxnSpPr>
          <p:nvPr/>
        </p:nvCxnSpPr>
        <p:spPr>
          <a:xfrm>
            <a:off x="5087155" y="2994338"/>
            <a:ext cx="1367307" cy="328411"/>
          </a:xfrm>
          <a:prstGeom prst="bentConnector4">
            <a:avLst>
              <a:gd name="adj1" fmla="val 31397"/>
              <a:gd name="adj2" fmla="val 169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8" idx="0"/>
          </p:cNvCxnSpPr>
          <p:nvPr/>
        </p:nvCxnSpPr>
        <p:spPr>
          <a:xfrm flipH="1">
            <a:off x="4443212" y="2332853"/>
            <a:ext cx="858591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1"/>
            <a:endCxn id="14" idx="3"/>
          </p:cNvCxnSpPr>
          <p:nvPr/>
        </p:nvCxnSpPr>
        <p:spPr>
          <a:xfrm flipH="1" flipV="1">
            <a:off x="7098404" y="4076164"/>
            <a:ext cx="1348526" cy="1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1"/>
            <a:endCxn id="13" idx="3"/>
          </p:cNvCxnSpPr>
          <p:nvPr/>
        </p:nvCxnSpPr>
        <p:spPr>
          <a:xfrm flipH="1">
            <a:off x="7098404" y="4272230"/>
            <a:ext cx="1348526" cy="88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403797" y="631065"/>
            <a:ext cx="0" cy="567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797" y="6310649"/>
            <a:ext cx="6606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20572043">
            <a:off x="2356834" y="1390919"/>
            <a:ext cx="4700789" cy="379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Position</a:t>
            </a:r>
            <a:endParaRPr lang="es-MX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0011" y="515156"/>
            <a:ext cx="4443212" cy="1416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893" y="631065"/>
            <a:ext cx="1300766" cy="3567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437659">
            <a:off x="3335629" y="105421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Width</a:t>
            </a:r>
            <a:endParaRPr lang="es-MX" sz="1600" dirty="0"/>
          </a:p>
        </p:txBody>
      </p:sp>
      <p:sp>
        <p:nvSpPr>
          <p:cNvPr id="17" name="TextBox 16"/>
          <p:cNvSpPr txBox="1"/>
          <p:nvPr/>
        </p:nvSpPr>
        <p:spPr>
          <a:xfrm rot="4214333">
            <a:off x="6993989" y="1716129"/>
            <a:ext cx="73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Height</a:t>
            </a:r>
            <a:endParaRPr lang="es-MX" sz="16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4424078" y="3290552"/>
            <a:ext cx="212250" cy="18030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H="1">
            <a:off x="1403797" y="3290552"/>
            <a:ext cx="3126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</p:cNvCxnSpPr>
          <p:nvPr/>
        </p:nvCxnSpPr>
        <p:spPr>
          <a:xfrm>
            <a:off x="4530203" y="3470857"/>
            <a:ext cx="0" cy="283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0358" y="329055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 Position</a:t>
            </a:r>
            <a:endParaRPr lang="es-MX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2917" y="6310649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 Position</a:t>
            </a:r>
            <a:endParaRPr lang="es-MX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16721" y="63106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s-MX" dirty="0"/>
          </a:p>
        </p:txBody>
      </p:sp>
      <p:sp>
        <p:nvSpPr>
          <p:cNvPr id="26" name="TextBox 25"/>
          <p:cNvSpPr txBox="1"/>
          <p:nvPr/>
        </p:nvSpPr>
        <p:spPr>
          <a:xfrm>
            <a:off x="1350358" y="3606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81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Estados</a:t>
            </a:r>
            <a:endParaRPr lang="es-MX" dirty="0"/>
          </a:p>
        </p:txBody>
      </p:sp>
      <p:sp>
        <p:nvSpPr>
          <p:cNvPr id="4" name="Flowchart: Connector 3"/>
          <p:cNvSpPr/>
          <p:nvPr/>
        </p:nvSpPr>
        <p:spPr>
          <a:xfrm>
            <a:off x="4378817" y="2421228"/>
            <a:ext cx="927279" cy="927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s-MX" dirty="0"/>
          </a:p>
        </p:txBody>
      </p:sp>
      <p:sp>
        <p:nvSpPr>
          <p:cNvPr id="5" name="Flowchart: Connector 4"/>
          <p:cNvSpPr/>
          <p:nvPr/>
        </p:nvSpPr>
        <p:spPr>
          <a:xfrm>
            <a:off x="6849414" y="2421228"/>
            <a:ext cx="927279" cy="927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s-MX" dirty="0"/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6077755" y="1185930"/>
            <a:ext cx="12700" cy="24705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4" idx="4"/>
          </p:cNvCxnSpPr>
          <p:nvPr/>
        </p:nvCxnSpPr>
        <p:spPr>
          <a:xfrm rot="5400000">
            <a:off x="6077756" y="2113209"/>
            <a:ext cx="12700" cy="24705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398" y="4275787"/>
            <a:ext cx="11327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= </a:t>
            </a:r>
            <a:r>
              <a:rPr lang="es-MX" dirty="0" smtClean="0"/>
              <a:t>Estático</a:t>
            </a:r>
          </a:p>
          <a:p>
            <a:r>
              <a:rPr lang="en-US" dirty="0" smtClean="0"/>
              <a:t>M = </a:t>
            </a:r>
            <a:r>
              <a:rPr lang="en-US" dirty="0" err="1" smtClean="0"/>
              <a:t>Movimiento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comienza</a:t>
            </a:r>
            <a:r>
              <a:rPr lang="en-US" dirty="0" smtClean="0"/>
              <a:t> el </a:t>
            </a:r>
            <a:r>
              <a:rPr lang="en-US" dirty="0" err="1" smtClean="0"/>
              <a:t>videojuego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en 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detenido</a:t>
            </a:r>
            <a:r>
              <a:rPr lang="en-US" dirty="0" smtClean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s-MX" dirty="0" smtClean="0"/>
              <a:t>estático</a:t>
            </a:r>
            <a:r>
              <a:rPr lang="en-US" dirty="0" smtClean="0"/>
              <a:t>”,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pulsamos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abajo</a:t>
            </a:r>
            <a:r>
              <a:rPr lang="en-US" dirty="0" smtClean="0"/>
              <a:t>, </a:t>
            </a:r>
            <a:r>
              <a:rPr lang="en-US" dirty="0" err="1" smtClean="0"/>
              <a:t>izquierda</a:t>
            </a:r>
            <a:r>
              <a:rPr lang="en-US" dirty="0" smtClean="0"/>
              <a:t> o</a:t>
            </a:r>
          </a:p>
          <a:p>
            <a:r>
              <a:rPr lang="en-US" dirty="0" err="1" smtClean="0"/>
              <a:t>Derecha</a:t>
            </a:r>
            <a:r>
              <a:rPr lang="en-US" dirty="0" smtClean="0"/>
              <a:t> </a:t>
            </a:r>
            <a:r>
              <a:rPr lang="en-US" dirty="0" err="1" smtClean="0"/>
              <a:t>comenzara</a:t>
            </a:r>
            <a:r>
              <a:rPr lang="en-US" dirty="0" smtClean="0"/>
              <a:t> a </a:t>
            </a:r>
            <a:r>
              <a:rPr lang="en-US" dirty="0" err="1" smtClean="0"/>
              <a:t>moverse</a:t>
            </a:r>
            <a:r>
              <a:rPr lang="en-US" dirty="0" smtClean="0"/>
              <a:t>, “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movimiento</a:t>
            </a:r>
            <a:r>
              <a:rPr lang="en-US" dirty="0" smtClean="0"/>
              <a:t>”.</a:t>
            </a:r>
          </a:p>
          <a:p>
            <a:pPr marL="342900" indent="-342900">
              <a:buAutoNum type="arabicPeriod"/>
            </a:pPr>
            <a:r>
              <a:rPr lang="en-US" dirty="0" smtClean="0"/>
              <a:t>El automata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en mas de un </a:t>
            </a:r>
            <a:r>
              <a:rPr lang="en-US" dirty="0" err="1" smtClean="0"/>
              <a:t>estado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relacionan</a:t>
            </a:r>
            <a:r>
              <a:rPr lang="en-US" dirty="0" smtClean="0"/>
              <a:t>  a los </a:t>
            </a:r>
            <a:r>
              <a:rPr lang="en-US" dirty="0" err="1" smtClean="0"/>
              <a:t>estados</a:t>
            </a:r>
            <a:r>
              <a:rPr lang="en-US" dirty="0" smtClean="0"/>
              <a:t> entre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8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Videojuego implementando librería pygame</vt:lpstr>
      <vt:lpstr>Pygame </vt:lpstr>
      <vt:lpstr>Arquitectura de un juego</vt:lpstr>
      <vt:lpstr>PowerPoint Presentation</vt:lpstr>
      <vt:lpstr>Estados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Videojuego implementando libreria pygame</dc:title>
  <dc:creator>Pedraza Gonzalez, Francisco J</dc:creator>
  <cp:keywords>CTPClassification=CTP_NWR:VisualMarkings=</cp:keywords>
  <cp:lastModifiedBy>Pedraza Gonzalez, Francisco J</cp:lastModifiedBy>
  <cp:revision>20</cp:revision>
  <dcterms:created xsi:type="dcterms:W3CDTF">2016-06-11T02:21:04Z</dcterms:created>
  <dcterms:modified xsi:type="dcterms:W3CDTF">2016-06-11T03:13:57Z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6018d04f-5507-43f9-873c-8c57c7553ffd</vt:lpwstr>
  </property>
  <property fmtid="{D5CDD505-2E9C-101B-9397-08002B2CF9AE}" pid="3" name="CTP_TimeStamp">
    <vt:lpwstr>2016-06-11 03:13:56Z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