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3" r:id="rId4"/>
    <p:sldMasterId id="2147483722" r:id="rId5"/>
  </p:sldMasterIdLst>
  <p:notesMasterIdLst>
    <p:notesMasterId r:id="rId18"/>
  </p:notesMasterIdLst>
  <p:handoutMasterIdLst>
    <p:handoutMasterId r:id="rId19"/>
  </p:handoutMasterIdLst>
  <p:sldIdLst>
    <p:sldId id="330" r:id="rId6"/>
    <p:sldId id="4175" r:id="rId7"/>
    <p:sldId id="4185" r:id="rId8"/>
    <p:sldId id="4173" r:id="rId9"/>
    <p:sldId id="4178" r:id="rId10"/>
    <p:sldId id="4179" r:id="rId11"/>
    <p:sldId id="4180" r:id="rId12"/>
    <p:sldId id="4181" r:id="rId13"/>
    <p:sldId id="4182" r:id="rId14"/>
    <p:sldId id="4183" r:id="rId15"/>
    <p:sldId id="4177" r:id="rId16"/>
    <p:sldId id="4184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IntelOne Display Light" panose="020B0604020202020204" charset="0"/>
      <p:regular r:id="rId28"/>
    </p:embeddedFont>
    <p:embeddedFont>
      <p:font typeface="IntelOne Display Regular" panose="020B0604020202020204" charset="0"/>
      <p:regular r:id="rId29"/>
    </p:embeddedFont>
    <p:embeddedFont>
      <p:font typeface="IntelOne Text" panose="020B0604020202020204" charset="0"/>
      <p:regular r:id="rId30"/>
      <p:italic r:id="rId31"/>
    </p:embeddedFont>
    <p:embeddedFont>
      <p:font typeface="IntelOne Text Light" panose="020B0604020202020204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n Light" id="{EA8A84B9-C51B-47B9-9568-3D094538FAA0}">
          <p14:sldIdLst>
            <p14:sldId id="330"/>
            <p14:sldId id="4175"/>
            <p14:sldId id="4185"/>
            <p14:sldId id="4173"/>
            <p14:sldId id="4178"/>
            <p14:sldId id="4179"/>
            <p14:sldId id="4180"/>
            <p14:sldId id="4181"/>
            <p14:sldId id="4182"/>
            <p14:sldId id="4183"/>
            <p14:sldId id="4177"/>
            <p14:sldId id="4184"/>
          </p14:sldIdLst>
        </p14:section>
        <p14:section name="On Dark" id="{251E5EB1-F7CF-44E1-B9F1-95CB8A865F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5FB"/>
    <a:srgbClr val="1A2C58"/>
    <a:srgbClr val="002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CD39E-51EA-73C5-C99B-B006F979CD66}" v="402" dt="2023-04-06T07:56:14.049"/>
    <p1510:client id="{25E0E408-468B-DCA3-6133-0115DA2E841E}" v="4" dt="2023-04-06T13:34:29.926"/>
    <p1510:client id="{31A32BB3-8B87-4B0D-939A-0F5534570B50}" v="17" dt="2023-04-06T14:18:38.057"/>
    <p1510:client id="{6174482C-0DC3-4C0D-7E82-FD97E8C4C0D4}" v="65" dt="2023-04-19T15:04:56.829"/>
    <p1510:client id="{75DAE4EA-FD34-9745-0AAA-849017361AEF}" v="41" dt="2023-04-06T13:31:42.882"/>
    <p1510:client id="{7C01BD8D-6DC0-0D25-F90A-DE4E4710CCC9}" v="835" dt="2023-04-06T09:28:38.366"/>
    <p1510:client id="{8D74A2BC-A37C-8E95-D9C1-9396D7CAEC3E}" v="321" dt="2023-04-06T08:21:41.460"/>
    <p1510:client id="{9B11C644-397F-A67C-4BFD-BCA48555B27B}" v="163" dt="2023-04-06T10:12:48.092"/>
    <p1510:client id="{9CA0561F-3105-4EF8-B9A9-AD8792F2301D}" v="5" dt="2023-04-06T13:28:48.308"/>
    <p1510:client id="{E6E5EE10-1A01-3221-2918-82324404D1B3}" v="18" dt="2023-04-06T15:58:17.471"/>
    <p1510:client id="{F9BEA1DC-F675-3A83-08A4-2F5BC90D7AA5}" v="48" dt="2023-04-11T18:39:36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3CE2C-F03C-4EA5-9D46-C09ECA7275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8B2A66-7F96-4095-98F4-0CB962CBDC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Responsible for tools used by the project (prow, tide, ...)</a:t>
          </a:r>
        </a:p>
      </dgm:t>
    </dgm:pt>
    <dgm:pt modelId="{A41D82C0-5ABB-4BC8-8E87-52BD7166D04D}" type="parTrans" cxnId="{FCFBB464-1465-40FC-9AC9-2D0CF5CC8483}">
      <dgm:prSet/>
      <dgm:spPr/>
      <dgm:t>
        <a:bodyPr/>
        <a:lstStyle/>
        <a:p>
          <a:endParaRPr lang="en-US"/>
        </a:p>
      </dgm:t>
    </dgm:pt>
    <dgm:pt modelId="{F7FF7D8D-41A6-4050-AFF4-22A209124CE6}" type="sibTrans" cxnId="{FCFBB464-1465-40FC-9AC9-2D0CF5CC8483}">
      <dgm:prSet/>
      <dgm:spPr/>
      <dgm:t>
        <a:bodyPr/>
        <a:lstStyle/>
        <a:p>
          <a:endParaRPr lang="en-US"/>
        </a:p>
      </dgm:t>
    </dgm:pt>
    <dgm:pt modelId="{B4C1931D-D5B3-4D24-A043-3B872CC8D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Display Light"/>
            </a:rPr>
            <a:t>Assists</a:t>
          </a:r>
          <a:r>
            <a:rPr lang="en-US"/>
            <a:t> other SIGs with writing and deploying tests</a:t>
          </a:r>
        </a:p>
      </dgm:t>
    </dgm:pt>
    <dgm:pt modelId="{B944BF64-0AB0-4D02-A159-5BCCC3E3F220}" type="parTrans" cxnId="{9BBF0CDE-6F62-4768-888C-D76CEE36F3BA}">
      <dgm:prSet/>
      <dgm:spPr/>
      <dgm:t>
        <a:bodyPr/>
        <a:lstStyle/>
        <a:p>
          <a:endParaRPr lang="en-US"/>
        </a:p>
      </dgm:t>
    </dgm:pt>
    <dgm:pt modelId="{6364826E-C100-41C0-A170-D48BEACA9E26}" type="sibTrans" cxnId="{9BBF0CDE-6F62-4768-888C-D76CEE36F3BA}">
      <dgm:prSet/>
      <dgm:spPr/>
      <dgm:t>
        <a:bodyPr/>
        <a:lstStyle/>
        <a:p>
          <a:endParaRPr lang="en-US"/>
        </a:p>
      </dgm:t>
    </dgm:pt>
    <dgm:pt modelId="{9A0513C9-5340-4C3E-A806-9FE08D2174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Display Light"/>
            </a:rPr>
            <a:t> </a:t>
          </a:r>
          <a:r>
            <a:rPr lang="en-US" b="1">
              <a:solidFill>
                <a:schemeClr val="accent4"/>
              </a:solidFill>
              <a:latin typeface="IntelOne Display Light"/>
            </a:rPr>
            <a:t>End-to-end</a:t>
          </a:r>
          <a:r>
            <a:rPr lang="en-US" b="1">
              <a:solidFill>
                <a:schemeClr val="accent4"/>
              </a:solidFill>
            </a:rPr>
            <a:t> </a:t>
          </a:r>
          <a:r>
            <a:rPr lang="en-US" b="1">
              <a:solidFill>
                <a:schemeClr val="accent4"/>
              </a:solidFill>
              <a:latin typeface="IntelOne Display Light"/>
            </a:rPr>
            <a:t>(E2E) testing</a:t>
          </a:r>
        </a:p>
      </dgm:t>
    </dgm:pt>
    <dgm:pt modelId="{758153CD-6D04-497A-998F-FC641172DA58}" type="parTrans" cxnId="{3AF2866B-86A1-4925-BCEC-9A876127FF3F}">
      <dgm:prSet/>
      <dgm:spPr/>
      <dgm:t>
        <a:bodyPr/>
        <a:lstStyle/>
        <a:p>
          <a:endParaRPr lang="en-US"/>
        </a:p>
      </dgm:t>
    </dgm:pt>
    <dgm:pt modelId="{1993371F-3F9E-4424-ABCC-DDA191C5A218}" type="sibTrans" cxnId="{3AF2866B-86A1-4925-BCEC-9A876127FF3F}">
      <dgm:prSet/>
      <dgm:spPr/>
      <dgm:t>
        <a:bodyPr/>
        <a:lstStyle/>
        <a:p>
          <a:endParaRPr lang="en-US"/>
        </a:p>
      </dgm:t>
    </dgm:pt>
    <dgm:pt modelId="{3B821A5D-8A82-4554-BC00-734AEF7F5C8B}" type="pres">
      <dgm:prSet presAssocID="{8063CE2C-F03C-4EA5-9D46-C09ECA72750E}" presName="root" presStyleCnt="0">
        <dgm:presLayoutVars>
          <dgm:dir/>
          <dgm:resizeHandles val="exact"/>
        </dgm:presLayoutVars>
      </dgm:prSet>
      <dgm:spPr/>
    </dgm:pt>
    <dgm:pt modelId="{2ECBBBE6-5162-4528-8503-9EABBF523461}" type="pres">
      <dgm:prSet presAssocID="{AC8B2A66-7F96-4095-98F4-0CB962CBDCB3}" presName="compNode" presStyleCnt="0"/>
      <dgm:spPr/>
    </dgm:pt>
    <dgm:pt modelId="{20D69000-4CEF-47B5-A8D5-05A63BCCFE2C}" type="pres">
      <dgm:prSet presAssocID="{AC8B2A66-7F96-4095-98F4-0CB962CBDCB3}" presName="bgRect" presStyleLbl="bgShp" presStyleIdx="0" presStyleCnt="3"/>
      <dgm:spPr/>
    </dgm:pt>
    <dgm:pt modelId="{89EC3E02-C3B9-4EC6-9A5B-676CB0BDC04A}" type="pres">
      <dgm:prSet presAssocID="{AC8B2A66-7F96-4095-98F4-0CB962CBDC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9EC95ED4-BEFA-42DF-876B-481ADF0D7C5A}" type="pres">
      <dgm:prSet presAssocID="{AC8B2A66-7F96-4095-98F4-0CB962CBDCB3}" presName="spaceRect" presStyleCnt="0"/>
      <dgm:spPr/>
    </dgm:pt>
    <dgm:pt modelId="{63186A62-E493-41B6-865E-6A4AD54445B1}" type="pres">
      <dgm:prSet presAssocID="{AC8B2A66-7F96-4095-98F4-0CB962CBDCB3}" presName="parTx" presStyleLbl="revTx" presStyleIdx="0" presStyleCnt="3">
        <dgm:presLayoutVars>
          <dgm:chMax val="0"/>
          <dgm:chPref val="0"/>
        </dgm:presLayoutVars>
      </dgm:prSet>
      <dgm:spPr/>
    </dgm:pt>
    <dgm:pt modelId="{255ABA7C-C8F6-491D-A2CE-D0DEC6E40979}" type="pres">
      <dgm:prSet presAssocID="{F7FF7D8D-41A6-4050-AFF4-22A209124CE6}" presName="sibTrans" presStyleCnt="0"/>
      <dgm:spPr/>
    </dgm:pt>
    <dgm:pt modelId="{35420D12-C46C-4A22-9A8F-A3BAD0D46B3D}" type="pres">
      <dgm:prSet presAssocID="{B4C1931D-D5B3-4D24-A043-3B872CC8DC91}" presName="compNode" presStyleCnt="0"/>
      <dgm:spPr/>
    </dgm:pt>
    <dgm:pt modelId="{4CA5F4D0-6724-4820-912E-A2033DD1134A}" type="pres">
      <dgm:prSet presAssocID="{B4C1931D-D5B3-4D24-A043-3B872CC8DC91}" presName="bgRect" presStyleLbl="bgShp" presStyleIdx="1" presStyleCnt="3"/>
      <dgm:spPr/>
    </dgm:pt>
    <dgm:pt modelId="{2F223010-3FDB-4E4F-8706-D5CE48428E06}" type="pres">
      <dgm:prSet presAssocID="{B4C1931D-D5B3-4D24-A043-3B872CC8DC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3DEBC9E-00FF-438C-9D82-4E96043D5123}" type="pres">
      <dgm:prSet presAssocID="{B4C1931D-D5B3-4D24-A043-3B872CC8DC91}" presName="spaceRect" presStyleCnt="0"/>
      <dgm:spPr/>
    </dgm:pt>
    <dgm:pt modelId="{D4271743-509E-447A-A3DA-55B7FF7C3586}" type="pres">
      <dgm:prSet presAssocID="{B4C1931D-D5B3-4D24-A043-3B872CC8DC91}" presName="parTx" presStyleLbl="revTx" presStyleIdx="1" presStyleCnt="3">
        <dgm:presLayoutVars>
          <dgm:chMax val="0"/>
          <dgm:chPref val="0"/>
        </dgm:presLayoutVars>
      </dgm:prSet>
      <dgm:spPr/>
    </dgm:pt>
    <dgm:pt modelId="{7F3B8206-9CBF-4B96-AAD6-83A27EC24238}" type="pres">
      <dgm:prSet presAssocID="{6364826E-C100-41C0-A170-D48BEACA9E26}" presName="sibTrans" presStyleCnt="0"/>
      <dgm:spPr/>
    </dgm:pt>
    <dgm:pt modelId="{207893BD-BB96-4DBA-9A61-7B1FC0CA6ABE}" type="pres">
      <dgm:prSet presAssocID="{9A0513C9-5340-4C3E-A806-9FE08D217445}" presName="compNode" presStyleCnt="0"/>
      <dgm:spPr/>
    </dgm:pt>
    <dgm:pt modelId="{F8A327C1-C2CE-4216-AA65-217E5637E53D}" type="pres">
      <dgm:prSet presAssocID="{9A0513C9-5340-4C3E-A806-9FE08D217445}" presName="bgRect" presStyleLbl="bgShp" presStyleIdx="2" presStyleCnt="3"/>
      <dgm:spPr/>
    </dgm:pt>
    <dgm:pt modelId="{47EEC100-693F-40E5-BB37-7D6DE5A5C1A8}" type="pres">
      <dgm:prSet presAssocID="{9A0513C9-5340-4C3E-A806-9FE08D2174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AECE8CE-FA86-491B-9291-F706366A8DF9}" type="pres">
      <dgm:prSet presAssocID="{9A0513C9-5340-4C3E-A806-9FE08D217445}" presName="spaceRect" presStyleCnt="0"/>
      <dgm:spPr/>
    </dgm:pt>
    <dgm:pt modelId="{19FD78F5-3BEB-4427-8AE5-2482086D8FA6}" type="pres">
      <dgm:prSet presAssocID="{9A0513C9-5340-4C3E-A806-9FE08D2174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FBB464-1465-40FC-9AC9-2D0CF5CC8483}" srcId="{8063CE2C-F03C-4EA5-9D46-C09ECA72750E}" destId="{AC8B2A66-7F96-4095-98F4-0CB962CBDCB3}" srcOrd="0" destOrd="0" parTransId="{A41D82C0-5ABB-4BC8-8E87-52BD7166D04D}" sibTransId="{F7FF7D8D-41A6-4050-AFF4-22A209124CE6}"/>
    <dgm:cxn modelId="{3AF2866B-86A1-4925-BCEC-9A876127FF3F}" srcId="{8063CE2C-F03C-4EA5-9D46-C09ECA72750E}" destId="{9A0513C9-5340-4C3E-A806-9FE08D217445}" srcOrd="2" destOrd="0" parTransId="{758153CD-6D04-497A-998F-FC641172DA58}" sibTransId="{1993371F-3F9E-4424-ABCC-DDA191C5A218}"/>
    <dgm:cxn modelId="{455E6A55-2F7C-439F-990D-6878A7DA10BB}" type="presOf" srcId="{8063CE2C-F03C-4EA5-9D46-C09ECA72750E}" destId="{3B821A5D-8A82-4554-BC00-734AEF7F5C8B}" srcOrd="0" destOrd="0" presId="urn:microsoft.com/office/officeart/2018/2/layout/IconVerticalSolidList"/>
    <dgm:cxn modelId="{88F7AC8E-C9EE-4E28-9F89-040D7527A15F}" type="presOf" srcId="{9A0513C9-5340-4C3E-A806-9FE08D217445}" destId="{19FD78F5-3BEB-4427-8AE5-2482086D8FA6}" srcOrd="0" destOrd="0" presId="urn:microsoft.com/office/officeart/2018/2/layout/IconVerticalSolidList"/>
    <dgm:cxn modelId="{C700F8B6-30C9-409A-A773-A55360AEC180}" type="presOf" srcId="{AC8B2A66-7F96-4095-98F4-0CB962CBDCB3}" destId="{63186A62-E493-41B6-865E-6A4AD54445B1}" srcOrd="0" destOrd="0" presId="urn:microsoft.com/office/officeart/2018/2/layout/IconVerticalSolidList"/>
    <dgm:cxn modelId="{302A3CCE-6CED-44A8-970F-F5EB163280AF}" type="presOf" srcId="{B4C1931D-D5B3-4D24-A043-3B872CC8DC91}" destId="{D4271743-509E-447A-A3DA-55B7FF7C3586}" srcOrd="0" destOrd="0" presId="urn:microsoft.com/office/officeart/2018/2/layout/IconVerticalSolidList"/>
    <dgm:cxn modelId="{9BBF0CDE-6F62-4768-888C-D76CEE36F3BA}" srcId="{8063CE2C-F03C-4EA5-9D46-C09ECA72750E}" destId="{B4C1931D-D5B3-4D24-A043-3B872CC8DC91}" srcOrd="1" destOrd="0" parTransId="{B944BF64-0AB0-4D02-A159-5BCCC3E3F220}" sibTransId="{6364826E-C100-41C0-A170-D48BEACA9E26}"/>
    <dgm:cxn modelId="{514FE01B-9C9B-4789-86EC-B455C5F5998B}" type="presParOf" srcId="{3B821A5D-8A82-4554-BC00-734AEF7F5C8B}" destId="{2ECBBBE6-5162-4528-8503-9EABBF523461}" srcOrd="0" destOrd="0" presId="urn:microsoft.com/office/officeart/2018/2/layout/IconVerticalSolidList"/>
    <dgm:cxn modelId="{DC749359-DEA1-44D6-A1D7-BC0E85994ED5}" type="presParOf" srcId="{2ECBBBE6-5162-4528-8503-9EABBF523461}" destId="{20D69000-4CEF-47B5-A8D5-05A63BCCFE2C}" srcOrd="0" destOrd="0" presId="urn:microsoft.com/office/officeart/2018/2/layout/IconVerticalSolidList"/>
    <dgm:cxn modelId="{AF8DFF16-1899-448E-BDB2-532D02DCCF0B}" type="presParOf" srcId="{2ECBBBE6-5162-4528-8503-9EABBF523461}" destId="{89EC3E02-C3B9-4EC6-9A5B-676CB0BDC04A}" srcOrd="1" destOrd="0" presId="urn:microsoft.com/office/officeart/2018/2/layout/IconVerticalSolidList"/>
    <dgm:cxn modelId="{2D67AE4A-AE24-488F-A40D-5A9D5077A6E3}" type="presParOf" srcId="{2ECBBBE6-5162-4528-8503-9EABBF523461}" destId="{9EC95ED4-BEFA-42DF-876B-481ADF0D7C5A}" srcOrd="2" destOrd="0" presId="urn:microsoft.com/office/officeart/2018/2/layout/IconVerticalSolidList"/>
    <dgm:cxn modelId="{A4178CB7-D6DB-49E2-B2FF-6617ED80C117}" type="presParOf" srcId="{2ECBBBE6-5162-4528-8503-9EABBF523461}" destId="{63186A62-E493-41B6-865E-6A4AD54445B1}" srcOrd="3" destOrd="0" presId="urn:microsoft.com/office/officeart/2018/2/layout/IconVerticalSolidList"/>
    <dgm:cxn modelId="{0F059F16-B19D-41C1-BCD3-A02036F8C9EC}" type="presParOf" srcId="{3B821A5D-8A82-4554-BC00-734AEF7F5C8B}" destId="{255ABA7C-C8F6-491D-A2CE-D0DEC6E40979}" srcOrd="1" destOrd="0" presId="urn:microsoft.com/office/officeart/2018/2/layout/IconVerticalSolidList"/>
    <dgm:cxn modelId="{2AEE9317-23CC-4804-A756-2EA4AA396EEB}" type="presParOf" srcId="{3B821A5D-8A82-4554-BC00-734AEF7F5C8B}" destId="{35420D12-C46C-4A22-9A8F-A3BAD0D46B3D}" srcOrd="2" destOrd="0" presId="urn:microsoft.com/office/officeart/2018/2/layout/IconVerticalSolidList"/>
    <dgm:cxn modelId="{3419DF90-99D1-442A-B8DB-AE150757A815}" type="presParOf" srcId="{35420D12-C46C-4A22-9A8F-A3BAD0D46B3D}" destId="{4CA5F4D0-6724-4820-912E-A2033DD1134A}" srcOrd="0" destOrd="0" presId="urn:microsoft.com/office/officeart/2018/2/layout/IconVerticalSolidList"/>
    <dgm:cxn modelId="{2C53A79E-08FD-4D7B-8A93-652312C38A6F}" type="presParOf" srcId="{35420D12-C46C-4A22-9A8F-A3BAD0D46B3D}" destId="{2F223010-3FDB-4E4F-8706-D5CE48428E06}" srcOrd="1" destOrd="0" presId="urn:microsoft.com/office/officeart/2018/2/layout/IconVerticalSolidList"/>
    <dgm:cxn modelId="{FE2C5BE3-3FDE-48FA-9957-7CC433C03CA3}" type="presParOf" srcId="{35420D12-C46C-4A22-9A8F-A3BAD0D46B3D}" destId="{93DEBC9E-00FF-438C-9D82-4E96043D5123}" srcOrd="2" destOrd="0" presId="urn:microsoft.com/office/officeart/2018/2/layout/IconVerticalSolidList"/>
    <dgm:cxn modelId="{929990E3-2F3C-4315-9584-00A5AB310C54}" type="presParOf" srcId="{35420D12-C46C-4A22-9A8F-A3BAD0D46B3D}" destId="{D4271743-509E-447A-A3DA-55B7FF7C3586}" srcOrd="3" destOrd="0" presId="urn:microsoft.com/office/officeart/2018/2/layout/IconVerticalSolidList"/>
    <dgm:cxn modelId="{7DABF494-70AB-4200-A600-A7B711EC5FDA}" type="presParOf" srcId="{3B821A5D-8A82-4554-BC00-734AEF7F5C8B}" destId="{7F3B8206-9CBF-4B96-AAD6-83A27EC24238}" srcOrd="3" destOrd="0" presId="urn:microsoft.com/office/officeart/2018/2/layout/IconVerticalSolidList"/>
    <dgm:cxn modelId="{18DC1391-60A6-4606-8DB9-522C85949C08}" type="presParOf" srcId="{3B821A5D-8A82-4554-BC00-734AEF7F5C8B}" destId="{207893BD-BB96-4DBA-9A61-7B1FC0CA6ABE}" srcOrd="4" destOrd="0" presId="urn:microsoft.com/office/officeart/2018/2/layout/IconVerticalSolidList"/>
    <dgm:cxn modelId="{F3E0244A-9212-4CBC-AD2A-7626D0DD4C30}" type="presParOf" srcId="{207893BD-BB96-4DBA-9A61-7B1FC0CA6ABE}" destId="{F8A327C1-C2CE-4216-AA65-217E5637E53D}" srcOrd="0" destOrd="0" presId="urn:microsoft.com/office/officeart/2018/2/layout/IconVerticalSolidList"/>
    <dgm:cxn modelId="{7517FE7D-BD17-4126-B005-352DA9A4FF5D}" type="presParOf" srcId="{207893BD-BB96-4DBA-9A61-7B1FC0CA6ABE}" destId="{47EEC100-693F-40E5-BB37-7D6DE5A5C1A8}" srcOrd="1" destOrd="0" presId="urn:microsoft.com/office/officeart/2018/2/layout/IconVerticalSolidList"/>
    <dgm:cxn modelId="{B18226CF-A8E4-47E7-8F0C-28C88F758C65}" type="presParOf" srcId="{207893BD-BB96-4DBA-9A61-7B1FC0CA6ABE}" destId="{2AECE8CE-FA86-491B-9291-F706366A8DF9}" srcOrd="2" destOrd="0" presId="urn:microsoft.com/office/officeart/2018/2/layout/IconVerticalSolidList"/>
    <dgm:cxn modelId="{F7C4A642-7D86-4B5D-8CB1-16A6680F0544}" type="presParOf" srcId="{207893BD-BB96-4DBA-9A61-7B1FC0CA6ABE}" destId="{19FD78F5-3BEB-4427-8AE5-2482086D8F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3CE2C-F03C-4EA5-9D46-C09ECA7275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8B2A66-7F96-4095-98F4-0CB962CBDC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lumMod val="75000"/>
                </a:schemeClr>
              </a:solidFill>
              <a:latin typeface="IntelOne Display Light"/>
            </a:rPr>
            <a:t> Testing with real components and clusters</a:t>
          </a:r>
          <a:endParaRPr lang="en-US">
            <a:solidFill>
              <a:schemeClr val="tx1">
                <a:lumMod val="75000"/>
              </a:schemeClr>
            </a:solidFill>
          </a:endParaRPr>
        </a:p>
      </dgm:t>
    </dgm:pt>
    <dgm:pt modelId="{A41D82C0-5ABB-4BC8-8E87-52BD7166D04D}" type="parTrans" cxnId="{FCFBB464-1465-40FC-9AC9-2D0CF5CC8483}">
      <dgm:prSet/>
      <dgm:spPr/>
      <dgm:t>
        <a:bodyPr/>
        <a:lstStyle/>
        <a:p>
          <a:endParaRPr lang="en-US"/>
        </a:p>
      </dgm:t>
    </dgm:pt>
    <dgm:pt modelId="{F7FF7D8D-41A6-4050-AFF4-22A209124CE6}" type="sibTrans" cxnId="{FCFBB464-1465-40FC-9AC9-2D0CF5CC8483}">
      <dgm:prSet/>
      <dgm:spPr/>
      <dgm:t>
        <a:bodyPr/>
        <a:lstStyle/>
        <a:p>
          <a:endParaRPr lang="en-US"/>
        </a:p>
      </dgm:t>
    </dgm:pt>
    <dgm:pt modelId="{B4C1931D-D5B3-4D24-A043-3B872CC8D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lumMod val="75000"/>
                </a:schemeClr>
              </a:solidFill>
              <a:latin typeface="IntelOne Display Light"/>
            </a:rPr>
            <a:t>E2E suite acts as client of </a:t>
          </a:r>
          <a:r>
            <a:rPr lang="en-US" err="1">
              <a:solidFill>
                <a:schemeClr val="tx1">
                  <a:lumMod val="75000"/>
                </a:schemeClr>
              </a:solidFill>
              <a:latin typeface="IntelOne Display Light"/>
            </a:rPr>
            <a:t>apiserver</a:t>
          </a:r>
          <a:endParaRPr lang="en-US">
            <a:solidFill>
              <a:schemeClr val="tx1">
                <a:lumMod val="75000"/>
              </a:schemeClr>
            </a:solidFill>
          </a:endParaRPr>
        </a:p>
      </dgm:t>
    </dgm:pt>
    <dgm:pt modelId="{B944BF64-0AB0-4D02-A159-5BCCC3E3F220}" type="parTrans" cxnId="{9BBF0CDE-6F62-4768-888C-D76CEE36F3BA}">
      <dgm:prSet/>
      <dgm:spPr/>
      <dgm:t>
        <a:bodyPr/>
        <a:lstStyle/>
        <a:p>
          <a:endParaRPr lang="en-US"/>
        </a:p>
      </dgm:t>
    </dgm:pt>
    <dgm:pt modelId="{6364826E-C100-41C0-A170-D48BEACA9E26}" type="sibTrans" cxnId="{9BBF0CDE-6F62-4768-888C-D76CEE36F3BA}">
      <dgm:prSet/>
      <dgm:spPr/>
      <dgm:t>
        <a:bodyPr/>
        <a:lstStyle/>
        <a:p>
          <a:endParaRPr lang="en-US"/>
        </a:p>
      </dgm:t>
    </dgm:pt>
    <dgm:pt modelId="{9A0513C9-5340-4C3E-A806-9FE08D2174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accent4"/>
              </a:solidFill>
              <a:latin typeface="IntelOne Display Light"/>
            </a:rPr>
            <a:t>Kubernetes</a:t>
          </a:r>
          <a:r>
            <a:rPr lang="en-US" b="0">
              <a:solidFill>
                <a:schemeClr val="accent4"/>
              </a:solidFill>
              <a:latin typeface="IntelOne Display Light"/>
            </a:rPr>
            <a:t>:</a:t>
          </a:r>
          <a:r>
            <a:rPr lang="en-US" b="0">
              <a:solidFill>
                <a:schemeClr val="tx1">
                  <a:lumMod val="75000"/>
                </a:schemeClr>
              </a:solidFill>
              <a:latin typeface="IntelOne Display Light"/>
            </a:rPr>
            <a:t> based on Ginkgo and </a:t>
          </a:r>
          <a:r>
            <a:rPr lang="en-US" b="0" err="1">
              <a:solidFill>
                <a:schemeClr val="tx1">
                  <a:lumMod val="75000"/>
                </a:schemeClr>
              </a:solidFill>
              <a:latin typeface="IntelOne Display Light"/>
            </a:rPr>
            <a:t>Gomega</a:t>
          </a:r>
          <a:endParaRPr lang="en-US" b="0">
            <a:solidFill>
              <a:schemeClr val="tx1">
                <a:lumMod val="75000"/>
              </a:schemeClr>
            </a:solidFill>
            <a:latin typeface="IntelOne Display Light"/>
          </a:endParaRPr>
        </a:p>
      </dgm:t>
    </dgm:pt>
    <dgm:pt modelId="{758153CD-6D04-497A-998F-FC641172DA58}" type="parTrans" cxnId="{3AF2866B-86A1-4925-BCEC-9A876127FF3F}">
      <dgm:prSet/>
      <dgm:spPr/>
      <dgm:t>
        <a:bodyPr/>
        <a:lstStyle/>
        <a:p>
          <a:endParaRPr lang="en-US"/>
        </a:p>
      </dgm:t>
    </dgm:pt>
    <dgm:pt modelId="{1993371F-3F9E-4424-ABCC-DDA191C5A218}" type="sibTrans" cxnId="{3AF2866B-86A1-4925-BCEC-9A876127FF3F}">
      <dgm:prSet/>
      <dgm:spPr/>
      <dgm:t>
        <a:bodyPr/>
        <a:lstStyle/>
        <a:p>
          <a:endParaRPr lang="en-US"/>
        </a:p>
      </dgm:t>
    </dgm:pt>
    <dgm:pt modelId="{0B0FD3DB-4D19-4873-BC72-19D7F6EEC30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accent4"/>
              </a:solidFill>
              <a:latin typeface="IntelOne Display Light"/>
            </a:rPr>
            <a:t>sigs</a:t>
          </a:r>
          <a:r>
            <a:rPr lang="en-US" b="1">
              <a:solidFill>
                <a:schemeClr val="accent4"/>
              </a:solidFill>
            </a:rPr>
            <a:t>.k8s.io/e2e-framework</a:t>
          </a:r>
          <a:r>
            <a:rPr lang="en-US" b="0">
              <a:solidFill>
                <a:schemeClr val="accent4"/>
              </a:solidFill>
              <a:latin typeface="IntelOne Display Light"/>
            </a:rPr>
            <a:t>:</a:t>
          </a:r>
          <a:r>
            <a:rPr lang="en-US" b="0">
              <a:latin typeface="IntelOne Display Light"/>
            </a:rPr>
            <a:t> based on Go unit tests</a:t>
          </a:r>
        </a:p>
      </dgm:t>
    </dgm:pt>
    <dgm:pt modelId="{2C6019BB-B980-4D43-85B6-226CA63AC899}" type="parTrans" cxnId="{9FBE9295-50BF-4A61-91D8-1636D0B508A8}">
      <dgm:prSet/>
      <dgm:spPr/>
    </dgm:pt>
    <dgm:pt modelId="{BA44B408-2703-4B13-82DA-F397B230AE16}" type="sibTrans" cxnId="{9FBE9295-50BF-4A61-91D8-1636D0B508A8}">
      <dgm:prSet/>
      <dgm:spPr/>
    </dgm:pt>
    <dgm:pt modelId="{3B821A5D-8A82-4554-BC00-734AEF7F5C8B}" type="pres">
      <dgm:prSet presAssocID="{8063CE2C-F03C-4EA5-9D46-C09ECA72750E}" presName="root" presStyleCnt="0">
        <dgm:presLayoutVars>
          <dgm:dir/>
          <dgm:resizeHandles val="exact"/>
        </dgm:presLayoutVars>
      </dgm:prSet>
      <dgm:spPr/>
    </dgm:pt>
    <dgm:pt modelId="{2ECBBBE6-5162-4528-8503-9EABBF523461}" type="pres">
      <dgm:prSet presAssocID="{AC8B2A66-7F96-4095-98F4-0CB962CBDCB3}" presName="compNode" presStyleCnt="0"/>
      <dgm:spPr/>
    </dgm:pt>
    <dgm:pt modelId="{20D69000-4CEF-47B5-A8D5-05A63BCCFE2C}" type="pres">
      <dgm:prSet presAssocID="{AC8B2A66-7F96-4095-98F4-0CB962CBDCB3}" presName="bgRect" presStyleLbl="bgShp" presStyleIdx="0" presStyleCnt="4"/>
      <dgm:spPr/>
    </dgm:pt>
    <dgm:pt modelId="{89EC3E02-C3B9-4EC6-9A5B-676CB0BDC04A}" type="pres">
      <dgm:prSet presAssocID="{AC8B2A66-7F96-4095-98F4-0CB962CBDC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9EC95ED4-BEFA-42DF-876B-481ADF0D7C5A}" type="pres">
      <dgm:prSet presAssocID="{AC8B2A66-7F96-4095-98F4-0CB962CBDCB3}" presName="spaceRect" presStyleCnt="0"/>
      <dgm:spPr/>
    </dgm:pt>
    <dgm:pt modelId="{63186A62-E493-41B6-865E-6A4AD54445B1}" type="pres">
      <dgm:prSet presAssocID="{AC8B2A66-7F96-4095-98F4-0CB962CBDCB3}" presName="parTx" presStyleLbl="revTx" presStyleIdx="0" presStyleCnt="4">
        <dgm:presLayoutVars>
          <dgm:chMax val="0"/>
          <dgm:chPref val="0"/>
        </dgm:presLayoutVars>
      </dgm:prSet>
      <dgm:spPr/>
    </dgm:pt>
    <dgm:pt modelId="{255ABA7C-C8F6-491D-A2CE-D0DEC6E40979}" type="pres">
      <dgm:prSet presAssocID="{F7FF7D8D-41A6-4050-AFF4-22A209124CE6}" presName="sibTrans" presStyleCnt="0"/>
      <dgm:spPr/>
    </dgm:pt>
    <dgm:pt modelId="{35420D12-C46C-4A22-9A8F-A3BAD0D46B3D}" type="pres">
      <dgm:prSet presAssocID="{B4C1931D-D5B3-4D24-A043-3B872CC8DC91}" presName="compNode" presStyleCnt="0"/>
      <dgm:spPr/>
    </dgm:pt>
    <dgm:pt modelId="{4CA5F4D0-6724-4820-912E-A2033DD1134A}" type="pres">
      <dgm:prSet presAssocID="{B4C1931D-D5B3-4D24-A043-3B872CC8DC91}" presName="bgRect" presStyleLbl="bgShp" presStyleIdx="1" presStyleCnt="4"/>
      <dgm:spPr/>
    </dgm:pt>
    <dgm:pt modelId="{2F223010-3FDB-4E4F-8706-D5CE48428E06}" type="pres">
      <dgm:prSet presAssocID="{B4C1931D-D5B3-4D24-A043-3B872CC8DC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 outline"/>
        </a:ext>
      </dgm:extLst>
    </dgm:pt>
    <dgm:pt modelId="{93DEBC9E-00FF-438C-9D82-4E96043D5123}" type="pres">
      <dgm:prSet presAssocID="{B4C1931D-D5B3-4D24-A043-3B872CC8DC91}" presName="spaceRect" presStyleCnt="0"/>
      <dgm:spPr/>
    </dgm:pt>
    <dgm:pt modelId="{D4271743-509E-447A-A3DA-55B7FF7C3586}" type="pres">
      <dgm:prSet presAssocID="{B4C1931D-D5B3-4D24-A043-3B872CC8DC91}" presName="parTx" presStyleLbl="revTx" presStyleIdx="1" presStyleCnt="4">
        <dgm:presLayoutVars>
          <dgm:chMax val="0"/>
          <dgm:chPref val="0"/>
        </dgm:presLayoutVars>
      </dgm:prSet>
      <dgm:spPr/>
    </dgm:pt>
    <dgm:pt modelId="{7F3B8206-9CBF-4B96-AAD6-83A27EC24238}" type="pres">
      <dgm:prSet presAssocID="{6364826E-C100-41C0-A170-D48BEACA9E26}" presName="sibTrans" presStyleCnt="0"/>
      <dgm:spPr/>
    </dgm:pt>
    <dgm:pt modelId="{207893BD-BB96-4DBA-9A61-7B1FC0CA6ABE}" type="pres">
      <dgm:prSet presAssocID="{9A0513C9-5340-4C3E-A806-9FE08D217445}" presName="compNode" presStyleCnt="0"/>
      <dgm:spPr/>
    </dgm:pt>
    <dgm:pt modelId="{F8A327C1-C2CE-4216-AA65-217E5637E53D}" type="pres">
      <dgm:prSet presAssocID="{9A0513C9-5340-4C3E-A806-9FE08D217445}" presName="bgRect" presStyleLbl="bgShp" presStyleIdx="2" presStyleCnt="4"/>
      <dgm:spPr/>
    </dgm:pt>
    <dgm:pt modelId="{47EEC100-693F-40E5-BB37-7D6DE5A5C1A8}" type="pres">
      <dgm:prSet presAssocID="{9A0513C9-5340-4C3E-A806-9FE08D2174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 with solid fill"/>
        </a:ext>
      </dgm:extLst>
    </dgm:pt>
    <dgm:pt modelId="{2AECE8CE-FA86-491B-9291-F706366A8DF9}" type="pres">
      <dgm:prSet presAssocID="{9A0513C9-5340-4C3E-A806-9FE08D217445}" presName="spaceRect" presStyleCnt="0"/>
      <dgm:spPr/>
    </dgm:pt>
    <dgm:pt modelId="{19FD78F5-3BEB-4427-8AE5-2482086D8FA6}" type="pres">
      <dgm:prSet presAssocID="{9A0513C9-5340-4C3E-A806-9FE08D217445}" presName="parTx" presStyleLbl="revTx" presStyleIdx="2" presStyleCnt="4">
        <dgm:presLayoutVars>
          <dgm:chMax val="0"/>
          <dgm:chPref val="0"/>
        </dgm:presLayoutVars>
      </dgm:prSet>
      <dgm:spPr/>
    </dgm:pt>
    <dgm:pt modelId="{A23BD51F-1DDE-494A-A9B8-DCE68E21F312}" type="pres">
      <dgm:prSet presAssocID="{1993371F-3F9E-4424-ABCC-DDA191C5A218}" presName="sibTrans" presStyleCnt="0"/>
      <dgm:spPr/>
    </dgm:pt>
    <dgm:pt modelId="{BFE096DD-5B9B-43DE-91AA-94E93596691A}" type="pres">
      <dgm:prSet presAssocID="{0B0FD3DB-4D19-4873-BC72-19D7F6EEC30A}" presName="compNode" presStyleCnt="0"/>
      <dgm:spPr/>
    </dgm:pt>
    <dgm:pt modelId="{BF2DE99F-A4A3-4318-B7F8-C214C37E0027}" type="pres">
      <dgm:prSet presAssocID="{0B0FD3DB-4D19-4873-BC72-19D7F6EEC30A}" presName="bgRect" presStyleLbl="bgShp" presStyleIdx="3" presStyleCnt="4"/>
      <dgm:spPr/>
    </dgm:pt>
    <dgm:pt modelId="{4F48738A-0DF5-4423-A841-4DFDCF40CD5C}" type="pres">
      <dgm:prSet presAssocID="{0B0FD3DB-4D19-4873-BC72-19D7F6EEC30A}" presName="iconRect" presStyleLbl="node1" presStyleIdx="3" presStyleCnt="4"/>
      <dgm:spPr/>
    </dgm:pt>
    <dgm:pt modelId="{05347A71-6ECD-4276-9AAF-D6F7D3567FAD}" type="pres">
      <dgm:prSet presAssocID="{0B0FD3DB-4D19-4873-BC72-19D7F6EEC30A}" presName="spaceRect" presStyleCnt="0"/>
      <dgm:spPr/>
    </dgm:pt>
    <dgm:pt modelId="{08F812F1-F1B4-420A-B572-93F6B949D264}" type="pres">
      <dgm:prSet presAssocID="{0B0FD3DB-4D19-4873-BC72-19D7F6EEC3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6F642C-F576-4BB9-8374-044909E0CE91}" type="presOf" srcId="{9A0513C9-5340-4C3E-A806-9FE08D217445}" destId="{19FD78F5-3BEB-4427-8AE5-2482086D8FA6}" srcOrd="0" destOrd="0" presId="urn:microsoft.com/office/officeart/2018/2/layout/IconVerticalSolidList"/>
    <dgm:cxn modelId="{FCFBB464-1465-40FC-9AC9-2D0CF5CC8483}" srcId="{8063CE2C-F03C-4EA5-9D46-C09ECA72750E}" destId="{AC8B2A66-7F96-4095-98F4-0CB962CBDCB3}" srcOrd="0" destOrd="0" parTransId="{A41D82C0-5ABB-4BC8-8E87-52BD7166D04D}" sibTransId="{F7FF7D8D-41A6-4050-AFF4-22A209124CE6}"/>
    <dgm:cxn modelId="{3AF2866B-86A1-4925-BCEC-9A876127FF3F}" srcId="{8063CE2C-F03C-4EA5-9D46-C09ECA72750E}" destId="{9A0513C9-5340-4C3E-A806-9FE08D217445}" srcOrd="2" destOrd="0" parTransId="{758153CD-6D04-497A-998F-FC641172DA58}" sibTransId="{1993371F-3F9E-4424-ABCC-DDA191C5A218}"/>
    <dgm:cxn modelId="{455E6A55-2F7C-439F-990D-6878A7DA10BB}" type="presOf" srcId="{8063CE2C-F03C-4EA5-9D46-C09ECA72750E}" destId="{3B821A5D-8A82-4554-BC00-734AEF7F5C8B}" srcOrd="0" destOrd="0" presId="urn:microsoft.com/office/officeart/2018/2/layout/IconVerticalSolidList"/>
    <dgm:cxn modelId="{E7CEF591-AF33-4C54-98B3-79F059BF2C45}" type="presOf" srcId="{0B0FD3DB-4D19-4873-BC72-19D7F6EEC30A}" destId="{08F812F1-F1B4-420A-B572-93F6B949D264}" srcOrd="0" destOrd="0" presId="urn:microsoft.com/office/officeart/2018/2/layout/IconVerticalSolidList"/>
    <dgm:cxn modelId="{9FBE9295-50BF-4A61-91D8-1636D0B508A8}" srcId="{8063CE2C-F03C-4EA5-9D46-C09ECA72750E}" destId="{0B0FD3DB-4D19-4873-BC72-19D7F6EEC30A}" srcOrd="3" destOrd="0" parTransId="{2C6019BB-B980-4D43-85B6-226CA63AC899}" sibTransId="{BA44B408-2703-4B13-82DA-F397B230AE16}"/>
    <dgm:cxn modelId="{425F1BA6-5A12-46FA-A7C7-45048F7F679F}" type="presOf" srcId="{B4C1931D-D5B3-4D24-A043-3B872CC8DC91}" destId="{D4271743-509E-447A-A3DA-55B7FF7C3586}" srcOrd="0" destOrd="0" presId="urn:microsoft.com/office/officeart/2018/2/layout/IconVerticalSolidList"/>
    <dgm:cxn modelId="{5F1EAFB8-763E-4C3B-8D07-8B17210978E9}" type="presOf" srcId="{AC8B2A66-7F96-4095-98F4-0CB962CBDCB3}" destId="{63186A62-E493-41B6-865E-6A4AD54445B1}" srcOrd="0" destOrd="0" presId="urn:microsoft.com/office/officeart/2018/2/layout/IconVerticalSolidList"/>
    <dgm:cxn modelId="{9BBF0CDE-6F62-4768-888C-D76CEE36F3BA}" srcId="{8063CE2C-F03C-4EA5-9D46-C09ECA72750E}" destId="{B4C1931D-D5B3-4D24-A043-3B872CC8DC91}" srcOrd="1" destOrd="0" parTransId="{B944BF64-0AB0-4D02-A159-5BCCC3E3F220}" sibTransId="{6364826E-C100-41C0-A170-D48BEACA9E26}"/>
    <dgm:cxn modelId="{0B35FBF4-E79D-4B36-BB3E-105AAB41A757}" type="presParOf" srcId="{3B821A5D-8A82-4554-BC00-734AEF7F5C8B}" destId="{2ECBBBE6-5162-4528-8503-9EABBF523461}" srcOrd="0" destOrd="0" presId="urn:microsoft.com/office/officeart/2018/2/layout/IconVerticalSolidList"/>
    <dgm:cxn modelId="{C2EA8ECB-F209-4EA8-B9A5-CA7B2C047127}" type="presParOf" srcId="{2ECBBBE6-5162-4528-8503-9EABBF523461}" destId="{20D69000-4CEF-47B5-A8D5-05A63BCCFE2C}" srcOrd="0" destOrd="0" presId="urn:microsoft.com/office/officeart/2018/2/layout/IconVerticalSolidList"/>
    <dgm:cxn modelId="{54BD55AB-7AC8-4A2D-A2BF-74D38354384B}" type="presParOf" srcId="{2ECBBBE6-5162-4528-8503-9EABBF523461}" destId="{89EC3E02-C3B9-4EC6-9A5B-676CB0BDC04A}" srcOrd="1" destOrd="0" presId="urn:microsoft.com/office/officeart/2018/2/layout/IconVerticalSolidList"/>
    <dgm:cxn modelId="{A47BEC08-6D81-4757-ACFF-717C4070BB85}" type="presParOf" srcId="{2ECBBBE6-5162-4528-8503-9EABBF523461}" destId="{9EC95ED4-BEFA-42DF-876B-481ADF0D7C5A}" srcOrd="2" destOrd="0" presId="urn:microsoft.com/office/officeart/2018/2/layout/IconVerticalSolidList"/>
    <dgm:cxn modelId="{C34717C0-C22B-4299-9D98-5E5D2F933D78}" type="presParOf" srcId="{2ECBBBE6-5162-4528-8503-9EABBF523461}" destId="{63186A62-E493-41B6-865E-6A4AD54445B1}" srcOrd="3" destOrd="0" presId="urn:microsoft.com/office/officeart/2018/2/layout/IconVerticalSolidList"/>
    <dgm:cxn modelId="{944D3E70-1908-4782-BA69-EFABAC93A9B2}" type="presParOf" srcId="{3B821A5D-8A82-4554-BC00-734AEF7F5C8B}" destId="{255ABA7C-C8F6-491D-A2CE-D0DEC6E40979}" srcOrd="1" destOrd="0" presId="urn:microsoft.com/office/officeart/2018/2/layout/IconVerticalSolidList"/>
    <dgm:cxn modelId="{2B28A733-79C9-45D4-A5D2-813FBCA67D82}" type="presParOf" srcId="{3B821A5D-8A82-4554-BC00-734AEF7F5C8B}" destId="{35420D12-C46C-4A22-9A8F-A3BAD0D46B3D}" srcOrd="2" destOrd="0" presId="urn:microsoft.com/office/officeart/2018/2/layout/IconVerticalSolidList"/>
    <dgm:cxn modelId="{B3978A8A-BCE1-4C3E-96D3-B709AABBA691}" type="presParOf" srcId="{35420D12-C46C-4A22-9A8F-A3BAD0D46B3D}" destId="{4CA5F4D0-6724-4820-912E-A2033DD1134A}" srcOrd="0" destOrd="0" presId="urn:microsoft.com/office/officeart/2018/2/layout/IconVerticalSolidList"/>
    <dgm:cxn modelId="{D133B7AC-00CE-4CE6-B68F-4708127B0080}" type="presParOf" srcId="{35420D12-C46C-4A22-9A8F-A3BAD0D46B3D}" destId="{2F223010-3FDB-4E4F-8706-D5CE48428E06}" srcOrd="1" destOrd="0" presId="urn:microsoft.com/office/officeart/2018/2/layout/IconVerticalSolidList"/>
    <dgm:cxn modelId="{56B95D83-9492-4B07-9F83-6C3EEB7B8A34}" type="presParOf" srcId="{35420D12-C46C-4A22-9A8F-A3BAD0D46B3D}" destId="{93DEBC9E-00FF-438C-9D82-4E96043D5123}" srcOrd="2" destOrd="0" presId="urn:microsoft.com/office/officeart/2018/2/layout/IconVerticalSolidList"/>
    <dgm:cxn modelId="{A95D0561-6124-4605-B7CD-4C53750E71F3}" type="presParOf" srcId="{35420D12-C46C-4A22-9A8F-A3BAD0D46B3D}" destId="{D4271743-509E-447A-A3DA-55B7FF7C3586}" srcOrd="3" destOrd="0" presId="urn:microsoft.com/office/officeart/2018/2/layout/IconVerticalSolidList"/>
    <dgm:cxn modelId="{35AAB38E-79FA-4246-BBB7-B7056CD8D3C9}" type="presParOf" srcId="{3B821A5D-8A82-4554-BC00-734AEF7F5C8B}" destId="{7F3B8206-9CBF-4B96-AAD6-83A27EC24238}" srcOrd="3" destOrd="0" presId="urn:microsoft.com/office/officeart/2018/2/layout/IconVerticalSolidList"/>
    <dgm:cxn modelId="{EFC9FD08-A658-4EC1-93B0-80792F70CC99}" type="presParOf" srcId="{3B821A5D-8A82-4554-BC00-734AEF7F5C8B}" destId="{207893BD-BB96-4DBA-9A61-7B1FC0CA6ABE}" srcOrd="4" destOrd="0" presId="urn:microsoft.com/office/officeart/2018/2/layout/IconVerticalSolidList"/>
    <dgm:cxn modelId="{B1E57914-DBE4-4373-B11D-6879D06DF0AC}" type="presParOf" srcId="{207893BD-BB96-4DBA-9A61-7B1FC0CA6ABE}" destId="{F8A327C1-C2CE-4216-AA65-217E5637E53D}" srcOrd="0" destOrd="0" presId="urn:microsoft.com/office/officeart/2018/2/layout/IconVerticalSolidList"/>
    <dgm:cxn modelId="{3B3C0C58-7DC5-4CB3-B706-851190328D38}" type="presParOf" srcId="{207893BD-BB96-4DBA-9A61-7B1FC0CA6ABE}" destId="{47EEC100-693F-40E5-BB37-7D6DE5A5C1A8}" srcOrd="1" destOrd="0" presId="urn:microsoft.com/office/officeart/2018/2/layout/IconVerticalSolidList"/>
    <dgm:cxn modelId="{AB0F1549-F74B-4DA1-9FC8-24B3BE5D187B}" type="presParOf" srcId="{207893BD-BB96-4DBA-9A61-7B1FC0CA6ABE}" destId="{2AECE8CE-FA86-491B-9291-F706366A8DF9}" srcOrd="2" destOrd="0" presId="urn:microsoft.com/office/officeart/2018/2/layout/IconVerticalSolidList"/>
    <dgm:cxn modelId="{6F9231C0-75C1-47D7-89AA-8C20928A823D}" type="presParOf" srcId="{207893BD-BB96-4DBA-9A61-7B1FC0CA6ABE}" destId="{19FD78F5-3BEB-4427-8AE5-2482086D8FA6}" srcOrd="3" destOrd="0" presId="urn:microsoft.com/office/officeart/2018/2/layout/IconVerticalSolidList"/>
    <dgm:cxn modelId="{3E9F2E20-567C-45F6-8359-EA882150B46F}" type="presParOf" srcId="{3B821A5D-8A82-4554-BC00-734AEF7F5C8B}" destId="{A23BD51F-1DDE-494A-A9B8-DCE68E21F312}" srcOrd="5" destOrd="0" presId="urn:microsoft.com/office/officeart/2018/2/layout/IconVerticalSolidList"/>
    <dgm:cxn modelId="{566F8B87-2136-433A-9320-5471EA1E50EA}" type="presParOf" srcId="{3B821A5D-8A82-4554-BC00-734AEF7F5C8B}" destId="{BFE096DD-5B9B-43DE-91AA-94E93596691A}" srcOrd="6" destOrd="0" presId="urn:microsoft.com/office/officeart/2018/2/layout/IconVerticalSolidList"/>
    <dgm:cxn modelId="{B45D3B50-0FF1-4625-873B-14F6DFAE269A}" type="presParOf" srcId="{BFE096DD-5B9B-43DE-91AA-94E93596691A}" destId="{BF2DE99F-A4A3-4318-B7F8-C214C37E0027}" srcOrd="0" destOrd="0" presId="urn:microsoft.com/office/officeart/2018/2/layout/IconVerticalSolidList"/>
    <dgm:cxn modelId="{506F4FC5-C6BD-4480-B413-CED8B23CE68C}" type="presParOf" srcId="{BFE096DD-5B9B-43DE-91AA-94E93596691A}" destId="{4F48738A-0DF5-4423-A841-4DFDCF40CD5C}" srcOrd="1" destOrd="0" presId="urn:microsoft.com/office/officeart/2018/2/layout/IconVerticalSolidList"/>
    <dgm:cxn modelId="{21057A8D-B697-43EA-8B43-6050137CBE7E}" type="presParOf" srcId="{BFE096DD-5B9B-43DE-91AA-94E93596691A}" destId="{05347A71-6ECD-4276-9AAF-D6F7D3567FAD}" srcOrd="2" destOrd="0" presId="urn:microsoft.com/office/officeart/2018/2/layout/IconVerticalSolidList"/>
    <dgm:cxn modelId="{ACAFAAA4-8EC4-4329-9124-85B293FD49E0}" type="presParOf" srcId="{BFE096DD-5B9B-43DE-91AA-94E93596691A}" destId="{08F812F1-F1B4-420A-B572-93F6B949D2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4E0752-9BAF-44F5-8638-E7AAE0B65E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C62827-AF69-487E-9666-88F19F4E0FFF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Display Light"/>
            </a:rPr>
            <a:t> Test suites</a:t>
          </a:r>
          <a:endParaRPr lang="en-US"/>
        </a:p>
      </dgm:t>
    </dgm:pt>
    <dgm:pt modelId="{94E3A3BA-A9C4-4050-944B-C4E09E1137F5}" type="parTrans" cxnId="{65F56699-2881-4A1B-B493-E20FB7C27B96}">
      <dgm:prSet/>
      <dgm:spPr/>
      <dgm:t>
        <a:bodyPr/>
        <a:lstStyle/>
        <a:p>
          <a:endParaRPr lang="en-US"/>
        </a:p>
      </dgm:t>
    </dgm:pt>
    <dgm:pt modelId="{93CE75F6-57F5-4CD1-B29E-D87A3D13A08E}" type="sibTrans" cxnId="{65F56699-2881-4A1B-B493-E20FB7C27B96}">
      <dgm:prSet/>
      <dgm:spPr/>
      <dgm:t>
        <a:bodyPr/>
        <a:lstStyle/>
        <a:p>
          <a:endParaRPr lang="en-US"/>
        </a:p>
      </dgm:t>
    </dgm:pt>
    <dgm:pt modelId="{9113B472-1623-4082-9DFF-B7F22C945C6B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Text Light"/>
            </a:rPr>
            <a:t> test/e2e</a:t>
          </a:r>
        </a:p>
      </dgm:t>
    </dgm:pt>
    <dgm:pt modelId="{55301AC0-0D98-4344-B859-0C340EEA0CBE}" type="parTrans" cxnId="{6E47A760-7CAC-4FCB-B2C5-B3E67455EC82}">
      <dgm:prSet/>
      <dgm:spPr/>
      <dgm:t>
        <a:bodyPr/>
        <a:lstStyle/>
        <a:p>
          <a:endParaRPr lang="en-US"/>
        </a:p>
      </dgm:t>
    </dgm:pt>
    <dgm:pt modelId="{BA414E92-BD6A-47DE-9DC1-D68EC6CDC6C0}" type="sibTrans" cxnId="{6E47A760-7CAC-4FCB-B2C5-B3E67455EC82}">
      <dgm:prSet/>
      <dgm:spPr/>
      <dgm:t>
        <a:bodyPr/>
        <a:lstStyle/>
        <a:p>
          <a:endParaRPr lang="en-US"/>
        </a:p>
      </dgm:t>
    </dgm:pt>
    <dgm:pt modelId="{872EEE21-3295-48FD-9D47-A3B3FEEC3769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Text Light"/>
            </a:rPr>
            <a:t> test/e2e_kubeadm</a:t>
          </a:r>
        </a:p>
      </dgm:t>
    </dgm:pt>
    <dgm:pt modelId="{D135E6EB-F497-43D6-B507-A730EC5282B1}" type="parTrans" cxnId="{21749E90-E7C7-4FC9-B57C-055748FA4AE2}">
      <dgm:prSet/>
      <dgm:spPr/>
      <dgm:t>
        <a:bodyPr/>
        <a:lstStyle/>
        <a:p>
          <a:endParaRPr lang="en-US"/>
        </a:p>
      </dgm:t>
    </dgm:pt>
    <dgm:pt modelId="{C78082E1-DC1A-4FFE-9ECE-25468C143737}" type="sibTrans" cxnId="{21749E90-E7C7-4FC9-B57C-055748FA4AE2}">
      <dgm:prSet/>
      <dgm:spPr/>
      <dgm:t>
        <a:bodyPr/>
        <a:lstStyle/>
        <a:p>
          <a:endParaRPr lang="en-US"/>
        </a:p>
      </dgm:t>
    </dgm:pt>
    <dgm:pt modelId="{A515E40E-AC22-4DC2-BC84-81CCCF79E44E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Display Light"/>
            </a:rPr>
            <a:t> Tests</a:t>
          </a:r>
          <a:endParaRPr lang="en-US"/>
        </a:p>
      </dgm:t>
    </dgm:pt>
    <dgm:pt modelId="{CCB49C69-CC81-42F7-9BB6-D83C47289CFA}" type="parTrans" cxnId="{9826AC85-4FF1-43F5-890F-C5284C51F562}">
      <dgm:prSet/>
      <dgm:spPr/>
      <dgm:t>
        <a:bodyPr/>
        <a:lstStyle/>
        <a:p>
          <a:endParaRPr lang="en-US"/>
        </a:p>
      </dgm:t>
    </dgm:pt>
    <dgm:pt modelId="{82266D4D-F85C-457B-9F81-3D032AD1E50B}" type="sibTrans" cxnId="{9826AC85-4FF1-43F5-890F-C5284C51F562}">
      <dgm:prSet/>
      <dgm:spPr/>
      <dgm:t>
        <a:bodyPr/>
        <a:lstStyle/>
        <a:p>
          <a:endParaRPr lang="en-US"/>
        </a:p>
      </dgm:t>
    </dgm:pt>
    <dgm:pt modelId="{9DD3E8DE-5357-479D-AAA0-DB2B6B474872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Display Light"/>
            </a:rPr>
            <a:t> test/e2e/storage</a:t>
          </a:r>
        </a:p>
      </dgm:t>
    </dgm:pt>
    <dgm:pt modelId="{39DBEA99-527A-4288-B113-C6E33209FCE4}" type="parTrans" cxnId="{66EC931B-7FD2-40EC-9E58-3FB08EDA529E}">
      <dgm:prSet/>
      <dgm:spPr/>
      <dgm:t>
        <a:bodyPr/>
        <a:lstStyle/>
        <a:p>
          <a:endParaRPr lang="en-US"/>
        </a:p>
      </dgm:t>
    </dgm:pt>
    <dgm:pt modelId="{A0FF2883-45C3-46B1-9406-2BC62878CAAE}" type="sibTrans" cxnId="{66EC931B-7FD2-40EC-9E58-3FB08EDA529E}">
      <dgm:prSet/>
      <dgm:spPr/>
      <dgm:t>
        <a:bodyPr/>
        <a:lstStyle/>
        <a:p>
          <a:endParaRPr lang="en-US"/>
        </a:p>
      </dgm:t>
    </dgm:pt>
    <dgm:pt modelId="{0E375013-DACA-430E-A6BF-BA443BF1011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Text Light"/>
            </a:rPr>
            <a:t> test/e2e_node</a:t>
          </a:r>
        </a:p>
      </dgm:t>
    </dgm:pt>
    <dgm:pt modelId="{48C56D43-A3DD-4207-A3F6-669CC5470FD1}" type="parTrans" cxnId="{FE834EC2-4CA0-4C9C-A1B4-2903B8981AA6}">
      <dgm:prSet/>
      <dgm:spPr/>
    </dgm:pt>
    <dgm:pt modelId="{55B198B5-4A0E-45FF-A8FF-DB7C269BA07F}" type="sibTrans" cxnId="{FE834EC2-4CA0-4C9C-A1B4-2903B8981AA6}">
      <dgm:prSet/>
      <dgm:spPr/>
      <dgm:t>
        <a:bodyPr/>
        <a:lstStyle/>
        <a:p>
          <a:endParaRPr lang="en-US"/>
        </a:p>
      </dgm:t>
    </dgm:pt>
    <dgm:pt modelId="{039ADF66-779A-453C-8024-CF9D716D8ED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Display Light"/>
            </a:rPr>
            <a:t> Helpers</a:t>
          </a:r>
          <a:endParaRPr lang="en-US"/>
        </a:p>
      </dgm:t>
    </dgm:pt>
    <dgm:pt modelId="{4AF4529E-43BF-4CFC-8336-D2ABD809B3BE}" type="parTrans" cxnId="{412D642E-D6E9-4EEA-98CC-090E247B0DF9}">
      <dgm:prSet/>
      <dgm:spPr/>
    </dgm:pt>
    <dgm:pt modelId="{7D52A5E6-2AC5-44A7-BA8B-78BD0AA33FE3}" type="sibTrans" cxnId="{412D642E-D6E9-4EEA-98CC-090E247B0DF9}">
      <dgm:prSet/>
      <dgm:spPr/>
      <dgm:t>
        <a:bodyPr/>
        <a:lstStyle/>
        <a:p>
          <a:endParaRPr lang="en-US"/>
        </a:p>
      </dgm:t>
    </dgm:pt>
    <dgm:pt modelId="{9CD0CBE5-D3A9-452A-BC4F-CA5BEA66715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IntelOne Display Light"/>
            </a:rPr>
            <a:t> test/e2e/framework/pod</a:t>
          </a:r>
        </a:p>
      </dgm:t>
    </dgm:pt>
    <dgm:pt modelId="{C14F262F-1FA4-4309-9A80-7ECA0EDA02C4}" type="parTrans" cxnId="{065BE48D-E4EF-4C72-8B1E-6DC88CF1C5DF}">
      <dgm:prSet/>
      <dgm:spPr/>
    </dgm:pt>
    <dgm:pt modelId="{FDC899F0-6992-4257-8F22-E48DEC200DF2}" type="sibTrans" cxnId="{065BE48D-E4EF-4C72-8B1E-6DC88CF1C5DF}">
      <dgm:prSet/>
      <dgm:spPr/>
      <dgm:t>
        <a:bodyPr/>
        <a:lstStyle/>
        <a:p>
          <a:endParaRPr lang="en-US"/>
        </a:p>
      </dgm:t>
    </dgm:pt>
    <dgm:pt modelId="{D0FD26FD-4071-4298-B003-9E49342D495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Display Light"/>
            </a:rPr>
            <a:t> Framework</a:t>
          </a:r>
          <a:endParaRPr lang="en-US"/>
        </a:p>
      </dgm:t>
    </dgm:pt>
    <dgm:pt modelId="{F5A01BB8-93B2-483E-B887-CE180E332C66}" type="parTrans" cxnId="{556C69C3-70F8-458B-822C-995C7A5F7762}">
      <dgm:prSet/>
      <dgm:spPr/>
    </dgm:pt>
    <dgm:pt modelId="{B9C84E7E-40A9-41B5-A7CF-607B0DB95D3C}" type="sibTrans" cxnId="{556C69C3-70F8-458B-822C-995C7A5F7762}">
      <dgm:prSet/>
      <dgm:spPr/>
      <dgm:t>
        <a:bodyPr/>
        <a:lstStyle/>
        <a:p>
          <a:endParaRPr lang="en-US"/>
        </a:p>
      </dgm:t>
    </dgm:pt>
    <dgm:pt modelId="{AC76E89D-BAB6-4125-B3CD-BC5D30A7CE1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Display Light"/>
            </a:rPr>
            <a:t> test/e2e/framework</a:t>
          </a:r>
        </a:p>
      </dgm:t>
    </dgm:pt>
    <dgm:pt modelId="{EDF52CFF-DA4B-450B-8C4F-8B19F1536406}" type="parTrans" cxnId="{2475131F-B09D-4125-8D46-991B53855842}">
      <dgm:prSet/>
      <dgm:spPr/>
    </dgm:pt>
    <dgm:pt modelId="{301E8365-B6EA-4739-8952-0F762A927890}" type="sibTrans" cxnId="{2475131F-B09D-4125-8D46-991B53855842}">
      <dgm:prSet/>
      <dgm:spPr/>
      <dgm:t>
        <a:bodyPr/>
        <a:lstStyle/>
        <a:p>
          <a:endParaRPr lang="en-US"/>
        </a:p>
      </dgm:t>
    </dgm:pt>
    <dgm:pt modelId="{47C0A9C0-9090-4167-A488-1A14A3D9F58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ntelOne Display Light"/>
            </a:rPr>
            <a:t> ...</a:t>
          </a:r>
          <a:endParaRPr lang="en-US"/>
        </a:p>
      </dgm:t>
    </dgm:pt>
    <dgm:pt modelId="{B5C3962F-A6B6-4E64-B211-57750DC19164}" type="parTrans" cxnId="{7B0E21B4-D46B-4C98-96AA-D547480CE9BF}">
      <dgm:prSet/>
      <dgm:spPr/>
    </dgm:pt>
    <dgm:pt modelId="{93EE2393-8D78-4795-9B35-8A105822A97C}" type="sibTrans" cxnId="{7B0E21B4-D46B-4C98-96AA-D547480CE9BF}">
      <dgm:prSet/>
      <dgm:spPr/>
    </dgm:pt>
    <dgm:pt modelId="{E81B084B-BD92-4087-A219-BE25726C0A7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IntelOne Display Light"/>
            </a:rPr>
            <a:t> ...</a:t>
          </a:r>
          <a:endParaRPr lang="en-US"/>
        </a:p>
      </dgm:t>
    </dgm:pt>
    <dgm:pt modelId="{E3882FF6-7945-4F8F-BD49-1B05E6058419}" type="parTrans" cxnId="{2D61C4C5-6E60-4396-ACB2-B69834414F9E}">
      <dgm:prSet/>
      <dgm:spPr/>
    </dgm:pt>
    <dgm:pt modelId="{397E4421-1EE8-4C49-8970-61B0C1742A61}" type="sibTrans" cxnId="{2D61C4C5-6E60-4396-ACB2-B69834414F9E}">
      <dgm:prSet/>
      <dgm:spPr/>
    </dgm:pt>
    <dgm:pt modelId="{7660A62B-3C32-485F-BC90-3CB4E9C6FB92}" type="pres">
      <dgm:prSet presAssocID="{E94E0752-9BAF-44F5-8638-E7AAE0B65ED4}" presName="root" presStyleCnt="0">
        <dgm:presLayoutVars>
          <dgm:dir/>
          <dgm:resizeHandles val="exact"/>
        </dgm:presLayoutVars>
      </dgm:prSet>
      <dgm:spPr/>
    </dgm:pt>
    <dgm:pt modelId="{FDE35071-70EA-4A56-824A-3CA4FC9A66AB}" type="pres">
      <dgm:prSet presAssocID="{87C62827-AF69-487E-9666-88F19F4E0FFF}" presName="compNode" presStyleCnt="0"/>
      <dgm:spPr/>
    </dgm:pt>
    <dgm:pt modelId="{E9C81BDA-4A76-4BA2-8ADD-DA9F03C14C79}" type="pres">
      <dgm:prSet presAssocID="{87C62827-AF69-487E-9666-88F19F4E0FFF}" presName="bgRect" presStyleLbl="bgShp" presStyleIdx="0" presStyleCnt="4"/>
      <dgm:spPr/>
    </dgm:pt>
    <dgm:pt modelId="{8B25ADC4-08DB-4BF7-865C-C07D5A7489D8}" type="pres">
      <dgm:prSet presAssocID="{87C62827-AF69-487E-9666-88F19F4E0F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6D7D537A-2F44-4745-AB30-60EFE48A6B55}" type="pres">
      <dgm:prSet presAssocID="{87C62827-AF69-487E-9666-88F19F4E0FFF}" presName="spaceRect" presStyleCnt="0"/>
      <dgm:spPr/>
    </dgm:pt>
    <dgm:pt modelId="{2ECCE7DB-ADBD-4729-BF4B-27DE2329DD84}" type="pres">
      <dgm:prSet presAssocID="{87C62827-AF69-487E-9666-88F19F4E0FFF}" presName="parTx" presStyleLbl="revTx" presStyleIdx="0" presStyleCnt="8">
        <dgm:presLayoutVars>
          <dgm:chMax val="0"/>
          <dgm:chPref val="0"/>
        </dgm:presLayoutVars>
      </dgm:prSet>
      <dgm:spPr/>
    </dgm:pt>
    <dgm:pt modelId="{ECA72F09-0579-4366-9277-E925C1D926F1}" type="pres">
      <dgm:prSet presAssocID="{87C62827-AF69-487E-9666-88F19F4E0FFF}" presName="desTx" presStyleLbl="revTx" presStyleIdx="1" presStyleCnt="8">
        <dgm:presLayoutVars/>
      </dgm:prSet>
      <dgm:spPr/>
    </dgm:pt>
    <dgm:pt modelId="{868ABCF7-F11D-4EB2-B4CC-A6A178259BA4}" type="pres">
      <dgm:prSet presAssocID="{93CE75F6-57F5-4CD1-B29E-D87A3D13A08E}" presName="sibTrans" presStyleCnt="0"/>
      <dgm:spPr/>
    </dgm:pt>
    <dgm:pt modelId="{28DF4010-22E3-4D23-8684-D8CE053049A1}" type="pres">
      <dgm:prSet presAssocID="{A515E40E-AC22-4DC2-BC84-81CCCF79E44E}" presName="compNode" presStyleCnt="0"/>
      <dgm:spPr/>
    </dgm:pt>
    <dgm:pt modelId="{7953F615-B50D-4059-BE30-841FF488D681}" type="pres">
      <dgm:prSet presAssocID="{A515E40E-AC22-4DC2-BC84-81CCCF79E44E}" presName="bgRect" presStyleLbl="bgShp" presStyleIdx="1" presStyleCnt="4"/>
      <dgm:spPr/>
    </dgm:pt>
    <dgm:pt modelId="{41FD9217-2CF9-4298-A226-63E735FAEAF5}" type="pres">
      <dgm:prSet presAssocID="{A515E40E-AC22-4DC2-BC84-81CCCF79E4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968F7773-61C9-4036-8CBB-6CA31D339079}" type="pres">
      <dgm:prSet presAssocID="{A515E40E-AC22-4DC2-BC84-81CCCF79E44E}" presName="spaceRect" presStyleCnt="0"/>
      <dgm:spPr/>
    </dgm:pt>
    <dgm:pt modelId="{310306C1-AE1D-4E08-A770-24590BDC5F9F}" type="pres">
      <dgm:prSet presAssocID="{A515E40E-AC22-4DC2-BC84-81CCCF79E44E}" presName="parTx" presStyleLbl="revTx" presStyleIdx="2" presStyleCnt="8">
        <dgm:presLayoutVars>
          <dgm:chMax val="0"/>
          <dgm:chPref val="0"/>
        </dgm:presLayoutVars>
      </dgm:prSet>
      <dgm:spPr/>
    </dgm:pt>
    <dgm:pt modelId="{8A96814D-4790-4C07-BE95-756E15EB5212}" type="pres">
      <dgm:prSet presAssocID="{A515E40E-AC22-4DC2-BC84-81CCCF79E44E}" presName="desTx" presStyleLbl="revTx" presStyleIdx="3" presStyleCnt="8">
        <dgm:presLayoutVars/>
      </dgm:prSet>
      <dgm:spPr/>
    </dgm:pt>
    <dgm:pt modelId="{68E00E26-B5B9-41DA-A3B1-BF6CB64D39E8}" type="pres">
      <dgm:prSet presAssocID="{82266D4D-F85C-457B-9F81-3D032AD1E50B}" presName="sibTrans" presStyleCnt="0"/>
      <dgm:spPr/>
    </dgm:pt>
    <dgm:pt modelId="{133D0A89-DCEA-47A6-86D4-F59B7377AD67}" type="pres">
      <dgm:prSet presAssocID="{039ADF66-779A-453C-8024-CF9D716D8ED9}" presName="compNode" presStyleCnt="0"/>
      <dgm:spPr/>
    </dgm:pt>
    <dgm:pt modelId="{1BB18A0E-2ED2-4615-A923-57E39AA3D5CB}" type="pres">
      <dgm:prSet presAssocID="{039ADF66-779A-453C-8024-CF9D716D8ED9}" presName="bgRect" presStyleLbl="bgShp" presStyleIdx="2" presStyleCnt="4"/>
      <dgm:spPr/>
    </dgm:pt>
    <dgm:pt modelId="{A2AC8080-698C-4778-BC09-BA381F0B3A2C}" type="pres">
      <dgm:prSet presAssocID="{039ADF66-779A-453C-8024-CF9D716D8E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CD3E6AE-E84C-47FF-869C-D01426957290}" type="pres">
      <dgm:prSet presAssocID="{039ADF66-779A-453C-8024-CF9D716D8ED9}" presName="spaceRect" presStyleCnt="0"/>
      <dgm:spPr/>
    </dgm:pt>
    <dgm:pt modelId="{38E11CC0-B8DF-423D-A055-FB97F45AAC4B}" type="pres">
      <dgm:prSet presAssocID="{039ADF66-779A-453C-8024-CF9D716D8ED9}" presName="parTx" presStyleLbl="revTx" presStyleIdx="4" presStyleCnt="8">
        <dgm:presLayoutVars>
          <dgm:chMax val="0"/>
          <dgm:chPref val="0"/>
        </dgm:presLayoutVars>
      </dgm:prSet>
      <dgm:spPr/>
    </dgm:pt>
    <dgm:pt modelId="{A85C7AA4-2C8B-4EFE-8ADA-D06CA0C498C8}" type="pres">
      <dgm:prSet presAssocID="{039ADF66-779A-453C-8024-CF9D716D8ED9}" presName="desTx" presStyleLbl="revTx" presStyleIdx="5" presStyleCnt="8">
        <dgm:presLayoutVars/>
      </dgm:prSet>
      <dgm:spPr/>
    </dgm:pt>
    <dgm:pt modelId="{D0D5AC06-52AB-4CF7-969C-669B9BC86A9E}" type="pres">
      <dgm:prSet presAssocID="{7D52A5E6-2AC5-44A7-BA8B-78BD0AA33FE3}" presName="sibTrans" presStyleCnt="0"/>
      <dgm:spPr/>
    </dgm:pt>
    <dgm:pt modelId="{E94E91EB-AB98-4AC5-BDD6-812443EC9D3D}" type="pres">
      <dgm:prSet presAssocID="{D0FD26FD-4071-4298-B003-9E49342D4957}" presName="compNode" presStyleCnt="0"/>
      <dgm:spPr/>
    </dgm:pt>
    <dgm:pt modelId="{1ECE25AF-22A5-40E9-B59A-67CF2A733DD6}" type="pres">
      <dgm:prSet presAssocID="{D0FD26FD-4071-4298-B003-9E49342D4957}" presName="bgRect" presStyleLbl="bgShp" presStyleIdx="3" presStyleCnt="4"/>
      <dgm:spPr/>
    </dgm:pt>
    <dgm:pt modelId="{964A6526-4D17-42B7-8727-0554B00293B6}" type="pres">
      <dgm:prSet presAssocID="{D0FD26FD-4071-4298-B003-9E49342D49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F2774A2-3B79-47E7-BC3B-4CC99EDCC0A9}" type="pres">
      <dgm:prSet presAssocID="{D0FD26FD-4071-4298-B003-9E49342D4957}" presName="spaceRect" presStyleCnt="0"/>
      <dgm:spPr/>
    </dgm:pt>
    <dgm:pt modelId="{3CC1E618-F706-4E46-B2FC-C72A7105AFB7}" type="pres">
      <dgm:prSet presAssocID="{D0FD26FD-4071-4298-B003-9E49342D4957}" presName="parTx" presStyleLbl="revTx" presStyleIdx="6" presStyleCnt="8">
        <dgm:presLayoutVars>
          <dgm:chMax val="0"/>
          <dgm:chPref val="0"/>
        </dgm:presLayoutVars>
      </dgm:prSet>
      <dgm:spPr/>
    </dgm:pt>
    <dgm:pt modelId="{A2EC7842-00B1-4701-BE17-9CB4D528FBBF}" type="pres">
      <dgm:prSet presAssocID="{D0FD26FD-4071-4298-B003-9E49342D4957}" presName="desTx" presStyleLbl="revTx" presStyleIdx="7" presStyleCnt="8">
        <dgm:presLayoutVars/>
      </dgm:prSet>
      <dgm:spPr/>
    </dgm:pt>
  </dgm:ptLst>
  <dgm:cxnLst>
    <dgm:cxn modelId="{7B25981A-2520-4F2E-86BA-6A24A99DACD1}" type="presOf" srcId="{9DD3E8DE-5357-479D-AAA0-DB2B6B474872}" destId="{8A96814D-4790-4C07-BE95-756E15EB5212}" srcOrd="0" destOrd="0" presId="urn:microsoft.com/office/officeart/2018/2/layout/IconVerticalSolidList"/>
    <dgm:cxn modelId="{66EC931B-7FD2-40EC-9E58-3FB08EDA529E}" srcId="{A515E40E-AC22-4DC2-BC84-81CCCF79E44E}" destId="{9DD3E8DE-5357-479D-AAA0-DB2B6B474872}" srcOrd="0" destOrd="0" parTransId="{39DBEA99-527A-4288-B113-C6E33209FCE4}" sibTransId="{A0FF2883-45C3-46B1-9406-2BC62878CAAE}"/>
    <dgm:cxn modelId="{54801A1D-EB2F-41E8-8913-91503FCCB0EE}" type="presOf" srcId="{87C62827-AF69-487E-9666-88F19F4E0FFF}" destId="{2ECCE7DB-ADBD-4729-BF4B-27DE2329DD84}" srcOrd="0" destOrd="0" presId="urn:microsoft.com/office/officeart/2018/2/layout/IconVerticalSolidList"/>
    <dgm:cxn modelId="{2475131F-B09D-4125-8D46-991B53855842}" srcId="{D0FD26FD-4071-4298-B003-9E49342D4957}" destId="{AC76E89D-BAB6-4125-B3CD-BC5D30A7CE1D}" srcOrd="0" destOrd="0" parTransId="{EDF52CFF-DA4B-450B-8C4F-8B19F1536406}" sibTransId="{301E8365-B6EA-4739-8952-0F762A927890}"/>
    <dgm:cxn modelId="{9239B829-7F19-4BA5-B8BF-8FFE5CF87BCA}" type="presOf" srcId="{E81B084B-BD92-4087-A219-BE25726C0A7D}" destId="{A85C7AA4-2C8B-4EFE-8ADA-D06CA0C498C8}" srcOrd="0" destOrd="1" presId="urn:microsoft.com/office/officeart/2018/2/layout/IconVerticalSolidList"/>
    <dgm:cxn modelId="{AFB4472C-FFED-4ECC-A4E4-D8F85881B988}" type="presOf" srcId="{E94E0752-9BAF-44F5-8638-E7AAE0B65ED4}" destId="{7660A62B-3C32-485F-BC90-3CB4E9C6FB92}" srcOrd="0" destOrd="0" presId="urn:microsoft.com/office/officeart/2018/2/layout/IconVerticalSolidList"/>
    <dgm:cxn modelId="{412D642E-D6E9-4EEA-98CC-090E247B0DF9}" srcId="{E94E0752-9BAF-44F5-8638-E7AAE0B65ED4}" destId="{039ADF66-779A-453C-8024-CF9D716D8ED9}" srcOrd="2" destOrd="0" parTransId="{4AF4529E-43BF-4CFC-8336-D2ABD809B3BE}" sibTransId="{7D52A5E6-2AC5-44A7-BA8B-78BD0AA33FE3}"/>
    <dgm:cxn modelId="{6E47A760-7CAC-4FCB-B2C5-B3E67455EC82}" srcId="{87C62827-AF69-487E-9666-88F19F4E0FFF}" destId="{9113B472-1623-4082-9DFF-B7F22C945C6B}" srcOrd="0" destOrd="0" parTransId="{55301AC0-0D98-4344-B859-0C340EEA0CBE}" sibTransId="{BA414E92-BD6A-47DE-9DC1-D68EC6CDC6C0}"/>
    <dgm:cxn modelId="{B20B3A72-27ED-49D6-B6C5-508537E722A3}" type="presOf" srcId="{872EEE21-3295-48FD-9D47-A3B3FEEC3769}" destId="{ECA72F09-0579-4366-9277-E925C1D926F1}" srcOrd="0" destOrd="2" presId="urn:microsoft.com/office/officeart/2018/2/layout/IconVerticalSolidList"/>
    <dgm:cxn modelId="{E5A1B278-1DB9-44CF-9920-39C969A13392}" type="presOf" srcId="{9CD0CBE5-D3A9-452A-BC4F-CA5BEA667159}" destId="{A85C7AA4-2C8B-4EFE-8ADA-D06CA0C498C8}" srcOrd="0" destOrd="0" presId="urn:microsoft.com/office/officeart/2018/2/layout/IconVerticalSolidList"/>
    <dgm:cxn modelId="{9826AC85-4FF1-43F5-890F-C5284C51F562}" srcId="{E94E0752-9BAF-44F5-8638-E7AAE0B65ED4}" destId="{A515E40E-AC22-4DC2-BC84-81CCCF79E44E}" srcOrd="1" destOrd="0" parTransId="{CCB49C69-CC81-42F7-9BB6-D83C47289CFA}" sibTransId="{82266D4D-F85C-457B-9F81-3D032AD1E50B}"/>
    <dgm:cxn modelId="{DED8508A-45FD-4F75-BD0E-6C7D2C6DE3FE}" type="presOf" srcId="{AC76E89D-BAB6-4125-B3CD-BC5D30A7CE1D}" destId="{A2EC7842-00B1-4701-BE17-9CB4D528FBBF}" srcOrd="0" destOrd="0" presId="urn:microsoft.com/office/officeart/2018/2/layout/IconVerticalSolidList"/>
    <dgm:cxn modelId="{B8B7A38C-07C0-4F0B-8078-B16AE447E425}" type="presOf" srcId="{9113B472-1623-4082-9DFF-B7F22C945C6B}" destId="{ECA72F09-0579-4366-9277-E925C1D926F1}" srcOrd="0" destOrd="0" presId="urn:microsoft.com/office/officeart/2018/2/layout/IconVerticalSolidList"/>
    <dgm:cxn modelId="{065BE48D-E4EF-4C72-8B1E-6DC88CF1C5DF}" srcId="{039ADF66-779A-453C-8024-CF9D716D8ED9}" destId="{9CD0CBE5-D3A9-452A-BC4F-CA5BEA667159}" srcOrd="0" destOrd="0" parTransId="{C14F262F-1FA4-4309-9A80-7ECA0EDA02C4}" sibTransId="{FDC899F0-6992-4257-8F22-E48DEC200DF2}"/>
    <dgm:cxn modelId="{21749E90-E7C7-4FC9-B57C-055748FA4AE2}" srcId="{87C62827-AF69-487E-9666-88F19F4E0FFF}" destId="{872EEE21-3295-48FD-9D47-A3B3FEEC3769}" srcOrd="2" destOrd="0" parTransId="{D135E6EB-F497-43D6-B507-A730EC5282B1}" sibTransId="{C78082E1-DC1A-4FFE-9ECE-25468C143737}"/>
    <dgm:cxn modelId="{06563E91-D52A-489C-8385-2B9D2E512F42}" type="presOf" srcId="{D0FD26FD-4071-4298-B003-9E49342D4957}" destId="{3CC1E618-F706-4E46-B2FC-C72A7105AFB7}" srcOrd="0" destOrd="0" presId="urn:microsoft.com/office/officeart/2018/2/layout/IconVerticalSolidList"/>
    <dgm:cxn modelId="{65F56699-2881-4A1B-B493-E20FB7C27B96}" srcId="{E94E0752-9BAF-44F5-8638-E7AAE0B65ED4}" destId="{87C62827-AF69-487E-9666-88F19F4E0FFF}" srcOrd="0" destOrd="0" parTransId="{94E3A3BA-A9C4-4050-944B-C4E09E1137F5}" sibTransId="{93CE75F6-57F5-4CD1-B29E-D87A3D13A08E}"/>
    <dgm:cxn modelId="{7B0E21B4-D46B-4C98-96AA-D547480CE9BF}" srcId="{A515E40E-AC22-4DC2-BC84-81CCCF79E44E}" destId="{47C0A9C0-9090-4167-A488-1A14A3D9F585}" srcOrd="1" destOrd="0" parTransId="{B5C3962F-A6B6-4E64-B211-57750DC19164}" sibTransId="{93EE2393-8D78-4795-9B35-8A105822A97C}"/>
    <dgm:cxn modelId="{FE834EC2-4CA0-4C9C-A1B4-2903B8981AA6}" srcId="{87C62827-AF69-487E-9666-88F19F4E0FFF}" destId="{0E375013-DACA-430E-A6BF-BA443BF1011D}" srcOrd="1" destOrd="0" parTransId="{48C56D43-A3DD-4207-A3F6-669CC5470FD1}" sibTransId="{55B198B5-4A0E-45FF-A8FF-DB7C269BA07F}"/>
    <dgm:cxn modelId="{556C69C3-70F8-458B-822C-995C7A5F7762}" srcId="{E94E0752-9BAF-44F5-8638-E7AAE0B65ED4}" destId="{D0FD26FD-4071-4298-B003-9E49342D4957}" srcOrd="3" destOrd="0" parTransId="{F5A01BB8-93B2-483E-B887-CE180E332C66}" sibTransId="{B9C84E7E-40A9-41B5-A7CF-607B0DB95D3C}"/>
    <dgm:cxn modelId="{2D61C4C5-6E60-4396-ACB2-B69834414F9E}" srcId="{039ADF66-779A-453C-8024-CF9D716D8ED9}" destId="{E81B084B-BD92-4087-A219-BE25726C0A7D}" srcOrd="1" destOrd="0" parTransId="{E3882FF6-7945-4F8F-BD49-1B05E6058419}" sibTransId="{397E4421-1EE8-4C49-8970-61B0C1742A61}"/>
    <dgm:cxn modelId="{A315E9CB-283B-4204-BF36-4A1468BD6E8C}" type="presOf" srcId="{A515E40E-AC22-4DC2-BC84-81CCCF79E44E}" destId="{310306C1-AE1D-4E08-A770-24590BDC5F9F}" srcOrd="0" destOrd="0" presId="urn:microsoft.com/office/officeart/2018/2/layout/IconVerticalSolidList"/>
    <dgm:cxn modelId="{8BB041D7-C3CF-436D-AA57-7EA864A06637}" type="presOf" srcId="{039ADF66-779A-453C-8024-CF9D716D8ED9}" destId="{38E11CC0-B8DF-423D-A055-FB97F45AAC4B}" srcOrd="0" destOrd="0" presId="urn:microsoft.com/office/officeart/2018/2/layout/IconVerticalSolidList"/>
    <dgm:cxn modelId="{E7AE48F8-3826-4FAB-A1E0-BC3652A2B614}" type="presOf" srcId="{47C0A9C0-9090-4167-A488-1A14A3D9F585}" destId="{8A96814D-4790-4C07-BE95-756E15EB5212}" srcOrd="0" destOrd="1" presId="urn:microsoft.com/office/officeart/2018/2/layout/IconVerticalSolidList"/>
    <dgm:cxn modelId="{E4A959FD-4C1F-432A-97EA-79CEA1F68555}" type="presOf" srcId="{0E375013-DACA-430E-A6BF-BA443BF1011D}" destId="{ECA72F09-0579-4366-9277-E925C1D926F1}" srcOrd="0" destOrd="1" presId="urn:microsoft.com/office/officeart/2018/2/layout/IconVerticalSolidList"/>
    <dgm:cxn modelId="{47710714-89B6-4396-BB9B-3ABC17B3A984}" type="presParOf" srcId="{7660A62B-3C32-485F-BC90-3CB4E9C6FB92}" destId="{FDE35071-70EA-4A56-824A-3CA4FC9A66AB}" srcOrd="0" destOrd="0" presId="urn:microsoft.com/office/officeart/2018/2/layout/IconVerticalSolidList"/>
    <dgm:cxn modelId="{34949F1E-A3BA-4019-B2DB-DA3B8400B458}" type="presParOf" srcId="{FDE35071-70EA-4A56-824A-3CA4FC9A66AB}" destId="{E9C81BDA-4A76-4BA2-8ADD-DA9F03C14C79}" srcOrd="0" destOrd="0" presId="urn:microsoft.com/office/officeart/2018/2/layout/IconVerticalSolidList"/>
    <dgm:cxn modelId="{894C466F-80AE-4E03-A76E-59811EF66251}" type="presParOf" srcId="{FDE35071-70EA-4A56-824A-3CA4FC9A66AB}" destId="{8B25ADC4-08DB-4BF7-865C-C07D5A7489D8}" srcOrd="1" destOrd="0" presId="urn:microsoft.com/office/officeart/2018/2/layout/IconVerticalSolidList"/>
    <dgm:cxn modelId="{F82B8C10-537C-441E-83F3-623040A3CBB5}" type="presParOf" srcId="{FDE35071-70EA-4A56-824A-3CA4FC9A66AB}" destId="{6D7D537A-2F44-4745-AB30-60EFE48A6B55}" srcOrd="2" destOrd="0" presId="urn:microsoft.com/office/officeart/2018/2/layout/IconVerticalSolidList"/>
    <dgm:cxn modelId="{28F9BBD4-2C8B-4E03-B06B-4539B8DE84DB}" type="presParOf" srcId="{FDE35071-70EA-4A56-824A-3CA4FC9A66AB}" destId="{2ECCE7DB-ADBD-4729-BF4B-27DE2329DD84}" srcOrd="3" destOrd="0" presId="urn:microsoft.com/office/officeart/2018/2/layout/IconVerticalSolidList"/>
    <dgm:cxn modelId="{E1317302-7D6B-4709-871B-58902325F0F8}" type="presParOf" srcId="{FDE35071-70EA-4A56-824A-3CA4FC9A66AB}" destId="{ECA72F09-0579-4366-9277-E925C1D926F1}" srcOrd="4" destOrd="0" presId="urn:microsoft.com/office/officeart/2018/2/layout/IconVerticalSolidList"/>
    <dgm:cxn modelId="{708EBBA7-30DE-4522-AF9B-16D842341C4B}" type="presParOf" srcId="{7660A62B-3C32-485F-BC90-3CB4E9C6FB92}" destId="{868ABCF7-F11D-4EB2-B4CC-A6A178259BA4}" srcOrd="1" destOrd="0" presId="urn:microsoft.com/office/officeart/2018/2/layout/IconVerticalSolidList"/>
    <dgm:cxn modelId="{0AA0281B-16BF-49A2-9732-98D54284FF89}" type="presParOf" srcId="{7660A62B-3C32-485F-BC90-3CB4E9C6FB92}" destId="{28DF4010-22E3-4D23-8684-D8CE053049A1}" srcOrd="2" destOrd="0" presId="urn:microsoft.com/office/officeart/2018/2/layout/IconVerticalSolidList"/>
    <dgm:cxn modelId="{CA269C38-7384-4EA2-959C-ACCD9AC06C8A}" type="presParOf" srcId="{28DF4010-22E3-4D23-8684-D8CE053049A1}" destId="{7953F615-B50D-4059-BE30-841FF488D681}" srcOrd="0" destOrd="0" presId="urn:microsoft.com/office/officeart/2018/2/layout/IconVerticalSolidList"/>
    <dgm:cxn modelId="{4F2DEC28-03DF-4CBD-AA83-F60742B4D8B1}" type="presParOf" srcId="{28DF4010-22E3-4D23-8684-D8CE053049A1}" destId="{41FD9217-2CF9-4298-A226-63E735FAEAF5}" srcOrd="1" destOrd="0" presId="urn:microsoft.com/office/officeart/2018/2/layout/IconVerticalSolidList"/>
    <dgm:cxn modelId="{BF44B79C-61AF-4E6D-B43E-AF3EB41CACF1}" type="presParOf" srcId="{28DF4010-22E3-4D23-8684-D8CE053049A1}" destId="{968F7773-61C9-4036-8CBB-6CA31D339079}" srcOrd="2" destOrd="0" presId="urn:microsoft.com/office/officeart/2018/2/layout/IconVerticalSolidList"/>
    <dgm:cxn modelId="{FA74C105-43EF-4B11-90AE-D4ED015064E9}" type="presParOf" srcId="{28DF4010-22E3-4D23-8684-D8CE053049A1}" destId="{310306C1-AE1D-4E08-A770-24590BDC5F9F}" srcOrd="3" destOrd="0" presId="urn:microsoft.com/office/officeart/2018/2/layout/IconVerticalSolidList"/>
    <dgm:cxn modelId="{2F8F4F06-E606-4350-B870-49A7354C612E}" type="presParOf" srcId="{28DF4010-22E3-4D23-8684-D8CE053049A1}" destId="{8A96814D-4790-4C07-BE95-756E15EB5212}" srcOrd="4" destOrd="0" presId="urn:microsoft.com/office/officeart/2018/2/layout/IconVerticalSolidList"/>
    <dgm:cxn modelId="{A9CAB771-DE0B-4AA6-B454-2B698FC5546C}" type="presParOf" srcId="{7660A62B-3C32-485F-BC90-3CB4E9C6FB92}" destId="{68E00E26-B5B9-41DA-A3B1-BF6CB64D39E8}" srcOrd="3" destOrd="0" presId="urn:microsoft.com/office/officeart/2018/2/layout/IconVerticalSolidList"/>
    <dgm:cxn modelId="{02A33203-079C-4517-A77C-495A40BF0B08}" type="presParOf" srcId="{7660A62B-3C32-485F-BC90-3CB4E9C6FB92}" destId="{133D0A89-DCEA-47A6-86D4-F59B7377AD67}" srcOrd="4" destOrd="0" presId="urn:microsoft.com/office/officeart/2018/2/layout/IconVerticalSolidList"/>
    <dgm:cxn modelId="{4EB9A8E9-4575-43F9-ACA6-363F1B71E80F}" type="presParOf" srcId="{133D0A89-DCEA-47A6-86D4-F59B7377AD67}" destId="{1BB18A0E-2ED2-4615-A923-57E39AA3D5CB}" srcOrd="0" destOrd="0" presId="urn:microsoft.com/office/officeart/2018/2/layout/IconVerticalSolidList"/>
    <dgm:cxn modelId="{D128D178-73C9-4A9F-A133-947EDCB9E3D6}" type="presParOf" srcId="{133D0A89-DCEA-47A6-86D4-F59B7377AD67}" destId="{A2AC8080-698C-4778-BC09-BA381F0B3A2C}" srcOrd="1" destOrd="0" presId="urn:microsoft.com/office/officeart/2018/2/layout/IconVerticalSolidList"/>
    <dgm:cxn modelId="{0823168A-D772-4DFE-BDB1-8004C769D824}" type="presParOf" srcId="{133D0A89-DCEA-47A6-86D4-F59B7377AD67}" destId="{DCD3E6AE-E84C-47FF-869C-D01426957290}" srcOrd="2" destOrd="0" presId="urn:microsoft.com/office/officeart/2018/2/layout/IconVerticalSolidList"/>
    <dgm:cxn modelId="{D3BFB623-B9DC-4142-9524-487C52633135}" type="presParOf" srcId="{133D0A89-DCEA-47A6-86D4-F59B7377AD67}" destId="{38E11CC0-B8DF-423D-A055-FB97F45AAC4B}" srcOrd="3" destOrd="0" presId="urn:microsoft.com/office/officeart/2018/2/layout/IconVerticalSolidList"/>
    <dgm:cxn modelId="{B7C6CC06-B4C5-4662-B402-D12CFC996118}" type="presParOf" srcId="{133D0A89-DCEA-47A6-86D4-F59B7377AD67}" destId="{A85C7AA4-2C8B-4EFE-8ADA-D06CA0C498C8}" srcOrd="4" destOrd="0" presId="urn:microsoft.com/office/officeart/2018/2/layout/IconVerticalSolidList"/>
    <dgm:cxn modelId="{79CBFDF9-E7B4-40D9-9783-0DC9190D5386}" type="presParOf" srcId="{7660A62B-3C32-485F-BC90-3CB4E9C6FB92}" destId="{D0D5AC06-52AB-4CF7-969C-669B9BC86A9E}" srcOrd="5" destOrd="0" presId="urn:microsoft.com/office/officeart/2018/2/layout/IconVerticalSolidList"/>
    <dgm:cxn modelId="{79360315-91D8-4B5E-A0D4-49BF521D4DAA}" type="presParOf" srcId="{7660A62B-3C32-485F-BC90-3CB4E9C6FB92}" destId="{E94E91EB-AB98-4AC5-BDD6-812443EC9D3D}" srcOrd="6" destOrd="0" presId="urn:microsoft.com/office/officeart/2018/2/layout/IconVerticalSolidList"/>
    <dgm:cxn modelId="{A720F1DB-C36F-4601-BE38-5C0F2448A234}" type="presParOf" srcId="{E94E91EB-AB98-4AC5-BDD6-812443EC9D3D}" destId="{1ECE25AF-22A5-40E9-B59A-67CF2A733DD6}" srcOrd="0" destOrd="0" presId="urn:microsoft.com/office/officeart/2018/2/layout/IconVerticalSolidList"/>
    <dgm:cxn modelId="{16955D8D-46B5-4C1F-BA2C-AA64195FAF6E}" type="presParOf" srcId="{E94E91EB-AB98-4AC5-BDD6-812443EC9D3D}" destId="{964A6526-4D17-42B7-8727-0554B00293B6}" srcOrd="1" destOrd="0" presId="urn:microsoft.com/office/officeart/2018/2/layout/IconVerticalSolidList"/>
    <dgm:cxn modelId="{5BDD74B0-E09F-499F-B062-2F07069D828A}" type="presParOf" srcId="{E94E91EB-AB98-4AC5-BDD6-812443EC9D3D}" destId="{4F2774A2-3B79-47E7-BC3B-4CC99EDCC0A9}" srcOrd="2" destOrd="0" presId="urn:microsoft.com/office/officeart/2018/2/layout/IconVerticalSolidList"/>
    <dgm:cxn modelId="{EB274F99-1EA8-42DC-AB37-DEA7239299FA}" type="presParOf" srcId="{E94E91EB-AB98-4AC5-BDD6-812443EC9D3D}" destId="{3CC1E618-F706-4E46-B2FC-C72A7105AFB7}" srcOrd="3" destOrd="0" presId="urn:microsoft.com/office/officeart/2018/2/layout/IconVerticalSolidList"/>
    <dgm:cxn modelId="{1E158DBB-C53B-4666-830C-6097FA2C5955}" type="presParOf" srcId="{E94E91EB-AB98-4AC5-BDD6-812443EC9D3D}" destId="{A2EC7842-00B1-4701-BE17-9CB4D528FBB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2FB7C-BB92-4F00-9DE9-AB431995C5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7B8D5-C033-4155-A1D7-D47A4E18EB70}">
      <dgm:prSet/>
      <dgm:spPr/>
      <dgm:t>
        <a:bodyPr/>
        <a:lstStyle/>
        <a:p>
          <a:pPr rtl="0"/>
          <a:r>
            <a:rPr lang="en-US" b="0" i="0">
              <a:latin typeface="IntelOne Display Light"/>
            </a:rPr>
            <a:t>Must: delete</a:t>
          </a:r>
          <a:r>
            <a:rPr lang="en-US" b="0" i="0"/>
            <a:t> cluster-scoped resources</a:t>
          </a:r>
          <a:endParaRPr lang="en-US"/>
        </a:p>
      </dgm:t>
    </dgm:pt>
    <dgm:pt modelId="{CB425C09-B6B5-43E0-928F-455575BB6238}" type="parTrans" cxnId="{AAFF0D44-33EB-46B9-B545-8499F69DECF9}">
      <dgm:prSet/>
      <dgm:spPr/>
      <dgm:t>
        <a:bodyPr/>
        <a:lstStyle/>
        <a:p>
          <a:endParaRPr lang="en-US"/>
        </a:p>
      </dgm:t>
    </dgm:pt>
    <dgm:pt modelId="{24314204-2BFC-4915-A887-3544BD40F789}" type="sibTrans" cxnId="{AAFF0D44-33EB-46B9-B545-8499F69DECF9}">
      <dgm:prSet/>
      <dgm:spPr/>
      <dgm:t>
        <a:bodyPr/>
        <a:lstStyle/>
        <a:p>
          <a:endParaRPr lang="en-US"/>
        </a:p>
      </dgm:t>
    </dgm:pt>
    <dgm:pt modelId="{B236DD17-B071-4B1D-862F-40EAB01FB523}">
      <dgm:prSet/>
      <dgm:spPr/>
      <dgm:t>
        <a:bodyPr/>
        <a:lstStyle/>
        <a:p>
          <a:r>
            <a:rPr lang="en-US" b="0" i="0"/>
            <a:t>Recommended: delete </a:t>
          </a:r>
          <a:r>
            <a:rPr lang="en-US" b="0" i="0" err="1"/>
            <a:t>namespaced</a:t>
          </a:r>
          <a:r>
            <a:rPr lang="en-US" b="0" i="0"/>
            <a:t> resources</a:t>
          </a:r>
          <a:endParaRPr lang="en-US"/>
        </a:p>
      </dgm:t>
    </dgm:pt>
    <dgm:pt modelId="{AC19F1FE-E5DD-440C-9243-BE91A8BB9E98}" type="parTrans" cxnId="{17AE057C-E605-45DB-BA8B-E20E367F2E70}">
      <dgm:prSet/>
      <dgm:spPr/>
      <dgm:t>
        <a:bodyPr/>
        <a:lstStyle/>
        <a:p>
          <a:endParaRPr lang="en-US"/>
        </a:p>
      </dgm:t>
    </dgm:pt>
    <dgm:pt modelId="{06A40163-B0EC-4E00-915D-5F6A4D08EE0D}" type="sibTrans" cxnId="{17AE057C-E605-45DB-BA8B-E20E367F2E70}">
      <dgm:prSet/>
      <dgm:spPr/>
      <dgm:t>
        <a:bodyPr/>
        <a:lstStyle/>
        <a:p>
          <a:endParaRPr lang="en-US"/>
        </a:p>
      </dgm:t>
    </dgm:pt>
    <dgm:pt modelId="{1857C293-0E01-4673-B738-995ECCFEF8B6}">
      <dgm:prSet/>
      <dgm:spPr/>
      <dgm:t>
        <a:bodyPr/>
        <a:lstStyle/>
        <a:p>
          <a:pPr rtl="0"/>
          <a:r>
            <a:rPr lang="en-US" b="0" i="0">
              <a:latin typeface="IntelOne Display Light"/>
            </a:rPr>
            <a:t>Use </a:t>
          </a:r>
          <a:r>
            <a:rPr lang="en-US" b="0" i="0" err="1">
              <a:latin typeface="Consolas"/>
            </a:rPr>
            <a:t>ginkgo.DeferCleanup</a:t>
          </a:r>
          <a:endParaRPr lang="en-US">
            <a:latin typeface="Consolas"/>
          </a:endParaRPr>
        </a:p>
      </dgm:t>
    </dgm:pt>
    <dgm:pt modelId="{BB680DA3-532B-4AAC-A2DD-2DB5296D7DD1}" type="parTrans" cxnId="{1819B95B-EF05-4C9E-9CA0-8156092A2A94}">
      <dgm:prSet/>
      <dgm:spPr/>
      <dgm:t>
        <a:bodyPr/>
        <a:lstStyle/>
        <a:p>
          <a:endParaRPr lang="en-US"/>
        </a:p>
      </dgm:t>
    </dgm:pt>
    <dgm:pt modelId="{94AD7F43-34F1-43E9-8F28-8E21061123F9}" type="sibTrans" cxnId="{1819B95B-EF05-4C9E-9CA0-8156092A2A94}">
      <dgm:prSet/>
      <dgm:spPr/>
      <dgm:t>
        <a:bodyPr/>
        <a:lstStyle/>
        <a:p>
          <a:endParaRPr lang="en-US"/>
        </a:p>
      </dgm:t>
    </dgm:pt>
    <dgm:pt modelId="{9BA6A240-9215-4042-A042-49FED5BA0CF5}" type="pres">
      <dgm:prSet presAssocID="{5DE2FB7C-BB92-4F00-9DE9-AB431995C559}" presName="root" presStyleCnt="0">
        <dgm:presLayoutVars>
          <dgm:dir/>
          <dgm:resizeHandles val="exact"/>
        </dgm:presLayoutVars>
      </dgm:prSet>
      <dgm:spPr/>
    </dgm:pt>
    <dgm:pt modelId="{3EC9C355-AE81-4917-8681-893935035A00}" type="pres">
      <dgm:prSet presAssocID="{50D7B8D5-C033-4155-A1D7-D47A4E18EB70}" presName="compNode" presStyleCnt="0"/>
      <dgm:spPr/>
    </dgm:pt>
    <dgm:pt modelId="{429F64AA-CC0B-4E6C-B924-0E95E6B816B2}" type="pres">
      <dgm:prSet presAssocID="{50D7B8D5-C033-4155-A1D7-D47A4E18EB70}" presName="bgRect" presStyleLbl="bgShp" presStyleIdx="0" presStyleCnt="3"/>
      <dgm:spPr/>
    </dgm:pt>
    <dgm:pt modelId="{45351995-E218-4C26-B33E-F8C3B2523DA0}" type="pres">
      <dgm:prSet presAssocID="{50D7B8D5-C033-4155-A1D7-D47A4E18EB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97B7B46-A94B-4096-8201-F44B4A23C69F}" type="pres">
      <dgm:prSet presAssocID="{50D7B8D5-C033-4155-A1D7-D47A4E18EB70}" presName="spaceRect" presStyleCnt="0"/>
      <dgm:spPr/>
    </dgm:pt>
    <dgm:pt modelId="{018519FE-AA58-4A02-BB42-DE047DBF657D}" type="pres">
      <dgm:prSet presAssocID="{50D7B8D5-C033-4155-A1D7-D47A4E18EB70}" presName="parTx" presStyleLbl="revTx" presStyleIdx="0" presStyleCnt="3">
        <dgm:presLayoutVars>
          <dgm:chMax val="0"/>
          <dgm:chPref val="0"/>
        </dgm:presLayoutVars>
      </dgm:prSet>
      <dgm:spPr/>
    </dgm:pt>
    <dgm:pt modelId="{4091EFB4-26BF-4354-A0D6-3FF7B74B9ED3}" type="pres">
      <dgm:prSet presAssocID="{24314204-2BFC-4915-A887-3544BD40F789}" presName="sibTrans" presStyleCnt="0"/>
      <dgm:spPr/>
    </dgm:pt>
    <dgm:pt modelId="{8D375097-58FE-41BD-A16E-8071976D9BF3}" type="pres">
      <dgm:prSet presAssocID="{B236DD17-B071-4B1D-862F-40EAB01FB523}" presName="compNode" presStyleCnt="0"/>
      <dgm:spPr/>
    </dgm:pt>
    <dgm:pt modelId="{0B95C7A6-21CB-431E-8087-A9C039577B14}" type="pres">
      <dgm:prSet presAssocID="{B236DD17-B071-4B1D-862F-40EAB01FB523}" presName="bgRect" presStyleLbl="bgShp" presStyleIdx="1" presStyleCnt="3"/>
      <dgm:spPr/>
    </dgm:pt>
    <dgm:pt modelId="{F10F7D5D-35B0-401E-84FC-E149F5068C64}" type="pres">
      <dgm:prSet presAssocID="{B236DD17-B071-4B1D-862F-40EAB01FB5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F29BA680-E41D-40B0-8851-506FD8A92FE5}" type="pres">
      <dgm:prSet presAssocID="{B236DD17-B071-4B1D-862F-40EAB01FB523}" presName="spaceRect" presStyleCnt="0"/>
      <dgm:spPr/>
    </dgm:pt>
    <dgm:pt modelId="{57B34644-0DDC-4387-BB82-00B969532016}" type="pres">
      <dgm:prSet presAssocID="{B236DD17-B071-4B1D-862F-40EAB01FB523}" presName="parTx" presStyleLbl="revTx" presStyleIdx="1" presStyleCnt="3">
        <dgm:presLayoutVars>
          <dgm:chMax val="0"/>
          <dgm:chPref val="0"/>
        </dgm:presLayoutVars>
      </dgm:prSet>
      <dgm:spPr/>
    </dgm:pt>
    <dgm:pt modelId="{81A09818-8CF8-442F-AAC6-C4654CAC1B08}" type="pres">
      <dgm:prSet presAssocID="{06A40163-B0EC-4E00-915D-5F6A4D08EE0D}" presName="sibTrans" presStyleCnt="0"/>
      <dgm:spPr/>
    </dgm:pt>
    <dgm:pt modelId="{2AB41DAC-832D-4F89-8C32-50473F8FED04}" type="pres">
      <dgm:prSet presAssocID="{1857C293-0E01-4673-B738-995ECCFEF8B6}" presName="compNode" presStyleCnt="0"/>
      <dgm:spPr/>
    </dgm:pt>
    <dgm:pt modelId="{FEDCE738-A9EC-4443-8C2F-5EA390D61A5E}" type="pres">
      <dgm:prSet presAssocID="{1857C293-0E01-4673-B738-995ECCFEF8B6}" presName="bgRect" presStyleLbl="bgShp" presStyleIdx="2" presStyleCnt="3"/>
      <dgm:spPr/>
    </dgm:pt>
    <dgm:pt modelId="{99D86448-EF6B-4A06-83EB-686787E22578}" type="pres">
      <dgm:prSet presAssocID="{1857C293-0E01-4673-B738-995ECCFEF8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 with solid fill"/>
        </a:ext>
      </dgm:extLst>
    </dgm:pt>
    <dgm:pt modelId="{33681DB4-7DD1-4457-A551-C532D99EE12A}" type="pres">
      <dgm:prSet presAssocID="{1857C293-0E01-4673-B738-995ECCFEF8B6}" presName="spaceRect" presStyleCnt="0"/>
      <dgm:spPr/>
    </dgm:pt>
    <dgm:pt modelId="{6557CE27-541A-446B-99D1-D807FFC8E9AD}" type="pres">
      <dgm:prSet presAssocID="{1857C293-0E01-4673-B738-995ECCFEF8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D8323-1629-44FD-AC9D-C31EC4B1FDA2}" type="presOf" srcId="{B236DD17-B071-4B1D-862F-40EAB01FB523}" destId="{57B34644-0DDC-4387-BB82-00B969532016}" srcOrd="0" destOrd="0" presId="urn:microsoft.com/office/officeart/2018/2/layout/IconVerticalSolidList"/>
    <dgm:cxn modelId="{1819B95B-EF05-4C9E-9CA0-8156092A2A94}" srcId="{5DE2FB7C-BB92-4F00-9DE9-AB431995C559}" destId="{1857C293-0E01-4673-B738-995ECCFEF8B6}" srcOrd="2" destOrd="0" parTransId="{BB680DA3-532B-4AAC-A2DD-2DB5296D7DD1}" sibTransId="{94AD7F43-34F1-43E9-8F28-8E21061123F9}"/>
    <dgm:cxn modelId="{AAFF0D44-33EB-46B9-B545-8499F69DECF9}" srcId="{5DE2FB7C-BB92-4F00-9DE9-AB431995C559}" destId="{50D7B8D5-C033-4155-A1D7-D47A4E18EB70}" srcOrd="0" destOrd="0" parTransId="{CB425C09-B6B5-43E0-928F-455575BB6238}" sibTransId="{24314204-2BFC-4915-A887-3544BD40F789}"/>
    <dgm:cxn modelId="{17AE057C-E605-45DB-BA8B-E20E367F2E70}" srcId="{5DE2FB7C-BB92-4F00-9DE9-AB431995C559}" destId="{B236DD17-B071-4B1D-862F-40EAB01FB523}" srcOrd="1" destOrd="0" parTransId="{AC19F1FE-E5DD-440C-9243-BE91A8BB9E98}" sibTransId="{06A40163-B0EC-4E00-915D-5F6A4D08EE0D}"/>
    <dgm:cxn modelId="{BAC661EE-E17D-42B9-BC50-F90DC6C1D259}" type="presOf" srcId="{50D7B8D5-C033-4155-A1D7-D47A4E18EB70}" destId="{018519FE-AA58-4A02-BB42-DE047DBF657D}" srcOrd="0" destOrd="0" presId="urn:microsoft.com/office/officeart/2018/2/layout/IconVerticalSolidList"/>
    <dgm:cxn modelId="{FA1EF0F8-1F59-4AB6-88BA-DCA88698C658}" type="presOf" srcId="{5DE2FB7C-BB92-4F00-9DE9-AB431995C559}" destId="{9BA6A240-9215-4042-A042-49FED5BA0CF5}" srcOrd="0" destOrd="0" presId="urn:microsoft.com/office/officeart/2018/2/layout/IconVerticalSolidList"/>
    <dgm:cxn modelId="{48A986FC-2A19-4D6F-B39C-DB3E52CE1C0E}" type="presOf" srcId="{1857C293-0E01-4673-B738-995ECCFEF8B6}" destId="{6557CE27-541A-446B-99D1-D807FFC8E9AD}" srcOrd="0" destOrd="0" presId="urn:microsoft.com/office/officeart/2018/2/layout/IconVerticalSolidList"/>
    <dgm:cxn modelId="{97F42834-41C3-4DA0-BC10-215191B7513E}" type="presParOf" srcId="{9BA6A240-9215-4042-A042-49FED5BA0CF5}" destId="{3EC9C355-AE81-4917-8681-893935035A00}" srcOrd="0" destOrd="0" presId="urn:microsoft.com/office/officeart/2018/2/layout/IconVerticalSolidList"/>
    <dgm:cxn modelId="{3F048146-EC07-4A82-A4BA-7CAA6C0B317B}" type="presParOf" srcId="{3EC9C355-AE81-4917-8681-893935035A00}" destId="{429F64AA-CC0B-4E6C-B924-0E95E6B816B2}" srcOrd="0" destOrd="0" presId="urn:microsoft.com/office/officeart/2018/2/layout/IconVerticalSolidList"/>
    <dgm:cxn modelId="{93E58332-0159-46C9-BBA4-6B0DA13C29A4}" type="presParOf" srcId="{3EC9C355-AE81-4917-8681-893935035A00}" destId="{45351995-E218-4C26-B33E-F8C3B2523DA0}" srcOrd="1" destOrd="0" presId="urn:microsoft.com/office/officeart/2018/2/layout/IconVerticalSolidList"/>
    <dgm:cxn modelId="{189E49DB-73F7-4DE1-9D4B-D23ED9A51AA9}" type="presParOf" srcId="{3EC9C355-AE81-4917-8681-893935035A00}" destId="{197B7B46-A94B-4096-8201-F44B4A23C69F}" srcOrd="2" destOrd="0" presId="urn:microsoft.com/office/officeart/2018/2/layout/IconVerticalSolidList"/>
    <dgm:cxn modelId="{D5A8BF63-FEA9-46BA-AFB0-AECDE91FF168}" type="presParOf" srcId="{3EC9C355-AE81-4917-8681-893935035A00}" destId="{018519FE-AA58-4A02-BB42-DE047DBF657D}" srcOrd="3" destOrd="0" presId="urn:microsoft.com/office/officeart/2018/2/layout/IconVerticalSolidList"/>
    <dgm:cxn modelId="{53192799-5907-47A1-845C-A3D2635FE89D}" type="presParOf" srcId="{9BA6A240-9215-4042-A042-49FED5BA0CF5}" destId="{4091EFB4-26BF-4354-A0D6-3FF7B74B9ED3}" srcOrd="1" destOrd="0" presId="urn:microsoft.com/office/officeart/2018/2/layout/IconVerticalSolidList"/>
    <dgm:cxn modelId="{5187EA77-CC00-4B88-A266-341A3642FF65}" type="presParOf" srcId="{9BA6A240-9215-4042-A042-49FED5BA0CF5}" destId="{8D375097-58FE-41BD-A16E-8071976D9BF3}" srcOrd="2" destOrd="0" presId="urn:microsoft.com/office/officeart/2018/2/layout/IconVerticalSolidList"/>
    <dgm:cxn modelId="{EF0F0520-ADBC-4E85-9951-9D799C09D755}" type="presParOf" srcId="{8D375097-58FE-41BD-A16E-8071976D9BF3}" destId="{0B95C7A6-21CB-431E-8087-A9C039577B14}" srcOrd="0" destOrd="0" presId="urn:microsoft.com/office/officeart/2018/2/layout/IconVerticalSolidList"/>
    <dgm:cxn modelId="{85C2781D-989B-44FC-BD7F-8B25DB9BDFF8}" type="presParOf" srcId="{8D375097-58FE-41BD-A16E-8071976D9BF3}" destId="{F10F7D5D-35B0-401E-84FC-E149F5068C64}" srcOrd="1" destOrd="0" presId="urn:microsoft.com/office/officeart/2018/2/layout/IconVerticalSolidList"/>
    <dgm:cxn modelId="{DBE3BF04-F202-4BF7-807A-F8C659B5B6E9}" type="presParOf" srcId="{8D375097-58FE-41BD-A16E-8071976D9BF3}" destId="{F29BA680-E41D-40B0-8851-506FD8A92FE5}" srcOrd="2" destOrd="0" presId="urn:microsoft.com/office/officeart/2018/2/layout/IconVerticalSolidList"/>
    <dgm:cxn modelId="{59FEEF66-0577-4ABA-9E2A-3E02BF7DF43A}" type="presParOf" srcId="{8D375097-58FE-41BD-A16E-8071976D9BF3}" destId="{57B34644-0DDC-4387-BB82-00B969532016}" srcOrd="3" destOrd="0" presId="urn:microsoft.com/office/officeart/2018/2/layout/IconVerticalSolidList"/>
    <dgm:cxn modelId="{7BE4EE68-826E-4936-A8BA-2DCBB78C20FF}" type="presParOf" srcId="{9BA6A240-9215-4042-A042-49FED5BA0CF5}" destId="{81A09818-8CF8-442F-AAC6-C4654CAC1B08}" srcOrd="3" destOrd="0" presId="urn:microsoft.com/office/officeart/2018/2/layout/IconVerticalSolidList"/>
    <dgm:cxn modelId="{19FD196F-FC52-4D71-930B-13457F82B8B3}" type="presParOf" srcId="{9BA6A240-9215-4042-A042-49FED5BA0CF5}" destId="{2AB41DAC-832D-4F89-8C32-50473F8FED04}" srcOrd="4" destOrd="0" presId="urn:microsoft.com/office/officeart/2018/2/layout/IconVerticalSolidList"/>
    <dgm:cxn modelId="{241773B7-0798-4D19-AA8E-3BE2ADD94CCD}" type="presParOf" srcId="{2AB41DAC-832D-4F89-8C32-50473F8FED04}" destId="{FEDCE738-A9EC-4443-8C2F-5EA390D61A5E}" srcOrd="0" destOrd="0" presId="urn:microsoft.com/office/officeart/2018/2/layout/IconVerticalSolidList"/>
    <dgm:cxn modelId="{B822BB6B-7496-4051-A1EC-9661516D04CD}" type="presParOf" srcId="{2AB41DAC-832D-4F89-8C32-50473F8FED04}" destId="{99D86448-EF6B-4A06-83EB-686787E22578}" srcOrd="1" destOrd="0" presId="urn:microsoft.com/office/officeart/2018/2/layout/IconVerticalSolidList"/>
    <dgm:cxn modelId="{5050980A-6EF5-4203-ACA5-0A233B7238B8}" type="presParOf" srcId="{2AB41DAC-832D-4F89-8C32-50473F8FED04}" destId="{33681DB4-7DD1-4457-A551-C532D99EE12A}" srcOrd="2" destOrd="0" presId="urn:microsoft.com/office/officeart/2018/2/layout/IconVerticalSolidList"/>
    <dgm:cxn modelId="{20297B49-0EEC-4340-8895-0DCB419C1BD6}" type="presParOf" srcId="{2AB41DAC-832D-4F89-8C32-50473F8FED04}" destId="{6557CE27-541A-446B-99D1-D807FFC8E9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43B0A-4053-422F-BC9C-A6A8DE6E93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C4132-7A80-4FA3-B6A3-50F8FE4E3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 pre-defined timeouts:</a:t>
          </a:r>
          <a:br>
            <a:rPr lang="en-US" b="0" i="0"/>
          </a:br>
          <a:r>
            <a:rPr lang="en-US" b="0" i="0" err="1">
              <a:latin typeface="Consolas"/>
            </a:rPr>
            <a:t>f.Timeouts.PodStart</a:t>
          </a:r>
          <a:r>
            <a:rPr lang="en-US">
              <a:latin typeface="Consolas"/>
            </a:rPr>
            <a:t>, ...</a:t>
          </a:r>
        </a:p>
      </dgm:t>
    </dgm:pt>
    <dgm:pt modelId="{E7088AA1-2EA5-4341-888B-1EB66200D9E0}" type="parTrans" cxnId="{C7BD0A78-A7D1-4449-870F-B2BC75631F9B}">
      <dgm:prSet/>
      <dgm:spPr/>
      <dgm:t>
        <a:bodyPr/>
        <a:lstStyle/>
        <a:p>
          <a:endParaRPr lang="en-US"/>
        </a:p>
      </dgm:t>
    </dgm:pt>
    <dgm:pt modelId="{B9D078FA-49C2-42B1-AE67-738A3D35AD8C}" type="sibTrans" cxnId="{C7BD0A78-A7D1-4449-870F-B2BC75631F9B}">
      <dgm:prSet/>
      <dgm:spPr/>
      <dgm:t>
        <a:bodyPr/>
        <a:lstStyle/>
        <a:p>
          <a:endParaRPr lang="en-US"/>
        </a:p>
      </dgm:t>
    </dgm:pt>
    <dgm:pt modelId="{B89988FF-A648-44CE-B9A2-D5E4BBCFA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Good code for polling</a:t>
          </a:r>
          <a:endParaRPr lang="en-US"/>
        </a:p>
      </dgm:t>
    </dgm:pt>
    <dgm:pt modelId="{AF96E8BB-A981-401A-B8A6-D438A2A6AFFD}" type="parTrans" cxnId="{B61F8EAC-44D3-4429-929C-E06D395B91B2}">
      <dgm:prSet/>
      <dgm:spPr/>
      <dgm:t>
        <a:bodyPr/>
        <a:lstStyle/>
        <a:p>
          <a:endParaRPr lang="en-US"/>
        </a:p>
      </dgm:t>
    </dgm:pt>
    <dgm:pt modelId="{B6BF883C-76B8-47B6-A6A5-DDD2D7DA0C30}" type="sibTrans" cxnId="{B61F8EAC-44D3-4429-929C-E06D395B91B2}">
      <dgm:prSet/>
      <dgm:spPr/>
      <dgm:t>
        <a:bodyPr/>
        <a:lstStyle/>
        <a:p>
          <a:endParaRPr lang="en-US"/>
        </a:p>
      </dgm:t>
    </dgm:pt>
    <dgm:pt modelId="{301A25AC-268F-434B-ABA3-2577CEFECA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accepts a context for test timeouts</a:t>
          </a:r>
          <a:endParaRPr lang="en-US"/>
        </a:p>
      </dgm:t>
    </dgm:pt>
    <dgm:pt modelId="{28B9797F-1CF9-4864-9105-3FBA10E3809A}" type="parTrans" cxnId="{F287A970-EA5A-47AD-9D49-C87AE65A5124}">
      <dgm:prSet/>
      <dgm:spPr/>
      <dgm:t>
        <a:bodyPr/>
        <a:lstStyle/>
        <a:p>
          <a:endParaRPr lang="en-US"/>
        </a:p>
      </dgm:t>
    </dgm:pt>
    <dgm:pt modelId="{C5E30AE9-4322-46EE-B54C-DF6F4E06DEF0}" type="sibTrans" cxnId="{F287A970-EA5A-47AD-9D49-C87AE65A5124}">
      <dgm:prSet/>
      <dgm:spPr/>
      <dgm:t>
        <a:bodyPr/>
        <a:lstStyle/>
        <a:p>
          <a:endParaRPr lang="en-US"/>
        </a:p>
      </dgm:t>
    </dgm:pt>
    <dgm:pt modelId="{9F63423E-7143-4B06-98FB-B8781F51E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informative during interactive use</a:t>
          </a:r>
          <a:r>
            <a:rPr lang="en-US">
              <a:latin typeface="IntelOne Display Light"/>
            </a:rPr>
            <a:t>, </a:t>
          </a:r>
          <a:r>
            <a:rPr lang="en-US" b="0" i="0"/>
            <a:t>little to no output during a CI run except when it fails</a:t>
          </a:r>
          <a:endParaRPr lang="en-US"/>
        </a:p>
      </dgm:t>
    </dgm:pt>
    <dgm:pt modelId="{1C9FDDA2-7CE8-46F8-B03D-667C6C812211}" type="parTrans" cxnId="{6A5569CC-AC71-4DE9-8DFE-D5F6BCC4086C}">
      <dgm:prSet/>
      <dgm:spPr/>
      <dgm:t>
        <a:bodyPr/>
        <a:lstStyle/>
        <a:p>
          <a:endParaRPr lang="en-US"/>
        </a:p>
      </dgm:t>
    </dgm:pt>
    <dgm:pt modelId="{F855B425-7526-49F8-91AC-9C33CFC08F11}" type="sibTrans" cxnId="{6A5569CC-AC71-4DE9-8DFE-D5F6BCC4086C}">
      <dgm:prSet/>
      <dgm:spPr/>
      <dgm:t>
        <a:bodyPr/>
        <a:lstStyle/>
        <a:p>
          <a:endParaRPr lang="en-US"/>
        </a:p>
      </dgm:t>
    </dgm:pt>
    <dgm:pt modelId="{6A7877CF-4A87-49E7-A2F1-08A37E1E1F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full explanation when it fails:</a:t>
          </a:r>
          <a:r>
            <a:rPr lang="en-US" b="0" i="0">
              <a:latin typeface="IntelOne Display Light"/>
            </a:rPr>
            <a:t> </a:t>
          </a:r>
          <a:r>
            <a:rPr lang="en-US" b="0" i="0"/>
            <a:t>last observed state and errors</a:t>
          </a:r>
          <a:endParaRPr lang="en-US"/>
        </a:p>
      </dgm:t>
    </dgm:pt>
    <dgm:pt modelId="{846EE08C-9EC7-4C8B-B807-078EFC844A8D}" type="parTrans" cxnId="{EE4C25F2-1C8E-442C-B0A6-DE6D4AE715CB}">
      <dgm:prSet/>
      <dgm:spPr/>
      <dgm:t>
        <a:bodyPr/>
        <a:lstStyle/>
        <a:p>
          <a:endParaRPr lang="en-US"/>
        </a:p>
      </dgm:t>
    </dgm:pt>
    <dgm:pt modelId="{843D8C06-C0A8-42EF-A2BC-D206D9632708}" type="sibTrans" cxnId="{EE4C25F2-1C8E-442C-B0A6-DE6D4AE715CB}">
      <dgm:prSet/>
      <dgm:spPr/>
      <dgm:t>
        <a:bodyPr/>
        <a:lstStyle/>
        <a:p>
          <a:endParaRPr lang="en-US"/>
        </a:p>
      </dgm:t>
    </dgm:pt>
    <dgm:pt modelId="{A9C8A9F3-3347-4145-8B5B-A835C6F9F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extension mechanism for writing custom checks</a:t>
          </a:r>
          <a:endParaRPr lang="en-US"/>
        </a:p>
      </dgm:t>
    </dgm:pt>
    <dgm:pt modelId="{80CACC9B-9C7D-441F-B690-45CA85855AF0}" type="parTrans" cxnId="{58CFDA6C-AA24-4C42-AA1B-A73538610BE8}">
      <dgm:prSet/>
      <dgm:spPr/>
      <dgm:t>
        <a:bodyPr/>
        <a:lstStyle/>
        <a:p>
          <a:endParaRPr lang="en-US"/>
        </a:p>
      </dgm:t>
    </dgm:pt>
    <dgm:pt modelId="{6E7266C3-3AE7-4BC9-885D-E0777226E086}" type="sibTrans" cxnId="{58CFDA6C-AA24-4C42-AA1B-A73538610BE8}">
      <dgm:prSet/>
      <dgm:spPr/>
      <dgm:t>
        <a:bodyPr/>
        <a:lstStyle/>
        <a:p>
          <a:endParaRPr lang="en-US"/>
        </a:p>
      </dgm:t>
    </dgm:pt>
    <dgm:pt modelId="{C1638FF2-439B-4E38-8C78-C0E792436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early abort</a:t>
          </a:r>
          <a:r>
            <a:rPr lang="en-US" b="0" i="0">
              <a:latin typeface="IntelOne Display Light"/>
            </a:rPr>
            <a:t> when condition cannot be reached anymore</a:t>
          </a:r>
        </a:p>
      </dgm:t>
    </dgm:pt>
    <dgm:pt modelId="{73FBED63-5994-4E67-BCC7-23B321E00A19}" type="parTrans" cxnId="{AECAA045-D3B7-4F96-8A62-4840AEB5676B}">
      <dgm:prSet/>
      <dgm:spPr/>
      <dgm:t>
        <a:bodyPr/>
        <a:lstStyle/>
        <a:p>
          <a:endParaRPr lang="en-US"/>
        </a:p>
      </dgm:t>
    </dgm:pt>
    <dgm:pt modelId="{74C4758B-3CE2-4FE6-A1C3-899D2A187E30}" type="sibTrans" cxnId="{AECAA045-D3B7-4F96-8A62-4840AEB5676B}">
      <dgm:prSet/>
      <dgm:spPr/>
      <dgm:t>
        <a:bodyPr/>
        <a:lstStyle/>
        <a:p>
          <a:endParaRPr lang="en-US"/>
        </a:p>
      </dgm:t>
    </dgm:pt>
    <dgm:pt modelId="{70DF1623-6125-4C77-A6AD-6E02BFCFAF1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err="1">
              <a:solidFill>
                <a:schemeClr val="tx2"/>
              </a:solidFill>
              <a:latin typeface="Consolas"/>
            </a:rPr>
            <a:t>gomega.Eventually</a:t>
          </a:r>
          <a:r>
            <a:rPr lang="en-US" b="0" i="0">
              <a:solidFill>
                <a:schemeClr val="tx2"/>
              </a:solidFill>
              <a:latin typeface="Consolas"/>
            </a:rPr>
            <a:t>/Consistently</a:t>
          </a:r>
          <a:br>
            <a:rPr lang="en-US" b="0" i="0">
              <a:solidFill>
                <a:schemeClr val="tx2"/>
              </a:solidFill>
              <a:latin typeface="Consolas"/>
            </a:rPr>
          </a:br>
          <a:r>
            <a:rPr lang="en-US" b="0" i="0" err="1">
              <a:solidFill>
                <a:schemeClr val="tx2"/>
              </a:solidFill>
              <a:latin typeface="Consolas"/>
            </a:rPr>
            <a:t>framework.Gomega</a:t>
          </a:r>
          <a:r>
            <a:rPr lang="en-US" b="0" i="0">
              <a:solidFill>
                <a:schemeClr val="tx2"/>
              </a:solidFill>
              <a:latin typeface="Consolas"/>
            </a:rPr>
            <a:t>().Expect(…)</a:t>
          </a:r>
          <a:r>
            <a:rPr lang="en-US" b="0" i="0">
              <a:latin typeface="Consolas"/>
            </a:rPr>
            <a:t> for helper code with</a:t>
          </a:r>
          <a:r>
            <a:rPr lang="en-US" b="0" i="0">
              <a:solidFill>
                <a:srgbClr val="010000"/>
              </a:solidFill>
              <a:latin typeface="Consolas"/>
            </a:rPr>
            <a:t> </a:t>
          </a:r>
          <a:r>
            <a:rPr lang="en-US" b="0" i="0">
              <a:latin typeface="Consolas"/>
            </a:rPr>
            <a:t>error returns</a:t>
          </a:r>
          <a:br>
            <a:rPr lang="en-US" b="0" i="0"/>
          </a:br>
          <a:r>
            <a:rPr lang="en-US" b="0" i="0"/>
            <a:t>as </a:t>
          </a:r>
          <a:r>
            <a:rPr lang="en-US" b="0" i="0">
              <a:latin typeface="IntelOne Display Light"/>
            </a:rPr>
            <a:t>in</a:t>
          </a:r>
          <a:br>
            <a:rPr lang="en-US" b="0" i="0">
              <a:latin typeface="IntelOne Display Light"/>
            </a:rPr>
          </a:br>
          <a:r>
            <a:rPr lang="en-US" b="0" i="0">
              <a:latin typeface="Consolas"/>
            </a:rPr>
            <a:t>test/e2e/framework/pods</a:t>
          </a:r>
          <a:endParaRPr lang="en-US" b="1" i="0">
            <a:solidFill>
              <a:srgbClr val="010000"/>
            </a:solidFill>
            <a:latin typeface="Consolas"/>
          </a:endParaRPr>
        </a:p>
      </dgm:t>
    </dgm:pt>
    <dgm:pt modelId="{46FE3357-ADE5-4B5D-8DE9-0B7D5941C4B9}" type="parTrans" cxnId="{8386BB27-BA9E-43BD-981A-024FF31DAFD0}">
      <dgm:prSet/>
      <dgm:spPr/>
    </dgm:pt>
    <dgm:pt modelId="{331F2464-F972-4E69-9DAC-F73CFF05886D}" type="sibTrans" cxnId="{8386BB27-BA9E-43BD-981A-024FF31DAFD0}">
      <dgm:prSet/>
      <dgm:spPr/>
    </dgm:pt>
    <dgm:pt modelId="{03772BF9-1234-4B47-9C55-3F4B619DC75D}" type="pres">
      <dgm:prSet presAssocID="{F1243B0A-4053-422F-BC9C-A6A8DE6E93B6}" presName="root" presStyleCnt="0">
        <dgm:presLayoutVars>
          <dgm:dir/>
          <dgm:resizeHandles val="exact"/>
        </dgm:presLayoutVars>
      </dgm:prSet>
      <dgm:spPr/>
    </dgm:pt>
    <dgm:pt modelId="{FB4504B6-B9E9-427F-943D-3BBB213ECDAA}" type="pres">
      <dgm:prSet presAssocID="{B09C4132-7A80-4FA3-B6A3-50F8FE4E3B4A}" presName="compNode" presStyleCnt="0"/>
      <dgm:spPr/>
    </dgm:pt>
    <dgm:pt modelId="{3FAFFC5E-BB68-43C2-86A5-83993F0386FB}" type="pres">
      <dgm:prSet presAssocID="{B09C4132-7A80-4FA3-B6A3-50F8FE4E3B4A}" presName="bgRect" presStyleLbl="bgShp" presStyleIdx="0" presStyleCnt="3"/>
      <dgm:spPr/>
    </dgm:pt>
    <dgm:pt modelId="{426857FB-E1F3-4586-86A0-D7F05E9AFA2A}" type="pres">
      <dgm:prSet presAssocID="{B09C4132-7A80-4FA3-B6A3-50F8FE4E3B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 with solid fill"/>
        </a:ext>
      </dgm:extLst>
    </dgm:pt>
    <dgm:pt modelId="{FA7B95D1-A76E-4C4D-B4BF-B3F2C96AFB6C}" type="pres">
      <dgm:prSet presAssocID="{B09C4132-7A80-4FA3-B6A3-50F8FE4E3B4A}" presName="spaceRect" presStyleCnt="0"/>
      <dgm:spPr/>
    </dgm:pt>
    <dgm:pt modelId="{551DBCD7-FA85-4450-AC26-38256515D4A8}" type="pres">
      <dgm:prSet presAssocID="{B09C4132-7A80-4FA3-B6A3-50F8FE4E3B4A}" presName="parTx" presStyleLbl="revTx" presStyleIdx="0" presStyleCnt="4">
        <dgm:presLayoutVars>
          <dgm:chMax val="0"/>
          <dgm:chPref val="0"/>
        </dgm:presLayoutVars>
      </dgm:prSet>
      <dgm:spPr/>
    </dgm:pt>
    <dgm:pt modelId="{D5E6AA1B-A8A7-4ADD-ABEE-B995ACD64259}" type="pres">
      <dgm:prSet presAssocID="{B9D078FA-49C2-42B1-AE67-738A3D35AD8C}" presName="sibTrans" presStyleCnt="0"/>
      <dgm:spPr/>
    </dgm:pt>
    <dgm:pt modelId="{BC0FA8DC-6EAE-4C16-A163-C40B0E0D9F04}" type="pres">
      <dgm:prSet presAssocID="{B89988FF-A648-44CE-B9A2-D5E4BBCFA0F5}" presName="compNode" presStyleCnt="0"/>
      <dgm:spPr/>
    </dgm:pt>
    <dgm:pt modelId="{7B214F3F-1BD9-45A3-B97F-5F263981F622}" type="pres">
      <dgm:prSet presAssocID="{B89988FF-A648-44CE-B9A2-D5E4BBCFA0F5}" presName="bgRect" presStyleLbl="bgShp" presStyleIdx="1" presStyleCnt="3"/>
      <dgm:spPr/>
    </dgm:pt>
    <dgm:pt modelId="{A524869F-E8BA-49D9-846F-38B75595EF9F}" type="pres">
      <dgm:prSet presAssocID="{B89988FF-A648-44CE-B9A2-D5E4BBCFA0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24F23D-CC96-4614-B0F5-863650840E4E}" type="pres">
      <dgm:prSet presAssocID="{B89988FF-A648-44CE-B9A2-D5E4BBCFA0F5}" presName="spaceRect" presStyleCnt="0"/>
      <dgm:spPr/>
    </dgm:pt>
    <dgm:pt modelId="{6938D187-C233-4847-A6B3-A702009F9EBC}" type="pres">
      <dgm:prSet presAssocID="{B89988FF-A648-44CE-B9A2-D5E4BBCFA0F5}" presName="parTx" presStyleLbl="revTx" presStyleIdx="1" presStyleCnt="4">
        <dgm:presLayoutVars>
          <dgm:chMax val="0"/>
          <dgm:chPref val="0"/>
        </dgm:presLayoutVars>
      </dgm:prSet>
      <dgm:spPr/>
    </dgm:pt>
    <dgm:pt modelId="{B6C36CD6-6C0F-48E7-9168-5F897C1062E5}" type="pres">
      <dgm:prSet presAssocID="{B89988FF-A648-44CE-B9A2-D5E4BBCFA0F5}" presName="desTx" presStyleLbl="revTx" presStyleIdx="2" presStyleCnt="4">
        <dgm:presLayoutVars/>
      </dgm:prSet>
      <dgm:spPr/>
    </dgm:pt>
    <dgm:pt modelId="{047BD8A6-EA1C-486B-9F2C-B48049B895C8}" type="pres">
      <dgm:prSet presAssocID="{B6BF883C-76B8-47B6-A6A5-DDD2D7DA0C30}" presName="sibTrans" presStyleCnt="0"/>
      <dgm:spPr/>
    </dgm:pt>
    <dgm:pt modelId="{44D3FE41-70FA-4160-A72B-D30787755675}" type="pres">
      <dgm:prSet presAssocID="{70DF1623-6125-4C77-A6AD-6E02BFCFAF1A}" presName="compNode" presStyleCnt="0"/>
      <dgm:spPr/>
    </dgm:pt>
    <dgm:pt modelId="{F8D0824D-ED6B-4986-870A-0B3E202F4307}" type="pres">
      <dgm:prSet presAssocID="{70DF1623-6125-4C77-A6AD-6E02BFCFAF1A}" presName="bgRect" presStyleLbl="bgShp" presStyleIdx="2" presStyleCnt="3"/>
      <dgm:spPr/>
    </dgm:pt>
    <dgm:pt modelId="{FBA74763-C99E-4A91-84FF-0772BA80E6A9}" type="pres">
      <dgm:prSet presAssocID="{70DF1623-6125-4C77-A6AD-6E02BFCFAF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7AD34F7E-5D2E-46F4-A494-98924756C60D}" type="pres">
      <dgm:prSet presAssocID="{70DF1623-6125-4C77-A6AD-6E02BFCFAF1A}" presName="spaceRect" presStyleCnt="0"/>
      <dgm:spPr/>
    </dgm:pt>
    <dgm:pt modelId="{EBDFF7D3-8A85-45C7-B78B-27F6E4DF3B55}" type="pres">
      <dgm:prSet presAssocID="{70DF1623-6125-4C77-A6AD-6E02BFCFAF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C9B402-6A55-493D-9629-61BB3E9D4DC2}" type="presOf" srcId="{A9C8A9F3-3347-4145-8B5B-A835C6F9F799}" destId="{B6C36CD6-6C0F-48E7-9168-5F897C1062E5}" srcOrd="0" destOrd="3" presId="urn:microsoft.com/office/officeart/2018/2/layout/IconVerticalSolidList"/>
    <dgm:cxn modelId="{7E559621-E0B0-49A6-B4AC-61D834A45080}" type="presOf" srcId="{301A25AC-268F-434B-ABA3-2577CEFECAE1}" destId="{B6C36CD6-6C0F-48E7-9168-5F897C1062E5}" srcOrd="0" destOrd="0" presId="urn:microsoft.com/office/officeart/2018/2/layout/IconVerticalSolidList"/>
    <dgm:cxn modelId="{8386BB27-BA9E-43BD-981A-024FF31DAFD0}" srcId="{F1243B0A-4053-422F-BC9C-A6A8DE6E93B6}" destId="{70DF1623-6125-4C77-A6AD-6E02BFCFAF1A}" srcOrd="2" destOrd="0" parTransId="{46FE3357-ADE5-4B5D-8DE9-0B7D5941C4B9}" sibTransId="{331F2464-F972-4E69-9DAC-F73CFF05886D}"/>
    <dgm:cxn modelId="{85D53540-BCF7-4DB1-B223-E18CE6F30768}" type="presOf" srcId="{9F63423E-7143-4B06-98FB-B8781F51E97C}" destId="{B6C36CD6-6C0F-48E7-9168-5F897C1062E5}" srcOrd="0" destOrd="1" presId="urn:microsoft.com/office/officeart/2018/2/layout/IconVerticalSolidList"/>
    <dgm:cxn modelId="{913E5942-8983-4BEF-BCCD-3D4B8D8080EE}" type="presOf" srcId="{6A7877CF-4A87-49E7-A2F1-08A37E1E1F56}" destId="{B6C36CD6-6C0F-48E7-9168-5F897C1062E5}" srcOrd="0" destOrd="2" presId="urn:microsoft.com/office/officeart/2018/2/layout/IconVerticalSolidList"/>
    <dgm:cxn modelId="{AECAA045-D3B7-4F96-8A62-4840AEB5676B}" srcId="{B89988FF-A648-44CE-B9A2-D5E4BBCFA0F5}" destId="{C1638FF2-439B-4E38-8C78-C0E792436EBF}" srcOrd="4" destOrd="0" parTransId="{73FBED63-5994-4E67-BCC7-23B321E00A19}" sibTransId="{74C4758B-3CE2-4FE6-A1C3-899D2A187E30}"/>
    <dgm:cxn modelId="{7FDA3667-AAEB-42C6-9E39-C87EB10B365B}" type="presOf" srcId="{70DF1623-6125-4C77-A6AD-6E02BFCFAF1A}" destId="{EBDFF7D3-8A85-45C7-B78B-27F6E4DF3B55}" srcOrd="0" destOrd="0" presId="urn:microsoft.com/office/officeart/2018/2/layout/IconVerticalSolidList"/>
    <dgm:cxn modelId="{58CFDA6C-AA24-4C42-AA1B-A73538610BE8}" srcId="{B89988FF-A648-44CE-B9A2-D5E4BBCFA0F5}" destId="{A9C8A9F3-3347-4145-8B5B-A835C6F9F799}" srcOrd="3" destOrd="0" parTransId="{80CACC9B-9C7D-441F-B690-45CA85855AF0}" sibTransId="{6E7266C3-3AE7-4BC9-885D-E0777226E086}"/>
    <dgm:cxn modelId="{F287A970-EA5A-47AD-9D49-C87AE65A5124}" srcId="{B89988FF-A648-44CE-B9A2-D5E4BBCFA0F5}" destId="{301A25AC-268F-434B-ABA3-2577CEFECAE1}" srcOrd="0" destOrd="0" parTransId="{28B9797F-1CF9-4864-9105-3FBA10E3809A}" sibTransId="{C5E30AE9-4322-46EE-B54C-DF6F4E06DEF0}"/>
    <dgm:cxn modelId="{B11C3676-21FE-4ADE-8BF1-2B2BB2A929BD}" type="presOf" srcId="{B89988FF-A648-44CE-B9A2-D5E4BBCFA0F5}" destId="{6938D187-C233-4847-A6B3-A702009F9EBC}" srcOrd="0" destOrd="0" presId="urn:microsoft.com/office/officeart/2018/2/layout/IconVerticalSolidList"/>
    <dgm:cxn modelId="{E95E6357-557A-45C5-B42C-7C71EB3040C5}" type="presOf" srcId="{C1638FF2-439B-4E38-8C78-C0E792436EBF}" destId="{B6C36CD6-6C0F-48E7-9168-5F897C1062E5}" srcOrd="0" destOrd="4" presId="urn:microsoft.com/office/officeart/2018/2/layout/IconVerticalSolidList"/>
    <dgm:cxn modelId="{C7BD0A78-A7D1-4449-870F-B2BC75631F9B}" srcId="{F1243B0A-4053-422F-BC9C-A6A8DE6E93B6}" destId="{B09C4132-7A80-4FA3-B6A3-50F8FE4E3B4A}" srcOrd="0" destOrd="0" parTransId="{E7088AA1-2EA5-4341-888B-1EB66200D9E0}" sibTransId="{B9D078FA-49C2-42B1-AE67-738A3D35AD8C}"/>
    <dgm:cxn modelId="{8F369B7D-00E9-4A67-9E9C-F5B5103BA8E3}" type="presOf" srcId="{B09C4132-7A80-4FA3-B6A3-50F8FE4E3B4A}" destId="{551DBCD7-FA85-4450-AC26-38256515D4A8}" srcOrd="0" destOrd="0" presId="urn:microsoft.com/office/officeart/2018/2/layout/IconVerticalSolidList"/>
    <dgm:cxn modelId="{B61F8EAC-44D3-4429-929C-E06D395B91B2}" srcId="{F1243B0A-4053-422F-BC9C-A6A8DE6E93B6}" destId="{B89988FF-A648-44CE-B9A2-D5E4BBCFA0F5}" srcOrd="1" destOrd="0" parTransId="{AF96E8BB-A981-401A-B8A6-D438A2A6AFFD}" sibTransId="{B6BF883C-76B8-47B6-A6A5-DDD2D7DA0C30}"/>
    <dgm:cxn modelId="{6A5569CC-AC71-4DE9-8DFE-D5F6BCC4086C}" srcId="{B89988FF-A648-44CE-B9A2-D5E4BBCFA0F5}" destId="{9F63423E-7143-4B06-98FB-B8781F51E97C}" srcOrd="1" destOrd="0" parTransId="{1C9FDDA2-7CE8-46F8-B03D-667C6C812211}" sibTransId="{F855B425-7526-49F8-91AC-9C33CFC08F11}"/>
    <dgm:cxn modelId="{B44DC3E3-C5C6-45BA-87A6-7EB3C0CBDB7C}" type="presOf" srcId="{F1243B0A-4053-422F-BC9C-A6A8DE6E93B6}" destId="{03772BF9-1234-4B47-9C55-3F4B619DC75D}" srcOrd="0" destOrd="0" presId="urn:microsoft.com/office/officeart/2018/2/layout/IconVerticalSolidList"/>
    <dgm:cxn modelId="{EE4C25F2-1C8E-442C-B0A6-DE6D4AE715CB}" srcId="{B89988FF-A648-44CE-B9A2-D5E4BBCFA0F5}" destId="{6A7877CF-4A87-49E7-A2F1-08A37E1E1F56}" srcOrd="2" destOrd="0" parTransId="{846EE08C-9EC7-4C8B-B807-078EFC844A8D}" sibTransId="{843D8C06-C0A8-42EF-A2BC-D206D9632708}"/>
    <dgm:cxn modelId="{D8EC36A1-F33C-40DC-9EE0-67A2288EC408}" type="presParOf" srcId="{03772BF9-1234-4B47-9C55-3F4B619DC75D}" destId="{FB4504B6-B9E9-427F-943D-3BBB213ECDAA}" srcOrd="0" destOrd="0" presId="urn:microsoft.com/office/officeart/2018/2/layout/IconVerticalSolidList"/>
    <dgm:cxn modelId="{36429410-D21E-4500-AA6B-298608B272AA}" type="presParOf" srcId="{FB4504B6-B9E9-427F-943D-3BBB213ECDAA}" destId="{3FAFFC5E-BB68-43C2-86A5-83993F0386FB}" srcOrd="0" destOrd="0" presId="urn:microsoft.com/office/officeart/2018/2/layout/IconVerticalSolidList"/>
    <dgm:cxn modelId="{FC3190C1-6F07-4411-9912-C7E34BBC4874}" type="presParOf" srcId="{FB4504B6-B9E9-427F-943D-3BBB213ECDAA}" destId="{426857FB-E1F3-4586-86A0-D7F05E9AFA2A}" srcOrd="1" destOrd="0" presId="urn:microsoft.com/office/officeart/2018/2/layout/IconVerticalSolidList"/>
    <dgm:cxn modelId="{698D6956-8140-4EB9-AEE0-0C7F621CF53D}" type="presParOf" srcId="{FB4504B6-B9E9-427F-943D-3BBB213ECDAA}" destId="{FA7B95D1-A76E-4C4D-B4BF-B3F2C96AFB6C}" srcOrd="2" destOrd="0" presId="urn:microsoft.com/office/officeart/2018/2/layout/IconVerticalSolidList"/>
    <dgm:cxn modelId="{6F2933E2-2B82-44B8-A0AD-7B5D544C94DC}" type="presParOf" srcId="{FB4504B6-B9E9-427F-943D-3BBB213ECDAA}" destId="{551DBCD7-FA85-4450-AC26-38256515D4A8}" srcOrd="3" destOrd="0" presId="urn:microsoft.com/office/officeart/2018/2/layout/IconVerticalSolidList"/>
    <dgm:cxn modelId="{D7F69281-21F2-4E96-9EB4-12D98DDF8445}" type="presParOf" srcId="{03772BF9-1234-4B47-9C55-3F4B619DC75D}" destId="{D5E6AA1B-A8A7-4ADD-ABEE-B995ACD64259}" srcOrd="1" destOrd="0" presId="urn:microsoft.com/office/officeart/2018/2/layout/IconVerticalSolidList"/>
    <dgm:cxn modelId="{175769AF-F191-4CC2-A167-1D8D687317B4}" type="presParOf" srcId="{03772BF9-1234-4B47-9C55-3F4B619DC75D}" destId="{BC0FA8DC-6EAE-4C16-A163-C40B0E0D9F04}" srcOrd="2" destOrd="0" presId="urn:microsoft.com/office/officeart/2018/2/layout/IconVerticalSolidList"/>
    <dgm:cxn modelId="{0AE7C739-7E03-47CF-ABA4-20E21D4569F4}" type="presParOf" srcId="{BC0FA8DC-6EAE-4C16-A163-C40B0E0D9F04}" destId="{7B214F3F-1BD9-45A3-B97F-5F263981F622}" srcOrd="0" destOrd="0" presId="urn:microsoft.com/office/officeart/2018/2/layout/IconVerticalSolidList"/>
    <dgm:cxn modelId="{ED6E5F77-A5B6-4495-BEB5-969AC4413055}" type="presParOf" srcId="{BC0FA8DC-6EAE-4C16-A163-C40B0E0D9F04}" destId="{A524869F-E8BA-49D9-846F-38B75595EF9F}" srcOrd="1" destOrd="0" presId="urn:microsoft.com/office/officeart/2018/2/layout/IconVerticalSolidList"/>
    <dgm:cxn modelId="{A36DE70C-90AE-4D91-BF25-96E4C63CB250}" type="presParOf" srcId="{BC0FA8DC-6EAE-4C16-A163-C40B0E0D9F04}" destId="{6424F23D-CC96-4614-B0F5-863650840E4E}" srcOrd="2" destOrd="0" presId="urn:microsoft.com/office/officeart/2018/2/layout/IconVerticalSolidList"/>
    <dgm:cxn modelId="{D907B159-2529-4DAA-9B6E-25D8DBDE1425}" type="presParOf" srcId="{BC0FA8DC-6EAE-4C16-A163-C40B0E0D9F04}" destId="{6938D187-C233-4847-A6B3-A702009F9EBC}" srcOrd="3" destOrd="0" presId="urn:microsoft.com/office/officeart/2018/2/layout/IconVerticalSolidList"/>
    <dgm:cxn modelId="{7795AB8A-E60C-40B2-AD77-658F860ADA34}" type="presParOf" srcId="{BC0FA8DC-6EAE-4C16-A163-C40B0E0D9F04}" destId="{B6C36CD6-6C0F-48E7-9168-5F897C1062E5}" srcOrd="4" destOrd="0" presId="urn:microsoft.com/office/officeart/2018/2/layout/IconVerticalSolidList"/>
    <dgm:cxn modelId="{05241931-E9CF-4903-9C42-138FDC2E1D13}" type="presParOf" srcId="{03772BF9-1234-4B47-9C55-3F4B619DC75D}" destId="{047BD8A6-EA1C-486B-9F2C-B48049B895C8}" srcOrd="3" destOrd="0" presId="urn:microsoft.com/office/officeart/2018/2/layout/IconVerticalSolidList"/>
    <dgm:cxn modelId="{ED1B5601-DFD1-4445-98AC-5EFBE1201D78}" type="presParOf" srcId="{03772BF9-1234-4B47-9C55-3F4B619DC75D}" destId="{44D3FE41-70FA-4160-A72B-D30787755675}" srcOrd="4" destOrd="0" presId="urn:microsoft.com/office/officeart/2018/2/layout/IconVerticalSolidList"/>
    <dgm:cxn modelId="{22E24248-66E6-42E4-B05A-2D0795234ADD}" type="presParOf" srcId="{44D3FE41-70FA-4160-A72B-D30787755675}" destId="{F8D0824D-ED6B-4986-870A-0B3E202F4307}" srcOrd="0" destOrd="0" presId="urn:microsoft.com/office/officeart/2018/2/layout/IconVerticalSolidList"/>
    <dgm:cxn modelId="{4D5A1332-1127-4C6C-8849-F6BDEA14AB4C}" type="presParOf" srcId="{44D3FE41-70FA-4160-A72B-D30787755675}" destId="{FBA74763-C99E-4A91-84FF-0772BA80E6A9}" srcOrd="1" destOrd="0" presId="urn:microsoft.com/office/officeart/2018/2/layout/IconVerticalSolidList"/>
    <dgm:cxn modelId="{DA4C3222-C6C3-452F-B4EB-5F1DCFC82604}" type="presParOf" srcId="{44D3FE41-70FA-4160-A72B-D30787755675}" destId="{7AD34F7E-5D2E-46F4-A494-98924756C60D}" srcOrd="2" destOrd="0" presId="urn:microsoft.com/office/officeart/2018/2/layout/IconVerticalSolidList"/>
    <dgm:cxn modelId="{B11DE2D3-2720-417C-AD32-CC923B7705A3}" type="presParOf" srcId="{44D3FE41-70FA-4160-A72B-D30787755675}" destId="{EBDFF7D3-8A85-45C7-B78B-27F6E4DF3B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69000-4CEF-47B5-A8D5-05A63BCCFE2C}">
      <dsp:nvSpPr>
        <dsp:cNvPr id="0" name=""/>
        <dsp:cNvSpPr/>
      </dsp:nvSpPr>
      <dsp:spPr>
        <a:xfrm>
          <a:off x="0" y="558"/>
          <a:ext cx="10841905" cy="13075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C3E02-C3B9-4EC6-9A5B-676CB0BDC04A}">
      <dsp:nvSpPr>
        <dsp:cNvPr id="0" name=""/>
        <dsp:cNvSpPr/>
      </dsp:nvSpPr>
      <dsp:spPr>
        <a:xfrm>
          <a:off x="395548" y="294768"/>
          <a:ext cx="719178" cy="7191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86A62-E493-41B6-865E-6A4AD54445B1}">
      <dsp:nvSpPr>
        <dsp:cNvPr id="0" name=""/>
        <dsp:cNvSpPr/>
      </dsp:nvSpPr>
      <dsp:spPr>
        <a:xfrm>
          <a:off x="1510275" y="558"/>
          <a:ext cx="9331629" cy="130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87" tIns="138387" rIns="138387" bIns="1383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Responsible for tools used by the project (prow, tide, ...)</a:t>
          </a:r>
        </a:p>
      </dsp:txBody>
      <dsp:txXfrm>
        <a:off x="1510275" y="558"/>
        <a:ext cx="9331629" cy="1307598"/>
      </dsp:txXfrm>
    </dsp:sp>
    <dsp:sp modelId="{4CA5F4D0-6724-4820-912E-A2033DD1134A}">
      <dsp:nvSpPr>
        <dsp:cNvPr id="0" name=""/>
        <dsp:cNvSpPr/>
      </dsp:nvSpPr>
      <dsp:spPr>
        <a:xfrm>
          <a:off x="0" y="1635056"/>
          <a:ext cx="10841905" cy="13075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23010-3FDB-4E4F-8706-D5CE48428E06}">
      <dsp:nvSpPr>
        <dsp:cNvPr id="0" name=""/>
        <dsp:cNvSpPr/>
      </dsp:nvSpPr>
      <dsp:spPr>
        <a:xfrm>
          <a:off x="395548" y="1929266"/>
          <a:ext cx="719178" cy="7191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743-509E-447A-A3DA-55B7FF7C3586}">
      <dsp:nvSpPr>
        <dsp:cNvPr id="0" name=""/>
        <dsp:cNvSpPr/>
      </dsp:nvSpPr>
      <dsp:spPr>
        <a:xfrm>
          <a:off x="1510275" y="1635056"/>
          <a:ext cx="9331629" cy="130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87" tIns="138387" rIns="138387" bIns="1383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IntelOne Display Light"/>
            </a:rPr>
            <a:t>Assists</a:t>
          </a:r>
          <a:r>
            <a:rPr lang="en-US" sz="2500" kern="1200"/>
            <a:t> other SIGs with writing and deploying tests</a:t>
          </a:r>
        </a:p>
      </dsp:txBody>
      <dsp:txXfrm>
        <a:off x="1510275" y="1635056"/>
        <a:ext cx="9331629" cy="1307598"/>
      </dsp:txXfrm>
    </dsp:sp>
    <dsp:sp modelId="{F8A327C1-C2CE-4216-AA65-217E5637E53D}">
      <dsp:nvSpPr>
        <dsp:cNvPr id="0" name=""/>
        <dsp:cNvSpPr/>
      </dsp:nvSpPr>
      <dsp:spPr>
        <a:xfrm>
          <a:off x="0" y="3269554"/>
          <a:ext cx="10841905" cy="13075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C100-693F-40E5-BB37-7D6DE5A5C1A8}">
      <dsp:nvSpPr>
        <dsp:cNvPr id="0" name=""/>
        <dsp:cNvSpPr/>
      </dsp:nvSpPr>
      <dsp:spPr>
        <a:xfrm>
          <a:off x="395548" y="3563763"/>
          <a:ext cx="719178" cy="7191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78F5-3BEB-4427-8AE5-2482086D8FA6}">
      <dsp:nvSpPr>
        <dsp:cNvPr id="0" name=""/>
        <dsp:cNvSpPr/>
      </dsp:nvSpPr>
      <dsp:spPr>
        <a:xfrm>
          <a:off x="1510275" y="3269554"/>
          <a:ext cx="9331629" cy="130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87" tIns="138387" rIns="138387" bIns="1383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IntelOne Display Light"/>
            </a:rPr>
            <a:t> </a:t>
          </a:r>
          <a:r>
            <a:rPr lang="en-US" sz="2500" b="1" kern="1200">
              <a:solidFill>
                <a:schemeClr val="accent4"/>
              </a:solidFill>
              <a:latin typeface="IntelOne Display Light"/>
            </a:rPr>
            <a:t>End-to-end</a:t>
          </a:r>
          <a:r>
            <a:rPr lang="en-US" sz="2500" b="1" kern="1200">
              <a:solidFill>
                <a:schemeClr val="accent4"/>
              </a:solidFill>
            </a:rPr>
            <a:t> </a:t>
          </a:r>
          <a:r>
            <a:rPr lang="en-US" sz="2500" b="1" kern="1200">
              <a:solidFill>
                <a:schemeClr val="accent4"/>
              </a:solidFill>
              <a:latin typeface="IntelOne Display Light"/>
            </a:rPr>
            <a:t>(E2E) testing</a:t>
          </a:r>
        </a:p>
      </dsp:txBody>
      <dsp:txXfrm>
        <a:off x="1510275" y="3269554"/>
        <a:ext cx="9331629" cy="1307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69000-4CEF-47B5-A8D5-05A63BCCFE2C}">
      <dsp:nvSpPr>
        <dsp:cNvPr id="0" name=""/>
        <dsp:cNvSpPr/>
      </dsp:nvSpPr>
      <dsp:spPr>
        <a:xfrm>
          <a:off x="0" y="1946"/>
          <a:ext cx="10851254" cy="9865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C3E02-C3B9-4EC6-9A5B-676CB0BDC04A}">
      <dsp:nvSpPr>
        <dsp:cNvPr id="0" name=""/>
        <dsp:cNvSpPr/>
      </dsp:nvSpPr>
      <dsp:spPr>
        <a:xfrm>
          <a:off x="298425" y="223915"/>
          <a:ext cx="542591" cy="542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86A62-E493-41B6-865E-6A4AD54445B1}">
      <dsp:nvSpPr>
        <dsp:cNvPr id="0" name=""/>
        <dsp:cNvSpPr/>
      </dsp:nvSpPr>
      <dsp:spPr>
        <a:xfrm>
          <a:off x="1139441" y="1946"/>
          <a:ext cx="9711812" cy="98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8" tIns="104408" rIns="104408" bIns="10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>
                  <a:lumMod val="75000"/>
                </a:schemeClr>
              </a:solidFill>
              <a:latin typeface="IntelOne Display Light"/>
            </a:rPr>
            <a:t> Testing with real components and clusters</a:t>
          </a:r>
          <a:endParaRPr lang="en-US" sz="2200" kern="1200">
            <a:solidFill>
              <a:schemeClr val="tx1">
                <a:lumMod val="75000"/>
              </a:schemeClr>
            </a:solidFill>
          </a:endParaRPr>
        </a:p>
      </dsp:txBody>
      <dsp:txXfrm>
        <a:off x="1139441" y="1946"/>
        <a:ext cx="9711812" cy="986529"/>
      </dsp:txXfrm>
    </dsp:sp>
    <dsp:sp modelId="{4CA5F4D0-6724-4820-912E-A2033DD1134A}">
      <dsp:nvSpPr>
        <dsp:cNvPr id="0" name=""/>
        <dsp:cNvSpPr/>
      </dsp:nvSpPr>
      <dsp:spPr>
        <a:xfrm>
          <a:off x="0" y="1235108"/>
          <a:ext cx="10851254" cy="9865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23010-3FDB-4E4F-8706-D5CE48428E06}">
      <dsp:nvSpPr>
        <dsp:cNvPr id="0" name=""/>
        <dsp:cNvSpPr/>
      </dsp:nvSpPr>
      <dsp:spPr>
        <a:xfrm>
          <a:off x="298425" y="1457077"/>
          <a:ext cx="542591" cy="542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1743-509E-447A-A3DA-55B7FF7C3586}">
      <dsp:nvSpPr>
        <dsp:cNvPr id="0" name=""/>
        <dsp:cNvSpPr/>
      </dsp:nvSpPr>
      <dsp:spPr>
        <a:xfrm>
          <a:off x="1139441" y="1235108"/>
          <a:ext cx="9711812" cy="98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8" tIns="104408" rIns="104408" bIns="10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>
                  <a:lumMod val="75000"/>
                </a:schemeClr>
              </a:solidFill>
              <a:latin typeface="IntelOne Display Light"/>
            </a:rPr>
            <a:t>E2E suite acts as client of </a:t>
          </a:r>
          <a:r>
            <a:rPr lang="en-US" sz="2200" kern="1200" err="1">
              <a:solidFill>
                <a:schemeClr val="tx1">
                  <a:lumMod val="75000"/>
                </a:schemeClr>
              </a:solidFill>
              <a:latin typeface="IntelOne Display Light"/>
            </a:rPr>
            <a:t>apiserver</a:t>
          </a:r>
          <a:endParaRPr lang="en-US" sz="2200" kern="1200">
            <a:solidFill>
              <a:schemeClr val="tx1">
                <a:lumMod val="75000"/>
              </a:schemeClr>
            </a:solidFill>
          </a:endParaRPr>
        </a:p>
      </dsp:txBody>
      <dsp:txXfrm>
        <a:off x="1139441" y="1235108"/>
        <a:ext cx="9711812" cy="986529"/>
      </dsp:txXfrm>
    </dsp:sp>
    <dsp:sp modelId="{F8A327C1-C2CE-4216-AA65-217E5637E53D}">
      <dsp:nvSpPr>
        <dsp:cNvPr id="0" name=""/>
        <dsp:cNvSpPr/>
      </dsp:nvSpPr>
      <dsp:spPr>
        <a:xfrm>
          <a:off x="0" y="2468270"/>
          <a:ext cx="10851254" cy="9865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C100-693F-40E5-BB37-7D6DE5A5C1A8}">
      <dsp:nvSpPr>
        <dsp:cNvPr id="0" name=""/>
        <dsp:cNvSpPr/>
      </dsp:nvSpPr>
      <dsp:spPr>
        <a:xfrm>
          <a:off x="298425" y="2690239"/>
          <a:ext cx="542591" cy="5425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78F5-3BEB-4427-8AE5-2482086D8FA6}">
      <dsp:nvSpPr>
        <dsp:cNvPr id="0" name=""/>
        <dsp:cNvSpPr/>
      </dsp:nvSpPr>
      <dsp:spPr>
        <a:xfrm>
          <a:off x="1139441" y="2468270"/>
          <a:ext cx="9711812" cy="98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8" tIns="104408" rIns="104408" bIns="10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accent4"/>
              </a:solidFill>
              <a:latin typeface="IntelOne Display Light"/>
            </a:rPr>
            <a:t>Kubernetes</a:t>
          </a:r>
          <a:r>
            <a:rPr lang="en-US" sz="2200" b="0" kern="1200">
              <a:solidFill>
                <a:schemeClr val="accent4"/>
              </a:solidFill>
              <a:latin typeface="IntelOne Display Light"/>
            </a:rPr>
            <a:t>:</a:t>
          </a:r>
          <a:r>
            <a:rPr lang="en-US" sz="2200" b="0" kern="1200">
              <a:solidFill>
                <a:schemeClr val="tx1">
                  <a:lumMod val="75000"/>
                </a:schemeClr>
              </a:solidFill>
              <a:latin typeface="IntelOne Display Light"/>
            </a:rPr>
            <a:t> based on Ginkgo and </a:t>
          </a:r>
          <a:r>
            <a:rPr lang="en-US" sz="2200" b="0" kern="1200" err="1">
              <a:solidFill>
                <a:schemeClr val="tx1">
                  <a:lumMod val="75000"/>
                </a:schemeClr>
              </a:solidFill>
              <a:latin typeface="IntelOne Display Light"/>
            </a:rPr>
            <a:t>Gomega</a:t>
          </a:r>
          <a:endParaRPr lang="en-US" sz="2200" b="0" kern="1200">
            <a:solidFill>
              <a:schemeClr val="tx1">
                <a:lumMod val="75000"/>
              </a:schemeClr>
            </a:solidFill>
            <a:latin typeface="IntelOne Display Light"/>
          </a:endParaRPr>
        </a:p>
      </dsp:txBody>
      <dsp:txXfrm>
        <a:off x="1139441" y="2468270"/>
        <a:ext cx="9711812" cy="986529"/>
      </dsp:txXfrm>
    </dsp:sp>
    <dsp:sp modelId="{BF2DE99F-A4A3-4318-B7F8-C214C37E0027}">
      <dsp:nvSpPr>
        <dsp:cNvPr id="0" name=""/>
        <dsp:cNvSpPr/>
      </dsp:nvSpPr>
      <dsp:spPr>
        <a:xfrm>
          <a:off x="0" y="3701432"/>
          <a:ext cx="10851254" cy="9865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8738A-0DF5-4423-A841-4DFDCF40CD5C}">
      <dsp:nvSpPr>
        <dsp:cNvPr id="0" name=""/>
        <dsp:cNvSpPr/>
      </dsp:nvSpPr>
      <dsp:spPr>
        <a:xfrm>
          <a:off x="298425" y="3923401"/>
          <a:ext cx="542591" cy="542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812F1-F1B4-420A-B572-93F6B949D264}">
      <dsp:nvSpPr>
        <dsp:cNvPr id="0" name=""/>
        <dsp:cNvSpPr/>
      </dsp:nvSpPr>
      <dsp:spPr>
        <a:xfrm>
          <a:off x="1139441" y="3701432"/>
          <a:ext cx="9711812" cy="98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8" tIns="104408" rIns="104408" bIns="10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accent4"/>
              </a:solidFill>
              <a:latin typeface="IntelOne Display Light"/>
            </a:rPr>
            <a:t>sigs</a:t>
          </a:r>
          <a:r>
            <a:rPr lang="en-US" sz="2200" b="1" kern="1200">
              <a:solidFill>
                <a:schemeClr val="accent4"/>
              </a:solidFill>
            </a:rPr>
            <a:t>.k8s.io/e2e-framework</a:t>
          </a:r>
          <a:r>
            <a:rPr lang="en-US" sz="2200" b="0" kern="1200">
              <a:solidFill>
                <a:schemeClr val="accent4"/>
              </a:solidFill>
              <a:latin typeface="IntelOne Display Light"/>
            </a:rPr>
            <a:t>:</a:t>
          </a:r>
          <a:r>
            <a:rPr lang="en-US" sz="2200" b="0" kern="1200">
              <a:latin typeface="IntelOne Display Light"/>
            </a:rPr>
            <a:t> based on Go unit tests</a:t>
          </a:r>
        </a:p>
      </dsp:txBody>
      <dsp:txXfrm>
        <a:off x="1139441" y="3701432"/>
        <a:ext cx="9711812" cy="9865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81BDA-4A76-4BA2-8ADD-DA9F03C14C79}">
      <dsp:nvSpPr>
        <dsp:cNvPr id="0" name=""/>
        <dsp:cNvSpPr/>
      </dsp:nvSpPr>
      <dsp:spPr>
        <a:xfrm>
          <a:off x="0" y="2336"/>
          <a:ext cx="5636404" cy="1184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5ADC4-08DB-4BF7-865C-C07D5A7489D8}">
      <dsp:nvSpPr>
        <dsp:cNvPr id="0" name=""/>
        <dsp:cNvSpPr/>
      </dsp:nvSpPr>
      <dsp:spPr>
        <a:xfrm>
          <a:off x="358289" y="268833"/>
          <a:ext cx="651436" cy="6514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CE7DB-ADBD-4729-BF4B-27DE2329DD84}">
      <dsp:nvSpPr>
        <dsp:cNvPr id="0" name=""/>
        <dsp:cNvSpPr/>
      </dsp:nvSpPr>
      <dsp:spPr>
        <a:xfrm>
          <a:off x="1368016" y="2336"/>
          <a:ext cx="2536381" cy="1184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52" tIns="125352" rIns="125352" bIns="1253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IntelOne Display Light"/>
            </a:rPr>
            <a:t> Test suites</a:t>
          </a:r>
          <a:endParaRPr lang="en-US" sz="2200" kern="1200"/>
        </a:p>
      </dsp:txBody>
      <dsp:txXfrm>
        <a:off x="1368016" y="2336"/>
        <a:ext cx="2536381" cy="1184429"/>
      </dsp:txXfrm>
    </dsp:sp>
    <dsp:sp modelId="{ECA72F09-0579-4366-9277-E925C1D926F1}">
      <dsp:nvSpPr>
        <dsp:cNvPr id="0" name=""/>
        <dsp:cNvSpPr/>
      </dsp:nvSpPr>
      <dsp:spPr>
        <a:xfrm>
          <a:off x="3904397" y="2336"/>
          <a:ext cx="1732006" cy="1184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52" tIns="125352" rIns="125352" bIns="12535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IntelOne Text Light"/>
            </a:rPr>
            <a:t> test/e2e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IntelOne Text Light"/>
            </a:rPr>
            <a:t> test/e2e_node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IntelOne Text Light"/>
            </a:rPr>
            <a:t> test/e2e_kubeadm</a:t>
          </a:r>
        </a:p>
      </dsp:txBody>
      <dsp:txXfrm>
        <a:off x="3904397" y="2336"/>
        <a:ext cx="1732006" cy="1184429"/>
      </dsp:txXfrm>
    </dsp:sp>
    <dsp:sp modelId="{7953F615-B50D-4059-BE30-841FF488D681}">
      <dsp:nvSpPr>
        <dsp:cNvPr id="0" name=""/>
        <dsp:cNvSpPr/>
      </dsp:nvSpPr>
      <dsp:spPr>
        <a:xfrm>
          <a:off x="0" y="1482873"/>
          <a:ext cx="5636404" cy="1184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D9217-2CF9-4298-A226-63E735FAEAF5}">
      <dsp:nvSpPr>
        <dsp:cNvPr id="0" name=""/>
        <dsp:cNvSpPr/>
      </dsp:nvSpPr>
      <dsp:spPr>
        <a:xfrm>
          <a:off x="358289" y="1749370"/>
          <a:ext cx="651436" cy="6514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306C1-AE1D-4E08-A770-24590BDC5F9F}">
      <dsp:nvSpPr>
        <dsp:cNvPr id="0" name=""/>
        <dsp:cNvSpPr/>
      </dsp:nvSpPr>
      <dsp:spPr>
        <a:xfrm>
          <a:off x="1368016" y="1482873"/>
          <a:ext cx="2536381" cy="1184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52" tIns="125352" rIns="125352" bIns="1253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IntelOne Display Light"/>
            </a:rPr>
            <a:t> Tests</a:t>
          </a:r>
          <a:endParaRPr lang="en-US" sz="2200" kern="1200"/>
        </a:p>
      </dsp:txBody>
      <dsp:txXfrm>
        <a:off x="1368016" y="1482873"/>
        <a:ext cx="2536381" cy="1184429"/>
      </dsp:txXfrm>
    </dsp:sp>
    <dsp:sp modelId="{8A96814D-4790-4C07-BE95-756E15EB5212}">
      <dsp:nvSpPr>
        <dsp:cNvPr id="0" name=""/>
        <dsp:cNvSpPr/>
      </dsp:nvSpPr>
      <dsp:spPr>
        <a:xfrm>
          <a:off x="3904397" y="1482873"/>
          <a:ext cx="1732006" cy="1184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52" tIns="125352" rIns="125352" bIns="12535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IntelOne Display Light"/>
            </a:rPr>
            <a:t> test/e2e/storage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IntelOne Display Light"/>
            </a:rPr>
            <a:t> ...</a:t>
          </a:r>
          <a:endParaRPr lang="en-US" sz="1100" kern="1200"/>
        </a:p>
      </dsp:txBody>
      <dsp:txXfrm>
        <a:off x="3904397" y="1482873"/>
        <a:ext cx="1732006" cy="1184429"/>
      </dsp:txXfrm>
    </dsp:sp>
    <dsp:sp modelId="{1BB18A0E-2ED2-4615-A923-57E39AA3D5CB}">
      <dsp:nvSpPr>
        <dsp:cNvPr id="0" name=""/>
        <dsp:cNvSpPr/>
      </dsp:nvSpPr>
      <dsp:spPr>
        <a:xfrm>
          <a:off x="0" y="2963410"/>
          <a:ext cx="5636404" cy="1184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C8080-698C-4778-BC09-BA381F0B3A2C}">
      <dsp:nvSpPr>
        <dsp:cNvPr id="0" name=""/>
        <dsp:cNvSpPr/>
      </dsp:nvSpPr>
      <dsp:spPr>
        <a:xfrm>
          <a:off x="358289" y="3229907"/>
          <a:ext cx="651436" cy="6514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1CC0-B8DF-423D-A055-FB97F45AAC4B}">
      <dsp:nvSpPr>
        <dsp:cNvPr id="0" name=""/>
        <dsp:cNvSpPr/>
      </dsp:nvSpPr>
      <dsp:spPr>
        <a:xfrm>
          <a:off x="1368016" y="2963410"/>
          <a:ext cx="2536381" cy="1184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52" tIns="125352" rIns="125352" bIns="1253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IntelOne Display Light"/>
            </a:rPr>
            <a:t> Helpers</a:t>
          </a:r>
          <a:endParaRPr lang="en-US" sz="2200" kern="1200"/>
        </a:p>
      </dsp:txBody>
      <dsp:txXfrm>
        <a:off x="1368016" y="2963410"/>
        <a:ext cx="2536381" cy="1184429"/>
      </dsp:txXfrm>
    </dsp:sp>
    <dsp:sp modelId="{A85C7AA4-2C8B-4EFE-8ADA-D06CA0C498C8}">
      <dsp:nvSpPr>
        <dsp:cNvPr id="0" name=""/>
        <dsp:cNvSpPr/>
      </dsp:nvSpPr>
      <dsp:spPr>
        <a:xfrm>
          <a:off x="3904397" y="2963410"/>
          <a:ext cx="1732006" cy="1184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52" tIns="125352" rIns="125352" bIns="125352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IntelOne Display Light"/>
            </a:rPr>
            <a:t> test/e2e/framework/pod</a:t>
          </a:r>
        </a:p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IntelOne Display Light"/>
            </a:rPr>
            <a:t> ...</a:t>
          </a:r>
          <a:endParaRPr lang="en-US" sz="1100" kern="1200"/>
        </a:p>
      </dsp:txBody>
      <dsp:txXfrm>
        <a:off x="3904397" y="2963410"/>
        <a:ext cx="1732006" cy="1184429"/>
      </dsp:txXfrm>
    </dsp:sp>
    <dsp:sp modelId="{1ECE25AF-22A5-40E9-B59A-67CF2A733DD6}">
      <dsp:nvSpPr>
        <dsp:cNvPr id="0" name=""/>
        <dsp:cNvSpPr/>
      </dsp:nvSpPr>
      <dsp:spPr>
        <a:xfrm>
          <a:off x="0" y="4443947"/>
          <a:ext cx="5636404" cy="1184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A6526-4D17-42B7-8727-0554B00293B6}">
      <dsp:nvSpPr>
        <dsp:cNvPr id="0" name=""/>
        <dsp:cNvSpPr/>
      </dsp:nvSpPr>
      <dsp:spPr>
        <a:xfrm>
          <a:off x="358289" y="4710444"/>
          <a:ext cx="651436" cy="6514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1E618-F706-4E46-B2FC-C72A7105AFB7}">
      <dsp:nvSpPr>
        <dsp:cNvPr id="0" name=""/>
        <dsp:cNvSpPr/>
      </dsp:nvSpPr>
      <dsp:spPr>
        <a:xfrm>
          <a:off x="1368016" y="4443947"/>
          <a:ext cx="2536381" cy="1184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52" tIns="125352" rIns="125352" bIns="1253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IntelOne Display Light"/>
            </a:rPr>
            <a:t> Framework</a:t>
          </a:r>
          <a:endParaRPr lang="en-US" sz="2200" kern="1200"/>
        </a:p>
      </dsp:txBody>
      <dsp:txXfrm>
        <a:off x="1368016" y="4443947"/>
        <a:ext cx="2536381" cy="1184429"/>
      </dsp:txXfrm>
    </dsp:sp>
    <dsp:sp modelId="{A2EC7842-00B1-4701-BE17-9CB4D528FBBF}">
      <dsp:nvSpPr>
        <dsp:cNvPr id="0" name=""/>
        <dsp:cNvSpPr/>
      </dsp:nvSpPr>
      <dsp:spPr>
        <a:xfrm>
          <a:off x="3904397" y="4443947"/>
          <a:ext cx="1732006" cy="1184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52" tIns="125352" rIns="125352" bIns="12535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IntelOne Display Light"/>
            </a:rPr>
            <a:t> test/e2e/framework</a:t>
          </a:r>
        </a:p>
      </dsp:txBody>
      <dsp:txXfrm>
        <a:off x="3904397" y="4443947"/>
        <a:ext cx="1732006" cy="1184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F64AA-CC0B-4E6C-B924-0E95E6B816B2}">
      <dsp:nvSpPr>
        <dsp:cNvPr id="0" name=""/>
        <dsp:cNvSpPr/>
      </dsp:nvSpPr>
      <dsp:spPr>
        <a:xfrm>
          <a:off x="0" y="275"/>
          <a:ext cx="10657488" cy="6456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51995-E218-4C26-B33E-F8C3B2523DA0}">
      <dsp:nvSpPr>
        <dsp:cNvPr id="0" name=""/>
        <dsp:cNvSpPr/>
      </dsp:nvSpPr>
      <dsp:spPr>
        <a:xfrm>
          <a:off x="195320" y="145555"/>
          <a:ext cx="355128" cy="355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519FE-AA58-4A02-BB42-DE047DBF657D}">
      <dsp:nvSpPr>
        <dsp:cNvPr id="0" name=""/>
        <dsp:cNvSpPr/>
      </dsp:nvSpPr>
      <dsp:spPr>
        <a:xfrm>
          <a:off x="745770" y="275"/>
          <a:ext cx="9911718" cy="645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35" tIns="68335" rIns="68335" bIns="6833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>
              <a:latin typeface="IntelOne Display Light"/>
            </a:rPr>
            <a:t>Must: delete</a:t>
          </a:r>
          <a:r>
            <a:rPr lang="en-US" sz="2500" b="0" i="0" kern="1200"/>
            <a:t> cluster-scoped resources</a:t>
          </a:r>
          <a:endParaRPr lang="en-US" sz="2500" kern="1200"/>
        </a:p>
      </dsp:txBody>
      <dsp:txXfrm>
        <a:off x="745770" y="275"/>
        <a:ext cx="9911718" cy="645688"/>
      </dsp:txXfrm>
    </dsp:sp>
    <dsp:sp modelId="{0B95C7A6-21CB-431E-8087-A9C039577B14}">
      <dsp:nvSpPr>
        <dsp:cNvPr id="0" name=""/>
        <dsp:cNvSpPr/>
      </dsp:nvSpPr>
      <dsp:spPr>
        <a:xfrm>
          <a:off x="0" y="807387"/>
          <a:ext cx="10657488" cy="6456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F7D5D-35B0-401E-84FC-E149F5068C64}">
      <dsp:nvSpPr>
        <dsp:cNvPr id="0" name=""/>
        <dsp:cNvSpPr/>
      </dsp:nvSpPr>
      <dsp:spPr>
        <a:xfrm>
          <a:off x="195320" y="952667"/>
          <a:ext cx="355128" cy="355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34644-0DDC-4387-BB82-00B969532016}">
      <dsp:nvSpPr>
        <dsp:cNvPr id="0" name=""/>
        <dsp:cNvSpPr/>
      </dsp:nvSpPr>
      <dsp:spPr>
        <a:xfrm>
          <a:off x="745770" y="807387"/>
          <a:ext cx="9911718" cy="645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35" tIns="68335" rIns="68335" bIns="683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Recommended: delete </a:t>
          </a:r>
          <a:r>
            <a:rPr lang="en-US" sz="2500" b="0" i="0" kern="1200" err="1"/>
            <a:t>namespaced</a:t>
          </a:r>
          <a:r>
            <a:rPr lang="en-US" sz="2500" b="0" i="0" kern="1200"/>
            <a:t> resources</a:t>
          </a:r>
          <a:endParaRPr lang="en-US" sz="2500" kern="1200"/>
        </a:p>
      </dsp:txBody>
      <dsp:txXfrm>
        <a:off x="745770" y="807387"/>
        <a:ext cx="9911718" cy="645688"/>
      </dsp:txXfrm>
    </dsp:sp>
    <dsp:sp modelId="{FEDCE738-A9EC-4443-8C2F-5EA390D61A5E}">
      <dsp:nvSpPr>
        <dsp:cNvPr id="0" name=""/>
        <dsp:cNvSpPr/>
      </dsp:nvSpPr>
      <dsp:spPr>
        <a:xfrm>
          <a:off x="0" y="1614498"/>
          <a:ext cx="10657488" cy="6456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86448-EF6B-4A06-83EB-686787E22578}">
      <dsp:nvSpPr>
        <dsp:cNvPr id="0" name=""/>
        <dsp:cNvSpPr/>
      </dsp:nvSpPr>
      <dsp:spPr>
        <a:xfrm>
          <a:off x="195320" y="1759778"/>
          <a:ext cx="355128" cy="355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7CE27-541A-446B-99D1-D807FFC8E9AD}">
      <dsp:nvSpPr>
        <dsp:cNvPr id="0" name=""/>
        <dsp:cNvSpPr/>
      </dsp:nvSpPr>
      <dsp:spPr>
        <a:xfrm>
          <a:off x="745770" y="1614498"/>
          <a:ext cx="9911718" cy="645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35" tIns="68335" rIns="68335" bIns="6833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>
              <a:latin typeface="IntelOne Display Light"/>
            </a:rPr>
            <a:t>Use </a:t>
          </a:r>
          <a:r>
            <a:rPr lang="en-US" sz="2500" b="0" i="0" kern="1200" err="1">
              <a:latin typeface="Consolas"/>
            </a:rPr>
            <a:t>ginkgo.DeferCleanup</a:t>
          </a:r>
          <a:endParaRPr lang="en-US" sz="2500" kern="1200">
            <a:latin typeface="Consolas"/>
          </a:endParaRPr>
        </a:p>
      </dsp:txBody>
      <dsp:txXfrm>
        <a:off x="745770" y="1614498"/>
        <a:ext cx="9911718" cy="645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FFC5E-BB68-43C2-86A5-83993F0386FB}">
      <dsp:nvSpPr>
        <dsp:cNvPr id="0" name=""/>
        <dsp:cNvSpPr/>
      </dsp:nvSpPr>
      <dsp:spPr>
        <a:xfrm>
          <a:off x="0" y="2948"/>
          <a:ext cx="10972800" cy="1378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857FB-E1F3-4586-86A0-D7F05E9AFA2A}">
      <dsp:nvSpPr>
        <dsp:cNvPr id="0" name=""/>
        <dsp:cNvSpPr/>
      </dsp:nvSpPr>
      <dsp:spPr>
        <a:xfrm>
          <a:off x="417133" y="313213"/>
          <a:ext cx="758423" cy="758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DBCD7-FA85-4450-AC26-38256515D4A8}">
      <dsp:nvSpPr>
        <dsp:cNvPr id="0" name=""/>
        <dsp:cNvSpPr/>
      </dsp:nvSpPr>
      <dsp:spPr>
        <a:xfrm>
          <a:off x="1592690" y="2948"/>
          <a:ext cx="9378552" cy="137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39" tIns="145939" rIns="145939" bIns="14593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Use pre-defined timeouts:</a:t>
          </a:r>
          <a:br>
            <a:rPr lang="en-US" sz="1700" b="0" i="0" kern="1200"/>
          </a:br>
          <a:r>
            <a:rPr lang="en-US" sz="1700" b="0" i="0" kern="1200" err="1">
              <a:latin typeface="Consolas"/>
            </a:rPr>
            <a:t>f.Timeouts.PodStart</a:t>
          </a:r>
          <a:r>
            <a:rPr lang="en-US" sz="1700" kern="1200">
              <a:latin typeface="Consolas"/>
            </a:rPr>
            <a:t>, ...</a:t>
          </a:r>
        </a:p>
      </dsp:txBody>
      <dsp:txXfrm>
        <a:off x="1592690" y="2948"/>
        <a:ext cx="9378552" cy="1378952"/>
      </dsp:txXfrm>
    </dsp:sp>
    <dsp:sp modelId="{7B214F3F-1BD9-45A3-B97F-5F263981F622}">
      <dsp:nvSpPr>
        <dsp:cNvPr id="0" name=""/>
        <dsp:cNvSpPr/>
      </dsp:nvSpPr>
      <dsp:spPr>
        <a:xfrm>
          <a:off x="0" y="1726639"/>
          <a:ext cx="10972800" cy="1378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4869F-E8BA-49D9-846F-38B75595EF9F}">
      <dsp:nvSpPr>
        <dsp:cNvPr id="0" name=""/>
        <dsp:cNvSpPr/>
      </dsp:nvSpPr>
      <dsp:spPr>
        <a:xfrm>
          <a:off x="417133" y="2036904"/>
          <a:ext cx="758423" cy="758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8D187-C233-4847-A6B3-A702009F9EBC}">
      <dsp:nvSpPr>
        <dsp:cNvPr id="0" name=""/>
        <dsp:cNvSpPr/>
      </dsp:nvSpPr>
      <dsp:spPr>
        <a:xfrm>
          <a:off x="1592690" y="1726639"/>
          <a:ext cx="4937760" cy="137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39" tIns="145939" rIns="145939" bIns="14593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Good code for polling</a:t>
          </a:r>
          <a:endParaRPr lang="en-US" sz="1700" kern="1200"/>
        </a:p>
      </dsp:txBody>
      <dsp:txXfrm>
        <a:off x="1592690" y="1726639"/>
        <a:ext cx="4937760" cy="1378952"/>
      </dsp:txXfrm>
    </dsp:sp>
    <dsp:sp modelId="{B6C36CD6-6C0F-48E7-9168-5F897C1062E5}">
      <dsp:nvSpPr>
        <dsp:cNvPr id="0" name=""/>
        <dsp:cNvSpPr/>
      </dsp:nvSpPr>
      <dsp:spPr>
        <a:xfrm>
          <a:off x="6530450" y="1726639"/>
          <a:ext cx="4440792" cy="137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39" tIns="145939" rIns="145939" bIns="14593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accepts a context for test timeouts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informative during interactive use</a:t>
          </a:r>
          <a:r>
            <a:rPr lang="en-US" sz="1100" kern="1200">
              <a:latin typeface="IntelOne Display Light"/>
            </a:rPr>
            <a:t>, </a:t>
          </a:r>
          <a:r>
            <a:rPr lang="en-US" sz="1100" b="0" i="0" kern="1200"/>
            <a:t>little to no output during a CI run except when it fails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full explanation when it fails:</a:t>
          </a:r>
          <a:r>
            <a:rPr lang="en-US" sz="1100" b="0" i="0" kern="1200">
              <a:latin typeface="IntelOne Display Light"/>
            </a:rPr>
            <a:t> </a:t>
          </a:r>
          <a:r>
            <a:rPr lang="en-US" sz="1100" b="0" i="0" kern="1200"/>
            <a:t>last observed state and errors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extension mechanism for writing custom checks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early abort</a:t>
          </a:r>
          <a:r>
            <a:rPr lang="en-US" sz="1100" b="0" i="0" kern="1200">
              <a:latin typeface="IntelOne Display Light"/>
            </a:rPr>
            <a:t> when condition cannot be reached anymore</a:t>
          </a:r>
        </a:p>
      </dsp:txBody>
      <dsp:txXfrm>
        <a:off x="6530450" y="1726639"/>
        <a:ext cx="4440792" cy="1378952"/>
      </dsp:txXfrm>
    </dsp:sp>
    <dsp:sp modelId="{F8D0824D-ED6B-4986-870A-0B3E202F4307}">
      <dsp:nvSpPr>
        <dsp:cNvPr id="0" name=""/>
        <dsp:cNvSpPr/>
      </dsp:nvSpPr>
      <dsp:spPr>
        <a:xfrm>
          <a:off x="0" y="3450330"/>
          <a:ext cx="10972800" cy="1378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4763-C99E-4A91-84FF-0772BA80E6A9}">
      <dsp:nvSpPr>
        <dsp:cNvPr id="0" name=""/>
        <dsp:cNvSpPr/>
      </dsp:nvSpPr>
      <dsp:spPr>
        <a:xfrm>
          <a:off x="417133" y="3760594"/>
          <a:ext cx="758423" cy="758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FF7D3-8A85-45C7-B78B-27F6E4DF3B55}">
      <dsp:nvSpPr>
        <dsp:cNvPr id="0" name=""/>
        <dsp:cNvSpPr/>
      </dsp:nvSpPr>
      <dsp:spPr>
        <a:xfrm>
          <a:off x="1592690" y="3450330"/>
          <a:ext cx="9378552" cy="137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39" tIns="145939" rIns="145939" bIns="14593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err="1">
              <a:solidFill>
                <a:schemeClr val="tx2"/>
              </a:solidFill>
              <a:latin typeface="Consolas"/>
            </a:rPr>
            <a:t>gomega.Eventually</a:t>
          </a:r>
          <a:r>
            <a:rPr lang="en-US" sz="1700" b="0" i="0" kern="1200">
              <a:solidFill>
                <a:schemeClr val="tx2"/>
              </a:solidFill>
              <a:latin typeface="Consolas"/>
            </a:rPr>
            <a:t>/Consistently</a:t>
          </a:r>
          <a:br>
            <a:rPr lang="en-US" sz="1700" b="0" i="0" kern="1200">
              <a:solidFill>
                <a:schemeClr val="tx2"/>
              </a:solidFill>
              <a:latin typeface="Consolas"/>
            </a:rPr>
          </a:br>
          <a:r>
            <a:rPr lang="en-US" sz="1700" b="0" i="0" kern="1200" err="1">
              <a:solidFill>
                <a:schemeClr val="tx2"/>
              </a:solidFill>
              <a:latin typeface="Consolas"/>
            </a:rPr>
            <a:t>framework.Gomega</a:t>
          </a:r>
          <a:r>
            <a:rPr lang="en-US" sz="1700" b="0" i="0" kern="1200">
              <a:solidFill>
                <a:schemeClr val="tx2"/>
              </a:solidFill>
              <a:latin typeface="Consolas"/>
            </a:rPr>
            <a:t>().Expect(…)</a:t>
          </a:r>
          <a:r>
            <a:rPr lang="en-US" sz="1700" b="0" i="0" kern="1200">
              <a:latin typeface="Consolas"/>
            </a:rPr>
            <a:t> for helper code with</a:t>
          </a:r>
          <a:r>
            <a:rPr lang="en-US" sz="1700" b="0" i="0" kern="1200">
              <a:solidFill>
                <a:srgbClr val="010000"/>
              </a:solidFill>
              <a:latin typeface="Consolas"/>
            </a:rPr>
            <a:t> </a:t>
          </a:r>
          <a:r>
            <a:rPr lang="en-US" sz="1700" b="0" i="0" kern="1200">
              <a:latin typeface="Consolas"/>
            </a:rPr>
            <a:t>error returns</a:t>
          </a:r>
          <a:br>
            <a:rPr lang="en-US" sz="1700" b="0" i="0" kern="1200"/>
          </a:br>
          <a:r>
            <a:rPr lang="en-US" sz="1700" b="0" i="0" kern="1200"/>
            <a:t>as </a:t>
          </a:r>
          <a:r>
            <a:rPr lang="en-US" sz="1700" b="0" i="0" kern="1200">
              <a:latin typeface="IntelOne Display Light"/>
            </a:rPr>
            <a:t>in</a:t>
          </a:r>
          <a:br>
            <a:rPr lang="en-US" sz="1700" b="0" i="0" kern="1200">
              <a:latin typeface="IntelOne Display Light"/>
            </a:rPr>
          </a:br>
          <a:r>
            <a:rPr lang="en-US" sz="1700" b="0" i="0" kern="1200">
              <a:latin typeface="Consolas"/>
            </a:rPr>
            <a:t>test/e2e/framework/pods</a:t>
          </a:r>
          <a:endParaRPr lang="en-US" sz="1700" b="1" i="0" kern="1200">
            <a:solidFill>
              <a:srgbClr val="010000"/>
            </a:solidFill>
            <a:latin typeface="Consolas"/>
          </a:endParaRPr>
        </a:p>
      </dsp:txBody>
      <dsp:txXfrm>
        <a:off x="1592690" y="3450330"/>
        <a:ext cx="9378552" cy="1378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11007-55DD-4953-AA4C-568C7B960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67F65-DC68-4D72-B0D6-C6DEFAE5A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F017-A209-439E-A6E7-15E23391106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66DC2-A8B8-4C33-A060-005B53726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70C6-85C2-4AE0-96F9-E1FC620A5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0A4D-AC6F-4705-8F3E-F6ED0C7A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105-3E63-4709-9ECA-2EB22CB2AA3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2567-D7D7-4223-A842-9A06E6D4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73D0D-6AEA-44FE-B6E3-FF96EFE681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the moment, the framework is used in-tree for testing against a cluster</a:t>
            </a:r>
          </a:p>
          <a:p>
            <a:r>
              <a:rPr lang="en-US"/>
              <a:t>(`test/e2e`), testing </a:t>
            </a:r>
            <a:r>
              <a:rPr lang="en-US" err="1"/>
              <a:t>kubeadm</a:t>
            </a:r>
            <a:r>
              <a:rPr lang="en-US"/>
              <a:t> (`test/e2e_kubeadm`) and </a:t>
            </a:r>
            <a:r>
              <a:rPr lang="en-US" err="1"/>
              <a:t>kubelet</a:t>
            </a:r>
            <a:endParaRPr lang="en-US">
              <a:cs typeface="Arial"/>
            </a:endParaRPr>
          </a:p>
          <a:p>
            <a:r>
              <a:rPr lang="en-US"/>
              <a:t>(`test/e2e_node`). The goal is to make the core `test/e2e/framework` a package</a:t>
            </a:r>
            <a:endParaRPr lang="en-US">
              <a:cs typeface="Arial"/>
            </a:endParaRPr>
          </a:p>
          <a:p>
            <a:r>
              <a:rPr lang="en-US"/>
              <a:t>that has no dependencies on internal code and that can be used in different E2E</a:t>
            </a:r>
            <a:endParaRPr lang="en-US">
              <a:cs typeface="Arial"/>
            </a:endParaRPr>
          </a:p>
          <a:p>
            <a:r>
              <a:rPr lang="en-US"/>
              <a:t>suites without polluting them with features or options that make no sense for</a:t>
            </a:r>
            <a:endParaRPr lang="en-US">
              <a:cs typeface="Arial"/>
            </a:endParaRPr>
          </a:p>
          <a:p>
            <a:r>
              <a:rPr lang="en-US"/>
              <a:t>them. This is currently only a *technical* goal. There are no plans anymore to</a:t>
            </a:r>
            <a:endParaRPr lang="en-US">
              <a:cs typeface="Arial"/>
            </a:endParaRPr>
          </a:p>
          <a:p>
            <a:r>
              <a:rPr lang="en-US"/>
              <a:t>actually move the code into a staging repository.</a:t>
            </a:r>
            <a:endParaRPr lang="en-US">
              <a:cs typeface="Arial"/>
            </a:endParaRPr>
          </a:p>
          <a:p>
            <a:r>
              <a:rPr lang="en-US"/>
              <a:t> </a:t>
            </a:r>
            <a:endParaRPr lang="en-US">
              <a:cs typeface="Arial"/>
            </a:endParaRPr>
          </a:p>
          <a:p>
            <a:r>
              <a:rPr lang="en-US"/>
              <a:t>The framework acts like a normal client of an </a:t>
            </a:r>
            <a:r>
              <a:rPr lang="en-US" err="1"/>
              <a:t>apiserver</a:t>
            </a:r>
            <a:r>
              <a:rPr lang="en-US"/>
              <a:t> and thus doesn't need</a:t>
            </a:r>
            <a:endParaRPr lang="en-US">
              <a:cs typeface="Arial"/>
            </a:endParaRPr>
          </a:p>
          <a:p>
            <a:r>
              <a:rPr lang="en-US"/>
              <a:t>much more than client-go. Since [the sub-package</a:t>
            </a:r>
            <a:endParaRPr lang="en-US">
              <a:cs typeface="Arial"/>
            </a:endParaRPr>
          </a:p>
          <a:p>
            <a:r>
              <a:rPr lang="en-US" err="1"/>
              <a:t>refacoring</a:t>
            </a:r>
            <a:r>
              <a:rPr lang="en-US"/>
              <a:t>](https://github.com/kubernetes/kubernetes/pull/112043), additional</a:t>
            </a:r>
            <a:endParaRPr lang="en-US">
              <a:cs typeface="Arial"/>
            </a:endParaRPr>
          </a:p>
          <a:p>
            <a:r>
              <a:rPr lang="en-US"/>
              <a:t>sub-packages like `test/e2e/framework/pod` depend on the framework, not the</a:t>
            </a:r>
            <a:endParaRPr lang="en-US">
              <a:cs typeface="Arial"/>
            </a:endParaRPr>
          </a:p>
          <a:p>
            <a:r>
              <a:rPr lang="en-US"/>
              <a:t>other way around. Those other sub-packages therefore can still use internal</a:t>
            </a:r>
            <a:endParaRPr lang="en-US">
              <a:cs typeface="Arial"/>
            </a:endParaRPr>
          </a:p>
          <a:p>
            <a:r>
              <a:rPr lang="en-US"/>
              <a:t>code. The import boss configuration enforces [these</a:t>
            </a:r>
            <a:endParaRPr lang="en-US">
              <a:cs typeface="Arial"/>
            </a:endParaRPr>
          </a:p>
          <a:p>
            <a:r>
              <a:rPr lang="en-US"/>
              <a:t>constraints](https://github.com/kubernetes/kubernetes/pull/115710).</a:t>
            </a:r>
            <a:endParaRPr lang="en-US">
              <a:cs typeface="Arial"/>
            </a:endParaRPr>
          </a:p>
          <a:p>
            <a:r>
              <a:rPr lang="en-US"/>
              <a:t> </a:t>
            </a:r>
            <a:endParaRPr lang="en-US">
              <a:cs typeface="Arial"/>
            </a:endParaRPr>
          </a:p>
          <a:p>
            <a:r>
              <a:rPr lang="en-US"/>
              <a:t>What's left to clean up is that the framework contains a `</a:t>
            </a:r>
            <a:r>
              <a:rPr lang="en-US" err="1"/>
              <a:t>TestContext</a:t>
            </a:r>
            <a:r>
              <a:rPr lang="en-US"/>
              <a:t>` with</a:t>
            </a:r>
            <a:endParaRPr lang="en-US">
              <a:cs typeface="Arial"/>
            </a:endParaRPr>
          </a:p>
          <a:p>
            <a:r>
              <a:rPr lang="en-US"/>
              <a:t>fields that are used only by some tests or some test suites. The [configuration</a:t>
            </a:r>
            <a:endParaRPr lang="en-US">
              <a:cs typeface="Arial"/>
            </a:endParaRPr>
          </a:p>
          <a:p>
            <a:r>
              <a:rPr lang="en-US"/>
              <a:t>for `test/e2e_node`](https://github.com/kubernetes/kubernetes/blob/330b5a2b8dbd681811cb8235947557c99dd8e593/test/e2e/framework/test_context.go#L237-L263)</a:t>
            </a:r>
            <a:endParaRPr lang="en-US">
              <a:cs typeface="Arial"/>
            </a:endParaRPr>
          </a:p>
          <a:p>
            <a:r>
              <a:rPr lang="en-US"/>
              <a:t>is the last remaining dependency on internal code. Such settings should get</a:t>
            </a:r>
            <a:endParaRPr lang="en-US">
              <a:cs typeface="Arial"/>
            </a:endParaRPr>
          </a:p>
          <a:p>
            <a:r>
              <a:rPr lang="en-US"/>
              <a:t>moved into the different test suites and/or tests. The advantage besides</a:t>
            </a:r>
            <a:endParaRPr lang="en-US">
              <a:cs typeface="Arial"/>
            </a:endParaRPr>
          </a:p>
          <a:p>
            <a:r>
              <a:rPr lang="en-US"/>
              <a:t>avoiding such dependencies will be that they will only show up in the command</a:t>
            </a:r>
          </a:p>
          <a:p>
            <a:r>
              <a:rPr lang="en-US"/>
              <a:t>line of a suite when the option really has an effect.</a:t>
            </a: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good practice to include details like the object that failed some</a:t>
            </a:r>
          </a:p>
          <a:p>
            <a:r>
              <a:rPr lang="en-US"/>
              <a:t>assertion in the failure message because then a) the information is available</a:t>
            </a:r>
            <a:endParaRPr lang="en-US">
              <a:cs typeface="Arial"/>
            </a:endParaRPr>
          </a:p>
          <a:p>
            <a:r>
              <a:rPr lang="en-US"/>
              <a:t>when analyzing a failure that occurred in the CI and b) it only gets logged</a:t>
            </a:r>
            <a:endParaRPr lang="en-US">
              <a:cs typeface="Arial"/>
            </a:endParaRPr>
          </a:p>
          <a:p>
            <a:r>
              <a:rPr lang="en-US"/>
              <a:t>when some assertion fails. Always dumping objects via log messages can make the</a:t>
            </a:r>
            <a:endParaRPr lang="en-US">
              <a:cs typeface="Arial"/>
            </a:endParaRPr>
          </a:p>
          <a:p>
            <a:r>
              <a:rPr lang="en-US"/>
              <a:t>test output very large and may distract from the relevant information.</a:t>
            </a:r>
            <a:endParaRPr lang="en-US">
              <a:cs typeface="Arial"/>
            </a:endParaRPr>
          </a:p>
          <a:p>
            <a:r>
              <a:rPr lang="en-US"/>
              <a:t> </a:t>
            </a:r>
            <a:endParaRPr lang="en-US">
              <a:cs typeface="Arial"/>
            </a:endParaRPr>
          </a:p>
          <a:p>
            <a:r>
              <a:rPr lang="en-US"/>
              <a:t>Dumping structs with `</a:t>
            </a:r>
            <a:r>
              <a:rPr lang="en-US" err="1"/>
              <a:t>format.Object</a:t>
            </a:r>
            <a:r>
              <a:rPr lang="en-US"/>
              <a:t>` is recommended. Starting with Kubernetes</a:t>
            </a:r>
            <a:endParaRPr lang="en-US">
              <a:cs typeface="Arial"/>
            </a:endParaRPr>
          </a:p>
          <a:p>
            <a:r>
              <a:rPr lang="en-US"/>
              <a:t>1.26, `</a:t>
            </a:r>
            <a:r>
              <a:rPr lang="en-US" err="1"/>
              <a:t>format.Object</a:t>
            </a:r>
            <a:r>
              <a:rPr lang="en-US"/>
              <a:t>` will pretty-print Kubernetes API objects or structs [as</a:t>
            </a:r>
            <a:endParaRPr lang="en-US">
              <a:cs typeface="Arial"/>
            </a:endParaRPr>
          </a:p>
          <a:p>
            <a:r>
              <a:rPr lang="en-US"/>
              <a:t>YAML and omit unset</a:t>
            </a:r>
            <a:endParaRPr lang="en-US">
              <a:cs typeface="Arial"/>
            </a:endParaRPr>
          </a:p>
          <a:p>
            <a:r>
              <a:rPr lang="en-US"/>
              <a:t>fields](https://github.com/kubernetes/kubernetes/pull/113384), which is more</a:t>
            </a:r>
            <a:endParaRPr lang="en-US">
              <a:cs typeface="Arial"/>
            </a:endParaRPr>
          </a:p>
          <a:p>
            <a:r>
              <a:rPr lang="en-US"/>
              <a:t>readable than other alternatives like `</a:t>
            </a:r>
            <a:r>
              <a:rPr lang="en-US" err="1"/>
              <a:t>fmt.Sprintf</a:t>
            </a:r>
            <a:r>
              <a:rPr lang="en-US"/>
              <a:t>("%+v")`.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6D44163-F1D5-10B3-ECF8-EC0399A62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4358" y="1812564"/>
            <a:ext cx="8583283" cy="1874852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04358" y="3860830"/>
            <a:ext cx="8583283" cy="99584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39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9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rgbClr val="B9E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661856-D28E-4356-EBFB-5633695DFCBB}"/>
              </a:ext>
            </a:extLst>
          </p:cNvPr>
          <p:cNvSpPr/>
          <p:nvPr userDrawn="1"/>
        </p:nvSpPr>
        <p:spPr>
          <a:xfrm>
            <a:off x="11093570" y="0"/>
            <a:ext cx="1098430" cy="957532"/>
          </a:xfrm>
          <a:prstGeom prst="rect">
            <a:avLst/>
          </a:prstGeom>
          <a:solidFill>
            <a:srgbClr val="B9E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57986-E823-49CC-B8D3-C5A2AD94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5177346" y="-62871"/>
            <a:ext cx="624626" cy="750364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848A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D4340-FCEE-4743-A648-5DB311031F75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95690-BC82-4B1F-9B7E-92DC6CAF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54E008-1653-2D2D-19E8-8AF2B53CC6DE}"/>
              </a:ext>
            </a:extLst>
          </p:cNvPr>
          <p:cNvGrpSpPr/>
          <p:nvPr userDrawn="1"/>
        </p:nvGrpSpPr>
        <p:grpSpPr>
          <a:xfrm rot="5400000">
            <a:off x="-2" y="5742065"/>
            <a:ext cx="457199" cy="457200"/>
            <a:chOff x="5410765" y="2306230"/>
            <a:chExt cx="427138" cy="4271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445C6-7A62-B8DF-EFAB-D0E9A3421A8E}"/>
                </a:ext>
              </a:extLst>
            </p:cNvPr>
            <p:cNvSpPr/>
            <p:nvPr userDrawn="1"/>
          </p:nvSpPr>
          <p:spPr>
            <a:xfrm>
              <a:off x="5410765" y="2306230"/>
              <a:ext cx="274737" cy="27473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2547C0-89F9-160E-FA12-388598DDF22C}"/>
                </a:ext>
              </a:extLst>
            </p:cNvPr>
            <p:cNvSpPr/>
            <p:nvPr userDrawn="1"/>
          </p:nvSpPr>
          <p:spPr>
            <a:xfrm>
              <a:off x="5685503" y="2580969"/>
              <a:ext cx="152400" cy="152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3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hite">
    <p:bg>
      <p:bgPr>
        <a:solidFill>
          <a:srgbClr val="B9E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661856-D28E-4356-EBFB-5633695DFCBB}"/>
              </a:ext>
            </a:extLst>
          </p:cNvPr>
          <p:cNvSpPr/>
          <p:nvPr userDrawn="1"/>
        </p:nvSpPr>
        <p:spPr>
          <a:xfrm>
            <a:off x="11093570" y="0"/>
            <a:ext cx="1098430" cy="957532"/>
          </a:xfrm>
          <a:prstGeom prst="rect">
            <a:avLst/>
          </a:prstGeom>
          <a:solidFill>
            <a:srgbClr val="B9E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57986-E823-49CC-B8D3-C5A2AD94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5177346" y="-62871"/>
            <a:ext cx="624626" cy="750364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D4340-FCEE-4743-A648-5DB311031F75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95690-BC82-4B1F-9B7E-92DC6CAF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9CB077-1D2F-0E74-0CB9-B2423C9660BD}"/>
              </a:ext>
            </a:extLst>
          </p:cNvPr>
          <p:cNvGrpSpPr/>
          <p:nvPr userDrawn="1"/>
        </p:nvGrpSpPr>
        <p:grpSpPr>
          <a:xfrm rot="5400000">
            <a:off x="-2" y="5742065"/>
            <a:ext cx="457199" cy="457200"/>
            <a:chOff x="5410765" y="2306230"/>
            <a:chExt cx="427138" cy="4271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3D02D-A4B2-7E5F-278F-AD3B9A824877}"/>
                </a:ext>
              </a:extLst>
            </p:cNvPr>
            <p:cNvSpPr/>
            <p:nvPr userDrawn="1"/>
          </p:nvSpPr>
          <p:spPr>
            <a:xfrm>
              <a:off x="5410765" y="2306230"/>
              <a:ext cx="274737" cy="2747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A52C6D-187F-490A-96EF-F65414640C03}"/>
                </a:ext>
              </a:extLst>
            </p:cNvPr>
            <p:cNvSpPr/>
            <p:nvPr userDrawn="1"/>
          </p:nvSpPr>
          <p:spPr>
            <a:xfrm>
              <a:off x="5685503" y="2580969"/>
              <a:ext cx="152400" cy="152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4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rgbClr val="B9E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0A36B-1810-4498-834B-51F1D1A2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9CD9B-5FA5-485E-919D-13A6CB9B3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87584" y="6553045"/>
            <a:ext cx="16511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E5BC3-B783-496C-9E9D-03475FAAD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464FA4C-9266-E7BD-63FC-C21118506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70" y="6031884"/>
            <a:ext cx="700375" cy="70037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235E37-9E37-8537-0368-C2DB7CB60A0A}"/>
              </a:ext>
            </a:extLst>
          </p:cNvPr>
          <p:cNvGrpSpPr/>
          <p:nvPr userDrawn="1"/>
        </p:nvGrpSpPr>
        <p:grpSpPr>
          <a:xfrm rot="5400000">
            <a:off x="-2" y="5742065"/>
            <a:ext cx="457199" cy="457200"/>
            <a:chOff x="5410765" y="2306230"/>
            <a:chExt cx="427138" cy="4271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7FEBF4-5854-BC1F-6AC8-36AC635D0344}"/>
                </a:ext>
              </a:extLst>
            </p:cNvPr>
            <p:cNvSpPr/>
            <p:nvPr userDrawn="1"/>
          </p:nvSpPr>
          <p:spPr>
            <a:xfrm>
              <a:off x="5410765" y="2306230"/>
              <a:ext cx="274737" cy="2747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831117-38A6-D459-FFAE-E76137DF38BB}"/>
                </a:ext>
              </a:extLst>
            </p:cNvPr>
            <p:cNvSpPr/>
            <p:nvPr userDrawn="1"/>
          </p:nvSpPr>
          <p:spPr>
            <a:xfrm>
              <a:off x="5685503" y="2580969"/>
              <a:ext cx="152400" cy="152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136D48-C048-D21D-121B-5C4452DA9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1615303" y="116030"/>
            <a:ext cx="348096" cy="348098"/>
            <a:chOff x="536812" y="2023074"/>
            <a:chExt cx="274363" cy="2743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CC4125-D625-13E2-F250-AF6774298F01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D120CD-9E45-CA0E-3285-164481CD63C0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5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Intel Logo">
    <p:bg>
      <p:bgPr>
        <a:solidFill>
          <a:srgbClr val="B9E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66E073E-13B1-6182-4E2D-601454BD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381595" y="438943"/>
            <a:ext cx="1127740" cy="1354755"/>
            <a:chOff x="536812" y="2023074"/>
            <a:chExt cx="492319" cy="5914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50958D-679A-7A39-CF55-C63E6BEC2DE2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FFB129-ED80-291B-5614-A0A73B9DE495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9E5587-909F-BBD9-0B9B-76CD110CFF67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1D27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83C0F-B7BC-6B7A-AE30-520AFCA5B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2449" y="5553070"/>
            <a:ext cx="752476" cy="752481"/>
            <a:chOff x="536812" y="2058057"/>
            <a:chExt cx="239380" cy="23938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B98C60-D18C-F8F5-A482-9D8387ED0E73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0D239A-FCBD-EA94-C3C2-E939DB8ECA98}"/>
                </a:ext>
              </a:extLst>
            </p:cNvPr>
            <p:cNvSpPr/>
            <p:nvPr/>
          </p:nvSpPr>
          <p:spPr>
            <a:xfrm>
              <a:off x="711130" y="2058057"/>
              <a:ext cx="65062" cy="65062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A752744-32C7-8AE7-A106-E10A7327F5A0}"/>
              </a:ext>
            </a:extLst>
          </p:cNvPr>
          <p:cNvSpPr/>
          <p:nvPr userDrawn="1"/>
        </p:nvSpPr>
        <p:spPr>
          <a:xfrm>
            <a:off x="-5033" y="4667250"/>
            <a:ext cx="547958" cy="1090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9B4C3-2435-88D6-1F78-88A4FFF77394}"/>
              </a:ext>
            </a:extLst>
          </p:cNvPr>
          <p:cNvSpPr/>
          <p:nvPr userDrawn="1"/>
        </p:nvSpPr>
        <p:spPr>
          <a:xfrm rot="5400000">
            <a:off x="9767811" y="-575990"/>
            <a:ext cx="547958" cy="1699939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2EF92F21-FC38-39C0-BDC9-0A7F90F6A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00" y="19812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27BA1-08CE-C81C-F0CB-DAF54A295B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4358" y="1812564"/>
            <a:ext cx="8766649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04358" y="3860830"/>
            <a:ext cx="8766649" cy="111661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79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6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96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9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pos="240">
          <p15:clr>
            <a:srgbClr val="FBAE40"/>
          </p15:clr>
        </p15:guide>
        <p15:guide id="6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7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65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3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32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8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62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584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64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rgbClr val="0028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661856-D28E-4356-EBFB-5633695DFCBB}"/>
              </a:ext>
            </a:extLst>
          </p:cNvPr>
          <p:cNvSpPr/>
          <p:nvPr userDrawn="1"/>
        </p:nvSpPr>
        <p:spPr>
          <a:xfrm>
            <a:off x="11093570" y="0"/>
            <a:ext cx="1098430" cy="957532"/>
          </a:xfrm>
          <a:prstGeom prst="rect">
            <a:avLst/>
          </a:prstGeom>
          <a:solidFill>
            <a:srgbClr val="002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57986-E823-49CC-B8D3-C5A2AD94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5177346" y="-62871"/>
            <a:ext cx="624626" cy="750364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848A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9E5F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D4340-FCEE-4743-A648-5DB311031F75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95690-BC82-4B1F-9B7E-92DC6CAF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87584" y="6553045"/>
            <a:ext cx="16511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54E008-1653-2D2D-19E8-8AF2B53CC6DE}"/>
              </a:ext>
            </a:extLst>
          </p:cNvPr>
          <p:cNvGrpSpPr/>
          <p:nvPr userDrawn="1"/>
        </p:nvGrpSpPr>
        <p:grpSpPr>
          <a:xfrm rot="5400000">
            <a:off x="-2" y="5742065"/>
            <a:ext cx="457199" cy="457200"/>
            <a:chOff x="5410765" y="2306230"/>
            <a:chExt cx="427138" cy="4271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445C6-7A62-B8DF-EFAB-D0E9A3421A8E}"/>
                </a:ext>
              </a:extLst>
            </p:cNvPr>
            <p:cNvSpPr/>
            <p:nvPr userDrawn="1"/>
          </p:nvSpPr>
          <p:spPr>
            <a:xfrm>
              <a:off x="5410765" y="2306230"/>
              <a:ext cx="274737" cy="27473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2547C0-89F9-160E-FA12-388598DDF22C}"/>
                </a:ext>
              </a:extLst>
            </p:cNvPr>
            <p:cNvSpPr/>
            <p:nvPr userDrawn="1"/>
          </p:nvSpPr>
          <p:spPr>
            <a:xfrm>
              <a:off x="5685503" y="2580969"/>
              <a:ext cx="152400" cy="152400"/>
            </a:xfrm>
            <a:prstGeom prst="rect">
              <a:avLst/>
            </a:prstGeom>
            <a:solidFill>
              <a:srgbClr val="B9E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68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hite">
    <p:bg>
      <p:bgPr>
        <a:solidFill>
          <a:srgbClr val="0028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661856-D28E-4356-EBFB-5633695DFCBB}"/>
              </a:ext>
            </a:extLst>
          </p:cNvPr>
          <p:cNvSpPr/>
          <p:nvPr userDrawn="1"/>
        </p:nvSpPr>
        <p:spPr>
          <a:xfrm>
            <a:off x="11093570" y="0"/>
            <a:ext cx="1098430" cy="957532"/>
          </a:xfrm>
          <a:prstGeom prst="rect">
            <a:avLst/>
          </a:prstGeom>
          <a:solidFill>
            <a:srgbClr val="002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57986-E823-49CC-B8D3-C5A2AD94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5177346" y="-62871"/>
            <a:ext cx="624626" cy="750364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D4340-FCEE-4743-A648-5DB311031F75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95690-BC82-4B1F-9B7E-92DC6CAF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87584" y="6553045"/>
            <a:ext cx="16511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9CB077-1D2F-0E74-0CB9-B2423C9660BD}"/>
              </a:ext>
            </a:extLst>
          </p:cNvPr>
          <p:cNvGrpSpPr/>
          <p:nvPr userDrawn="1"/>
        </p:nvGrpSpPr>
        <p:grpSpPr>
          <a:xfrm rot="5400000">
            <a:off x="-2" y="5742065"/>
            <a:ext cx="457199" cy="457200"/>
            <a:chOff x="5410765" y="2306230"/>
            <a:chExt cx="427138" cy="4271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3D02D-A4B2-7E5F-278F-AD3B9A824877}"/>
                </a:ext>
              </a:extLst>
            </p:cNvPr>
            <p:cNvSpPr/>
            <p:nvPr userDrawn="1"/>
          </p:nvSpPr>
          <p:spPr>
            <a:xfrm>
              <a:off x="5410765" y="2306230"/>
              <a:ext cx="274737" cy="2747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A52C6D-187F-490A-96EF-F65414640C03}"/>
                </a:ext>
              </a:extLst>
            </p:cNvPr>
            <p:cNvSpPr/>
            <p:nvPr userDrawn="1"/>
          </p:nvSpPr>
          <p:spPr>
            <a:xfrm>
              <a:off x="5685503" y="2580969"/>
              <a:ext cx="152400" cy="152400"/>
            </a:xfrm>
            <a:prstGeom prst="rect">
              <a:avLst/>
            </a:prstGeom>
            <a:solidFill>
              <a:srgbClr val="B9E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46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rgbClr val="0028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0A36B-1810-4498-834B-51F1D1A2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9CD9B-5FA5-485E-919D-13A6CB9B3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87584" y="6553045"/>
            <a:ext cx="165110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E5BC3-B783-496C-9E9D-03475FAAD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464FA4C-9266-E7BD-63FC-C21118506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70" y="6031884"/>
            <a:ext cx="700375" cy="70037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235E37-9E37-8537-0368-C2DB7CB60A0A}"/>
              </a:ext>
            </a:extLst>
          </p:cNvPr>
          <p:cNvGrpSpPr/>
          <p:nvPr userDrawn="1"/>
        </p:nvGrpSpPr>
        <p:grpSpPr>
          <a:xfrm rot="5400000">
            <a:off x="-2" y="5742065"/>
            <a:ext cx="457199" cy="457200"/>
            <a:chOff x="5410765" y="2306230"/>
            <a:chExt cx="427138" cy="4271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7FEBF4-5854-BC1F-6AC8-36AC635D0344}"/>
                </a:ext>
              </a:extLst>
            </p:cNvPr>
            <p:cNvSpPr/>
            <p:nvPr userDrawn="1"/>
          </p:nvSpPr>
          <p:spPr>
            <a:xfrm>
              <a:off x="5410765" y="2306230"/>
              <a:ext cx="274737" cy="2747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831117-38A6-D459-FFAE-E76137DF38BB}"/>
                </a:ext>
              </a:extLst>
            </p:cNvPr>
            <p:cNvSpPr/>
            <p:nvPr userDrawn="1"/>
          </p:nvSpPr>
          <p:spPr>
            <a:xfrm>
              <a:off x="5685503" y="2580969"/>
              <a:ext cx="152400" cy="152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136D48-C048-D21D-121B-5C4452DA9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1615303" y="116030"/>
            <a:ext cx="348096" cy="348098"/>
            <a:chOff x="536812" y="2023074"/>
            <a:chExt cx="274363" cy="2743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CC4125-D625-13E2-F250-AF6774298F01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D120CD-9E45-CA0E-3285-164481CD63C0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55274142-C519-9971-01BA-8DA6CA91DA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869" y="6035597"/>
            <a:ext cx="696661" cy="6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5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Intel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D07E58-223C-4CF0-B315-6C58B4650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755" y="2641051"/>
            <a:ext cx="4037660" cy="160318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52F4A42-F281-B2D6-1F67-742DB4C17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381595" y="438943"/>
            <a:ext cx="1127740" cy="1354755"/>
            <a:chOff x="536812" y="2023074"/>
            <a:chExt cx="492319" cy="5914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9DD0698-FCDE-D887-290D-40A7350EBE03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3BC68A-15CB-3EEE-BF73-41E5E24176AA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701A15-C0AA-B83E-CE1A-689EB3685375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363B55-9720-4817-742F-5FFCF5828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2449" y="5553070"/>
            <a:ext cx="752476" cy="752481"/>
            <a:chOff x="536812" y="2058057"/>
            <a:chExt cx="239380" cy="2393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C8A4C3-B38B-8CC4-1243-51F6E728B9E0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1A2C5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D1024E-09D5-D590-7872-081D86B04C5A}"/>
                </a:ext>
              </a:extLst>
            </p:cNvPr>
            <p:cNvSpPr/>
            <p:nvPr/>
          </p:nvSpPr>
          <p:spPr>
            <a:xfrm>
              <a:off x="711130" y="2058057"/>
              <a:ext cx="65062" cy="6506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9F999-B691-7EF4-6BA4-3155983EEE38}"/>
              </a:ext>
            </a:extLst>
          </p:cNvPr>
          <p:cNvSpPr/>
          <p:nvPr userDrawn="1"/>
        </p:nvSpPr>
        <p:spPr>
          <a:xfrm rot="5400000">
            <a:off x="9767811" y="-575990"/>
            <a:ext cx="547958" cy="1699939"/>
          </a:xfrm>
          <a:prstGeom prst="rect">
            <a:avLst/>
          </a:prstGeom>
          <a:solidFill>
            <a:srgbClr val="1A2C5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A6EB8-F651-6DB8-88AC-F77DBA840A2A}"/>
              </a:ext>
            </a:extLst>
          </p:cNvPr>
          <p:cNvSpPr/>
          <p:nvPr userDrawn="1"/>
        </p:nvSpPr>
        <p:spPr>
          <a:xfrm>
            <a:off x="4491" y="4667250"/>
            <a:ext cx="547958" cy="1090339"/>
          </a:xfrm>
          <a:prstGeom prst="rect">
            <a:avLst/>
          </a:prstGeom>
          <a:solidFill>
            <a:srgbClr val="FFE17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99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2160" userDrawn="1">
          <p15:clr>
            <a:srgbClr val="FBAE40"/>
          </p15:clr>
        </p15:guide>
        <p15:guide id="5" pos="240" userDrawn="1">
          <p15:clr>
            <a:srgbClr val="FBAE40"/>
          </p15:clr>
        </p15:guide>
        <p15:guide id="6" pos="7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78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31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6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 descr="Intel Confidential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 descr="Department or Event Name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1" name="TextBox 10" descr="page number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1E402-C0AA-4A44-97FB-BE9DDACF9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B9E5F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 descr="page number">
            <a:extLst>
              <a:ext uri="{FF2B5EF4-FFF2-40B4-BE49-F238E27FC236}">
                <a16:creationId xmlns:a16="http://schemas.microsoft.com/office/drawing/2014/main" id="{53D7E5EC-4B62-4515-9A8B-0AB847259844}"/>
              </a:ext>
            </a:extLst>
          </p:cNvPr>
          <p:cNvSpPr txBox="1"/>
          <p:nvPr userDrawn="1"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5FD6C-5104-45F8-8C61-CC0432723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B9E5F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7A1EC6-8EF8-8C3F-5BA1-270C05BCEE10}"/>
              </a:ext>
            </a:extLst>
          </p:cNvPr>
          <p:cNvGrpSpPr/>
          <p:nvPr userDrawn="1"/>
        </p:nvGrpSpPr>
        <p:grpSpPr>
          <a:xfrm>
            <a:off x="11353799" y="221694"/>
            <a:ext cx="532984" cy="532984"/>
            <a:chOff x="5304919" y="2200383"/>
            <a:chExt cx="532984" cy="5329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DC88E2-D95F-3CBB-86EF-B027A2C717D4}"/>
                </a:ext>
              </a:extLst>
            </p:cNvPr>
            <p:cNvSpPr/>
            <p:nvPr userDrawn="1"/>
          </p:nvSpPr>
          <p:spPr>
            <a:xfrm>
              <a:off x="5304919" y="2200383"/>
              <a:ext cx="380583" cy="3805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EFB158-769F-404C-4A6F-3B336FB54A51}"/>
                </a:ext>
              </a:extLst>
            </p:cNvPr>
            <p:cNvSpPr/>
            <p:nvPr userDrawn="1"/>
          </p:nvSpPr>
          <p:spPr>
            <a:xfrm>
              <a:off x="5685503" y="2580967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F8090723-28AA-DBA9-8CB1-0EF9D2CB45D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5870" y="6031884"/>
            <a:ext cx="700375" cy="70037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51D1D32-F969-5015-22B8-C6CFF3089CAD}"/>
              </a:ext>
            </a:extLst>
          </p:cNvPr>
          <p:cNvGrpSpPr/>
          <p:nvPr userDrawn="1"/>
        </p:nvGrpSpPr>
        <p:grpSpPr>
          <a:xfrm rot="5400000">
            <a:off x="-2" y="5742065"/>
            <a:ext cx="457199" cy="457200"/>
            <a:chOff x="5410765" y="2306230"/>
            <a:chExt cx="427138" cy="4271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7E49C8-47E7-A5C4-C072-B3B293DCF112}"/>
                </a:ext>
              </a:extLst>
            </p:cNvPr>
            <p:cNvSpPr/>
            <p:nvPr userDrawn="1"/>
          </p:nvSpPr>
          <p:spPr>
            <a:xfrm>
              <a:off x="5410765" y="2306230"/>
              <a:ext cx="274737" cy="2747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18F627-C208-14F3-E1EB-C91CF5BC79E7}"/>
                </a:ext>
              </a:extLst>
            </p:cNvPr>
            <p:cNvSpPr/>
            <p:nvPr userDrawn="1"/>
          </p:nvSpPr>
          <p:spPr>
            <a:xfrm>
              <a:off x="5685503" y="2580969"/>
              <a:ext cx="152400" cy="152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37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8" r:id="rId11"/>
    <p:sldLayoutId id="2147483692" r:id="rId12"/>
    <p:sldLayoutId id="2147483721" r:id="rId13"/>
    <p:sldLayoutId id="2147483694" r:id="rId14"/>
    <p:sldLayoutId id="214748371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 descr="Intel Confidential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 descr="Department or Event Name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1" name="TextBox 10" descr="page number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1E402-C0AA-4A44-97FB-BE9DDACF9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rgbClr val="00285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 descr="page number">
            <a:extLst>
              <a:ext uri="{FF2B5EF4-FFF2-40B4-BE49-F238E27FC236}">
                <a16:creationId xmlns:a16="http://schemas.microsoft.com/office/drawing/2014/main" id="{53D7E5EC-4B62-4515-9A8B-0AB847259844}"/>
              </a:ext>
            </a:extLst>
          </p:cNvPr>
          <p:cNvSpPr txBox="1"/>
          <p:nvPr userDrawn="1"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5FD6C-5104-45F8-8C61-CC0432723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rgbClr val="00285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7A1EC6-8EF8-8C3F-5BA1-270C05BCEE10}"/>
              </a:ext>
            </a:extLst>
          </p:cNvPr>
          <p:cNvGrpSpPr/>
          <p:nvPr userDrawn="1"/>
        </p:nvGrpSpPr>
        <p:grpSpPr>
          <a:xfrm>
            <a:off x="11353799" y="221694"/>
            <a:ext cx="532984" cy="532984"/>
            <a:chOff x="5304919" y="2200383"/>
            <a:chExt cx="532984" cy="5329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DC88E2-D95F-3CBB-86EF-B027A2C717D4}"/>
                </a:ext>
              </a:extLst>
            </p:cNvPr>
            <p:cNvSpPr/>
            <p:nvPr userDrawn="1"/>
          </p:nvSpPr>
          <p:spPr>
            <a:xfrm>
              <a:off x="5304919" y="2200383"/>
              <a:ext cx="380583" cy="3805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EFB158-769F-404C-4A6F-3B336FB54A51}"/>
                </a:ext>
              </a:extLst>
            </p:cNvPr>
            <p:cNvSpPr/>
            <p:nvPr userDrawn="1"/>
          </p:nvSpPr>
          <p:spPr>
            <a:xfrm>
              <a:off x="5685503" y="2580967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1D1D32-F969-5015-22B8-C6CFF3089CAD}"/>
              </a:ext>
            </a:extLst>
          </p:cNvPr>
          <p:cNvGrpSpPr/>
          <p:nvPr userDrawn="1"/>
        </p:nvGrpSpPr>
        <p:grpSpPr>
          <a:xfrm rot="5400000">
            <a:off x="-2" y="5742065"/>
            <a:ext cx="457199" cy="457200"/>
            <a:chOff x="5410765" y="2306230"/>
            <a:chExt cx="427138" cy="4271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7E49C8-47E7-A5C4-C072-B3B293DCF112}"/>
                </a:ext>
              </a:extLst>
            </p:cNvPr>
            <p:cNvSpPr/>
            <p:nvPr userDrawn="1"/>
          </p:nvSpPr>
          <p:spPr>
            <a:xfrm>
              <a:off x="5410765" y="2306230"/>
              <a:ext cx="274737" cy="2747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18F627-C208-14F3-E1EB-C91CF5BC79E7}"/>
                </a:ext>
              </a:extLst>
            </p:cNvPr>
            <p:cNvSpPr/>
            <p:nvPr userDrawn="1"/>
          </p:nvSpPr>
          <p:spPr>
            <a:xfrm>
              <a:off x="5685503" y="2580969"/>
              <a:ext cx="152400" cy="152400"/>
            </a:xfrm>
            <a:prstGeom prst="rect">
              <a:avLst/>
            </a:prstGeom>
            <a:solidFill>
              <a:srgbClr val="B4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AE21353F-CF3B-E25E-7250-253D80026BB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5869" y="6035597"/>
            <a:ext cx="696661" cy="6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7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6" r:id="rId12"/>
    <p:sldLayoutId id="2147483737" r:id="rId13"/>
    <p:sldLayoutId id="2147483738" r:id="rId14"/>
    <p:sldLayoutId id="214748373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bg1"/>
          </a:solidFill>
          <a:latin typeface="IntelOne Text Light" panose="020B04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bg1"/>
          </a:solidFill>
          <a:latin typeface="IntelOne Text Light" panose="020B04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bg1"/>
          </a:solidFill>
          <a:latin typeface="IntelOne Text Light" panose="020B04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bg1"/>
          </a:solidFill>
          <a:latin typeface="IntelOne Text Light" panose="020B04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bg1"/>
          </a:solidFill>
          <a:latin typeface="IntelOne Text Light" panose="020B04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kubernetes/community/blob/master/contributors/devel/sig-testing/writing-good-e2e-tests.md#interrupting-te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839C-6F14-A441-8281-879773E01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Keeping the lights on</a:t>
            </a:r>
            <a:br>
              <a:rPr lang="en-US"/>
            </a:br>
            <a:r>
              <a:rPr lang="en-US"/>
              <a:t>and the bugs away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900D9B-35F6-3321-2C9E-954486F5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IntelOne Text Light"/>
              </a:rPr>
              <a:t>SIG Testing update </a:t>
            </a:r>
            <a:r>
              <a:rPr lang="en-US" err="1">
                <a:latin typeface="IntelOne Text Light"/>
              </a:rPr>
              <a:t>KubeCon</a:t>
            </a:r>
            <a:r>
              <a:rPr lang="en-US">
                <a:latin typeface="IntelOne Text Light"/>
              </a:rPr>
              <a:t> 2023</a:t>
            </a:r>
            <a:endParaRPr lang="en-US"/>
          </a:p>
          <a:p>
            <a:r>
              <a:rPr lang="en-US">
                <a:latin typeface="IntelOne Text Light"/>
              </a:rPr>
              <a:t>Patrick Ohly, Intel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26FE-1B40-73AF-DC5C-780006B3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en-US"/>
              <a:t>Polling and timeouts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5DCF1CA-0E2C-B097-B887-F3FB888C5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671422"/>
              </p:ext>
            </p:extLst>
          </p:nvPr>
        </p:nvGraphicFramePr>
        <p:xfrm>
          <a:off x="502546" y="1128349"/>
          <a:ext cx="10972800" cy="483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4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3E6C-08A4-B1AA-EE02-06A57FDE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>
            <a:normAutofit/>
          </a:bodyPr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35CB-F2E0-B0A1-17ED-ACB329828C3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02000" y="1037424"/>
            <a:ext cx="5189433" cy="4923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ntelOne Text Light"/>
              </a:rPr>
              <a:t>More information in blog post:</a:t>
            </a:r>
            <a:br>
              <a:rPr lang="en-US" dirty="0">
                <a:latin typeface="IntelOne Text Light"/>
              </a:rPr>
            </a:br>
            <a:r>
              <a:rPr lang="en-US" dirty="0">
                <a:latin typeface="IntelOne Text Light"/>
              </a:rPr>
              <a:t>https://www.kubernetes.dev/blog/2023/04/12/e2e-testing-best-practices-reloaded/ </a:t>
            </a:r>
          </a:p>
          <a:p>
            <a:r>
              <a:rPr lang="en-US" dirty="0">
                <a:latin typeface="IntelOne Text Light"/>
              </a:rPr>
              <a:t>Enable linting</a:t>
            </a:r>
          </a:p>
          <a:p>
            <a:r>
              <a:rPr lang="en-US" dirty="0">
                <a:latin typeface="IntelOne Text Light"/>
              </a:rPr>
              <a:t>Update more sub-packages</a:t>
            </a:r>
          </a:p>
          <a:p>
            <a:r>
              <a:rPr lang="en-US" dirty="0">
                <a:latin typeface="IntelOne Text Light"/>
              </a:rPr>
              <a:t>Move into staging?!</a:t>
            </a:r>
          </a:p>
          <a:p>
            <a:r>
              <a:rPr lang="en-US" dirty="0">
                <a:latin typeface="IntelOne Text Light"/>
              </a:rPr>
              <a:t>Get involved:</a:t>
            </a:r>
            <a:br>
              <a:rPr lang="en-US" dirty="0"/>
            </a:br>
            <a:r>
              <a:rPr lang="en-US" dirty="0">
                <a:latin typeface="IntelOne Text Light"/>
              </a:rPr>
              <a:t>#sig-testing on Slack</a:t>
            </a:r>
          </a:p>
        </p:txBody>
      </p:sp>
      <p:pic>
        <p:nvPicPr>
          <p:cNvPr id="4" name="Picture 4" descr="Qr code&#10;&#10;Description automatically generated">
            <a:extLst>
              <a:ext uri="{FF2B5EF4-FFF2-40B4-BE49-F238E27FC236}">
                <a16:creationId xmlns:a16="http://schemas.microsoft.com/office/drawing/2014/main" id="{358AA8D1-D2AA-C5AB-565E-09EB5395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78" y="36548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6D111568-FB8A-671B-52C4-62B4B8553B58}"/>
              </a:ext>
            </a:extLst>
          </p:cNvPr>
          <p:cNvSpPr txBox="1"/>
          <p:nvPr/>
        </p:nvSpPr>
        <p:spPr>
          <a:xfrm>
            <a:off x="1532659" y="434810"/>
            <a:ext cx="10599962" cy="67403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Notices &amp; Disclaimers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Intel technologies may require enabled hardware, software or service activation.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No product or component can be absolutely secure.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Your costs and results may vary. 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Intel disclaims all express and implied warranties, including without limitation, the implied warranties of merchantability, fitness for a particular purpose, and non-infringement, as well as any warranty arising from course of performance, course of dealing, or usage in trade.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© Intel Corporation.  Intel, the Intel logo, and other Intel marks are trademarks of Intel Corporation or its subsidiaries.  Other names and brands may be claimed as the property of others.   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640C-B858-8D8D-6357-2217C545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en-US"/>
              <a:t>SIG Testing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0B2A49A-ED58-3D05-40A6-5B71B1406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82571"/>
              </p:ext>
            </p:extLst>
          </p:nvPr>
        </p:nvGraphicFramePr>
        <p:xfrm>
          <a:off x="507220" y="1234615"/>
          <a:ext cx="10841905" cy="4577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8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640C-B858-8D8D-6357-2217C545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en-US"/>
              <a:t>E2E Testing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0B2A49A-ED58-3D05-40A6-5B71B1406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500454"/>
              </p:ext>
            </p:extLst>
          </p:nvPr>
        </p:nvGraphicFramePr>
        <p:xfrm>
          <a:off x="502546" y="1178516"/>
          <a:ext cx="10851254" cy="46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29D88717-4FC6-9109-3789-97EA5120399B}"/>
              </a:ext>
            </a:extLst>
          </p:cNvPr>
          <p:cNvGrpSpPr/>
          <p:nvPr/>
        </p:nvGrpSpPr>
        <p:grpSpPr>
          <a:xfrm>
            <a:off x="7946833" y="1533181"/>
            <a:ext cx="2904781" cy="3212335"/>
            <a:chOff x="7946833" y="1533181"/>
            <a:chExt cx="2904781" cy="3212335"/>
          </a:xfrm>
        </p:grpSpPr>
        <p:pic>
          <p:nvPicPr>
            <p:cNvPr id="30" name="Picture 30">
              <a:extLst>
                <a:ext uri="{FF2B5EF4-FFF2-40B4-BE49-F238E27FC236}">
                  <a16:creationId xmlns:a16="http://schemas.microsoft.com/office/drawing/2014/main" id="{DCE43647-3BD8-F794-8B43-85C102F4D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46833" y="2002316"/>
              <a:ext cx="2743200" cy="27432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393E49-CCA7-3493-5C92-1E06992C3A5B}"/>
                </a:ext>
              </a:extLst>
            </p:cNvPr>
            <p:cNvSpPr txBox="1"/>
            <p:nvPr/>
          </p:nvSpPr>
          <p:spPr>
            <a:xfrm>
              <a:off x="7950506" y="1533181"/>
              <a:ext cx="290110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Thanks Onsi </a:t>
              </a:r>
              <a:r>
                <a:rPr lang="en-US" dirty="0" err="1"/>
                <a:t>Fahkouri</a:t>
              </a:r>
              <a:r>
                <a:rPr lang="en-US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15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2BD2-F5E5-04CB-F894-30F65E89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535328"/>
            <a:ext cx="4105959" cy="1782383"/>
          </a:xfrm>
        </p:spPr>
        <p:txBody>
          <a:bodyPr anchor="t">
            <a:normAutofit fontScale="90000"/>
          </a:bodyPr>
          <a:lstStyle/>
          <a:p>
            <a:r>
              <a:rPr lang="en-US"/>
              <a:t>Overall Architecture</a:t>
            </a:r>
            <a:br>
              <a:rPr lang="en-US"/>
            </a:br>
            <a:r>
              <a:rPr lang="en-US"/>
              <a:t>in Kubernetes</a:t>
            </a:r>
          </a:p>
        </p:txBody>
      </p:sp>
      <p:graphicFrame>
        <p:nvGraphicFramePr>
          <p:cNvPr id="21" name="Diagram 21">
            <a:extLst>
              <a:ext uri="{FF2B5EF4-FFF2-40B4-BE49-F238E27FC236}">
                <a16:creationId xmlns:a16="http://schemas.microsoft.com/office/drawing/2014/main" id="{C0A691DB-6117-941D-43C0-DF691548D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31226"/>
              </p:ext>
            </p:extLst>
          </p:nvPr>
        </p:nvGraphicFramePr>
        <p:xfrm>
          <a:off x="5972468" y="604496"/>
          <a:ext cx="5636404" cy="563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A30756EC-3C07-F96E-4FEF-95C8F5C02AF7}"/>
              </a:ext>
            </a:extLst>
          </p:cNvPr>
          <p:cNvSpPr/>
          <p:nvPr/>
        </p:nvSpPr>
        <p:spPr>
          <a:xfrm>
            <a:off x="5115058" y="1317623"/>
            <a:ext cx="484631" cy="43770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640E-83A7-6F04-9BE7-F36B7675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en-US"/>
              <a:t>Debuggability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D050B-4CB3-C185-C79F-15E2FEB4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 good failure message:</a:t>
            </a:r>
          </a:p>
          <a:p>
            <a:pPr lvl="1"/>
            <a:r>
              <a:rPr lang="en-US" sz="2800"/>
              <a:t>Identifies the test failure.</a:t>
            </a:r>
          </a:p>
          <a:p>
            <a:pPr lvl="1"/>
            <a:r>
              <a:rPr lang="en-US" sz="2800"/>
              <a:t>Has enough details to provide some initial understanding of what went wrong.</a:t>
            </a:r>
          </a:p>
          <a:p>
            <a:pPr lvl="1"/>
            <a:r>
              <a:rPr lang="en-US" sz="2800"/>
              <a:t>Is allowed to be long – triage tools can handle that.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4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0218-D603-9DAB-A01B-F23C601C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Debuggability: Failure Messages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4F626-148D-2093-AF8D-3EAD45D1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26142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IntelOne Text Light"/>
              </a:rPr>
              <a:t>Use </a:t>
            </a:r>
            <a:r>
              <a:rPr lang="en-US" err="1">
                <a:latin typeface="IntelOne Text Light"/>
              </a:rPr>
              <a:t>Gomega</a:t>
            </a:r>
            <a:r>
              <a:rPr lang="en-US">
                <a:latin typeface="IntelOne Text Light"/>
              </a:rPr>
              <a:t> directly, except for </a:t>
            </a:r>
            <a:r>
              <a:rPr lang="en-US" err="1">
                <a:latin typeface="Consolas"/>
              </a:rPr>
              <a:t>framework.ExpectNoError</a:t>
            </a:r>
            <a:endParaRPr lang="en-US">
              <a:latin typeface="Consolas"/>
            </a:endParaRPr>
          </a:p>
          <a:p>
            <a:r>
              <a:rPr lang="en-US">
                <a:latin typeface="IntelOne Text Light"/>
              </a:rPr>
              <a:t>Choose suitable checks: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accent4"/>
                </a:solidFill>
                <a:latin typeface="IntelOne Text Light"/>
              </a:rPr>
              <a:t>Bad:</a:t>
            </a:r>
            <a:r>
              <a:rPr lang="en-US">
                <a:solidFill>
                  <a:schemeClr val="accent4"/>
                </a:solidFill>
                <a:latin typeface="IntelOne Text Light"/>
              </a:rPr>
              <a:t> </a:t>
            </a:r>
            <a:r>
              <a:rPr lang="en-US" err="1">
                <a:solidFill>
                  <a:schemeClr val="accent4"/>
                </a:solidFill>
                <a:latin typeface="Consolas"/>
              </a:rPr>
              <a:t>gomega.Expect</a:t>
            </a:r>
            <a:r>
              <a:rPr lang="en-US">
                <a:solidFill>
                  <a:schemeClr val="accent4"/>
                </a:solidFill>
                <a:latin typeface="Consolas"/>
              </a:rPr>
              <a:t>(</a:t>
            </a:r>
            <a:r>
              <a:rPr lang="en-US" err="1">
                <a:solidFill>
                  <a:schemeClr val="accent4"/>
                </a:solidFill>
                <a:latin typeface="Consolas"/>
              </a:rPr>
              <a:t>strings.Contains</a:t>
            </a:r>
            <a:r>
              <a:rPr lang="en-US">
                <a:solidFill>
                  <a:schemeClr val="accent4"/>
                </a:solidFill>
                <a:latin typeface="Consolas"/>
              </a:rPr>
              <a:t>(</a:t>
            </a:r>
            <a:r>
              <a:rPr lang="en-US" err="1">
                <a:solidFill>
                  <a:schemeClr val="accent4"/>
                </a:solidFill>
                <a:latin typeface="Consolas"/>
              </a:rPr>
              <a:t>actualStr</a:t>
            </a:r>
            <a:r>
              <a:rPr lang="en-US">
                <a:solidFill>
                  <a:schemeClr val="accent4"/>
                </a:solidFill>
                <a:latin typeface="Consolas"/>
              </a:rPr>
              <a:t>, </a:t>
            </a:r>
            <a:r>
              <a:rPr lang="en-US" err="1">
                <a:solidFill>
                  <a:schemeClr val="accent4"/>
                </a:solidFill>
                <a:latin typeface="Consolas"/>
              </a:rPr>
              <a:t>expectedSubStr</a:t>
            </a:r>
            <a:r>
              <a:rPr lang="en-US">
                <a:solidFill>
                  <a:schemeClr val="accent4"/>
                </a:solidFill>
                <a:latin typeface="Consolas"/>
              </a:rPr>
              <a:t>)).</a:t>
            </a:r>
            <a:br>
              <a:rPr lang="en-US">
                <a:latin typeface="Consolas"/>
              </a:rPr>
            </a:br>
            <a:r>
              <a:rPr lang="en-US">
                <a:solidFill>
                  <a:schemeClr val="accent4"/>
                </a:solidFill>
                <a:latin typeface="Consolas"/>
              </a:rPr>
              <a:t>    To(</a:t>
            </a:r>
            <a:r>
              <a:rPr lang="en-US" err="1">
                <a:solidFill>
                  <a:schemeClr val="accent4"/>
                </a:solidFill>
                <a:latin typeface="Consolas"/>
              </a:rPr>
              <a:t>gomega.Equal</a:t>
            </a:r>
            <a:r>
              <a:rPr lang="en-US">
                <a:solidFill>
                  <a:schemeClr val="accent4"/>
                </a:solidFill>
                <a:latin typeface="Consolas"/>
              </a:rPr>
              <a:t>(true))</a:t>
            </a:r>
            <a:r>
              <a:rPr lang="en-US">
                <a:latin typeface="IntelOne Text Light"/>
              </a:rPr>
              <a:t> 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accent6"/>
                </a:solidFill>
                <a:latin typeface="IntelOne Text Light"/>
              </a:rPr>
              <a:t>Good:</a:t>
            </a:r>
            <a:r>
              <a:rPr lang="en-US">
                <a:solidFill>
                  <a:schemeClr val="accent6"/>
                </a:solidFill>
                <a:latin typeface="IntelOne Text Light"/>
              </a:rPr>
              <a:t> </a:t>
            </a:r>
            <a:r>
              <a:rPr lang="en-US" err="1">
                <a:solidFill>
                  <a:schemeClr val="accent6"/>
                </a:solidFill>
                <a:latin typeface="Consolas"/>
              </a:rPr>
              <a:t>gomega.Expect</a:t>
            </a:r>
            <a:r>
              <a:rPr lang="en-US">
                <a:solidFill>
                  <a:schemeClr val="accent6"/>
                </a:solidFill>
                <a:latin typeface="Consolas"/>
              </a:rPr>
              <a:t>(</a:t>
            </a:r>
            <a:r>
              <a:rPr lang="en-US" err="1">
                <a:solidFill>
                  <a:schemeClr val="accent6"/>
                </a:solidFill>
                <a:latin typeface="Consolas"/>
              </a:rPr>
              <a:t>actualStr</a:t>
            </a:r>
            <a:r>
              <a:rPr lang="en-US">
                <a:solidFill>
                  <a:schemeClr val="accent6"/>
                </a:solidFill>
                <a:latin typeface="Consolas"/>
              </a:rPr>
              <a:t>).</a:t>
            </a:r>
            <a:br>
              <a:rPr lang="en-US">
                <a:latin typeface="Consolas"/>
              </a:rPr>
            </a:br>
            <a:r>
              <a:rPr lang="en-US">
                <a:solidFill>
                  <a:schemeClr val="accent6"/>
                </a:solidFill>
                <a:latin typeface="Consolas"/>
              </a:rPr>
              <a:t>     To(</a:t>
            </a:r>
            <a:r>
              <a:rPr lang="en-US" err="1">
                <a:solidFill>
                  <a:schemeClr val="accent6"/>
                </a:solidFill>
                <a:latin typeface="Consolas"/>
              </a:rPr>
              <a:t>gomega.ContainSubstring</a:t>
            </a:r>
            <a:r>
              <a:rPr lang="en-US">
                <a:solidFill>
                  <a:schemeClr val="accent6"/>
                </a:solidFill>
                <a:latin typeface="Consolas"/>
              </a:rPr>
              <a:t>("</a:t>
            </a:r>
            <a:r>
              <a:rPr lang="en-US" err="1">
                <a:solidFill>
                  <a:schemeClr val="accent6"/>
                </a:solidFill>
                <a:latin typeface="Consolas"/>
              </a:rPr>
              <a:t>xyz</a:t>
            </a:r>
            <a:r>
              <a:rPr lang="en-US">
                <a:solidFill>
                  <a:schemeClr val="accent6"/>
                </a:solidFill>
                <a:latin typeface="Consolas"/>
              </a:rPr>
              <a:t>"), "checking log output")</a:t>
            </a:r>
          </a:p>
          <a:p>
            <a:r>
              <a:rPr lang="en-US">
                <a:latin typeface="IntelOne Text Light"/>
              </a:rPr>
              <a:t>May call </a:t>
            </a:r>
            <a:r>
              <a:rPr lang="en-US" err="1">
                <a:latin typeface="Consolas"/>
              </a:rPr>
              <a:t>ginkgo.Failf</a:t>
            </a:r>
            <a:r>
              <a:rPr lang="en-US">
                <a:latin typeface="IntelOne Text Light"/>
              </a:rPr>
              <a:t> directly</a:t>
            </a:r>
            <a:endParaRPr lang="en-US">
              <a:solidFill>
                <a:srgbClr val="525252"/>
              </a:solidFill>
              <a:latin typeface="IntelOne Text Light"/>
            </a:endParaRP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C5074-CF3B-F324-ADFE-700BC274F776}"/>
              </a:ext>
            </a:extLst>
          </p:cNvPr>
          <p:cNvSpPr txBox="1"/>
          <p:nvPr/>
        </p:nvSpPr>
        <p:spPr>
          <a:xfrm>
            <a:off x="925621" y="4099840"/>
            <a:ext cx="10191164" cy="1946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>
                <a:latin typeface="Consolas"/>
                <a:ea typeface="+mn-lt"/>
                <a:cs typeface="+mn-lt"/>
              </a:rPr>
              <a:t>import "github.com/</a:t>
            </a:r>
            <a:r>
              <a:rPr lang="en-US" sz="2400" err="1">
                <a:latin typeface="Consolas"/>
                <a:ea typeface="+mn-lt"/>
                <a:cs typeface="+mn-lt"/>
              </a:rPr>
              <a:t>onsi</a:t>
            </a:r>
            <a:r>
              <a:rPr lang="en-US" sz="2400">
                <a:latin typeface="Consolas"/>
                <a:ea typeface="+mn-lt"/>
                <a:cs typeface="+mn-lt"/>
              </a:rPr>
              <a:t>/</a:t>
            </a:r>
            <a:r>
              <a:rPr lang="en-US" sz="2400" err="1">
                <a:latin typeface="Consolas"/>
                <a:ea typeface="+mn-lt"/>
                <a:cs typeface="+mn-lt"/>
              </a:rPr>
              <a:t>gomega</a:t>
            </a:r>
            <a:r>
              <a:rPr lang="en-US" sz="2400">
                <a:latin typeface="Consolas"/>
                <a:ea typeface="+mn-lt"/>
                <a:cs typeface="+mn-lt"/>
              </a:rPr>
              <a:t>/format"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>
                <a:latin typeface="Consolas"/>
                <a:ea typeface="+mn-lt"/>
                <a:cs typeface="+mn-lt"/>
              </a:rPr>
              <a:t>if !</a:t>
            </a:r>
            <a:r>
              <a:rPr lang="en-US" sz="2400" err="1">
                <a:latin typeface="Consolas"/>
                <a:ea typeface="+mn-lt"/>
                <a:cs typeface="+mn-lt"/>
              </a:rPr>
              <a:t>someCustomCheck</a:t>
            </a:r>
            <a:r>
              <a:rPr lang="en-US" sz="2400">
                <a:latin typeface="Consolas"/>
                <a:ea typeface="+mn-lt"/>
                <a:cs typeface="+mn-lt"/>
              </a:rPr>
              <a:t>(</a:t>
            </a:r>
            <a:r>
              <a:rPr lang="en-US" sz="2400" err="1">
                <a:latin typeface="Consolas"/>
                <a:ea typeface="+mn-lt"/>
                <a:cs typeface="+mn-lt"/>
              </a:rPr>
              <a:t>abc</a:t>
            </a:r>
            <a:r>
              <a:rPr lang="en-US" sz="2400">
                <a:latin typeface="Consolas"/>
                <a:ea typeface="+mn-lt"/>
                <a:cs typeface="+mn-lt"/>
              </a:rPr>
              <a:t>) {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err="1">
                <a:latin typeface="Consolas"/>
                <a:ea typeface="+mn-lt"/>
                <a:cs typeface="+mn-lt"/>
              </a:rPr>
              <a:t>ginkgo.Failf</a:t>
            </a:r>
            <a:r>
              <a:rPr lang="en-US" sz="2400">
                <a:latin typeface="Consolas"/>
                <a:ea typeface="+mn-lt"/>
                <a:cs typeface="+mn-lt"/>
              </a:rPr>
              <a:t>("check </a:t>
            </a:r>
            <a:r>
              <a:rPr lang="en-US" sz="2400" err="1">
                <a:latin typeface="Consolas"/>
                <a:ea typeface="+mn-lt"/>
                <a:cs typeface="+mn-lt"/>
              </a:rPr>
              <a:t>xyz</a:t>
            </a:r>
            <a:r>
              <a:rPr lang="en-US" sz="2400">
                <a:latin typeface="Consolas"/>
                <a:ea typeface="+mn-lt"/>
                <a:cs typeface="+mn-lt"/>
              </a:rPr>
              <a:t> failed for object:\</a:t>
            </a:r>
            <a:r>
              <a:rPr lang="en-US" sz="2400" err="1">
                <a:latin typeface="Consolas"/>
                <a:ea typeface="+mn-lt"/>
                <a:cs typeface="+mn-lt"/>
              </a:rPr>
              <a:t>n%s</a:t>
            </a:r>
            <a:r>
              <a:rPr lang="en-US" sz="2400">
                <a:latin typeface="Consolas"/>
                <a:ea typeface="+mn-lt"/>
                <a:cs typeface="+mn-lt"/>
              </a:rPr>
              <a:t>",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        </a:t>
            </a:r>
            <a:r>
              <a:rPr lang="en-US" sz="2400" err="1">
                <a:latin typeface="Consolas"/>
                <a:ea typeface="+mn-lt"/>
                <a:cs typeface="+mn-lt"/>
              </a:rPr>
              <a:t>format.Object</a:t>
            </a:r>
            <a:r>
              <a:rPr lang="en-US" sz="2400">
                <a:latin typeface="Consolas"/>
                <a:ea typeface="+mn-lt"/>
                <a:cs typeface="+mn-lt"/>
              </a:rPr>
              <a:t>(</a:t>
            </a:r>
            <a:r>
              <a:rPr lang="en-US" sz="2400" err="1">
                <a:latin typeface="Consolas"/>
                <a:ea typeface="+mn-lt"/>
                <a:cs typeface="+mn-lt"/>
              </a:rPr>
              <a:t>abc</a:t>
            </a:r>
            <a:r>
              <a:rPr lang="en-US" sz="2400">
                <a:latin typeface="Consolas"/>
                <a:ea typeface="+mn-lt"/>
                <a:cs typeface="+mn-lt"/>
              </a:rPr>
              <a:t>))</a:t>
            </a:r>
          </a:p>
          <a:p>
            <a:pPr lvl="1" algn="l">
              <a:lnSpc>
                <a:spcPct val="90000"/>
              </a:lnSpc>
              <a:spcBef>
                <a:spcPts val="500"/>
              </a:spcBef>
            </a:pPr>
            <a:r>
              <a:rPr lang="en-US" sz="2400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  <p:pic>
        <p:nvPicPr>
          <p:cNvPr id="5" name="Graphic 5" descr="Thumbs up sign with solid fill">
            <a:extLst>
              <a:ext uri="{FF2B5EF4-FFF2-40B4-BE49-F238E27FC236}">
                <a16:creationId xmlns:a16="http://schemas.microsoft.com/office/drawing/2014/main" id="{499541CA-00EF-0FEE-0DA9-801637408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7864" y="2822204"/>
            <a:ext cx="914400" cy="914400"/>
          </a:xfrm>
          <a:prstGeom prst="rect">
            <a:avLst/>
          </a:prstGeom>
        </p:spPr>
      </p:pic>
      <p:pic>
        <p:nvPicPr>
          <p:cNvPr id="6" name="Graphic 6" descr="Thumbs Down with solid fill">
            <a:extLst>
              <a:ext uri="{FF2B5EF4-FFF2-40B4-BE49-F238E27FC236}">
                <a16:creationId xmlns:a16="http://schemas.microsoft.com/office/drawing/2014/main" id="{4FCB3B42-2880-9701-8B15-45383BB54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9831" y="21069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640E-83A7-6F04-9BE7-F36B7675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 anchor="ctr">
            <a:normAutofit/>
          </a:bodyPr>
          <a:lstStyle/>
          <a:p>
            <a:r>
              <a:rPr lang="en-US"/>
              <a:t>Recovering from test failures and interrupts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2D04528-CE30-9442-3A70-FD848CACD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576028"/>
              </p:ext>
            </p:extLst>
          </p:nvPr>
        </p:nvGraphicFramePr>
        <p:xfrm>
          <a:off x="480848" y="1491730"/>
          <a:ext cx="10657489" cy="226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" name="TextBox 224">
            <a:extLst>
              <a:ext uri="{FF2B5EF4-FFF2-40B4-BE49-F238E27FC236}">
                <a16:creationId xmlns:a16="http://schemas.microsoft.com/office/drawing/2014/main" id="{8CD8ABF5-492E-3103-3512-384FE8680CA5}"/>
              </a:ext>
            </a:extLst>
          </p:cNvPr>
          <p:cNvSpPr txBox="1"/>
          <p:nvPr/>
        </p:nvSpPr>
        <p:spPr>
          <a:xfrm>
            <a:off x="420737" y="3842724"/>
            <a:ext cx="1130377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Consolas"/>
                <a:ea typeface="+mn-lt"/>
                <a:cs typeface="+mn-lt"/>
              </a:rPr>
              <a:t>podClient</a:t>
            </a:r>
            <a:r>
              <a:rPr lang="en-US" sz="2400">
                <a:latin typeface="Consolas"/>
                <a:ea typeface="+mn-lt"/>
                <a:cs typeface="+mn-lt"/>
              </a:rPr>
              <a:t> := f.ClientSet.CoreV1().Pods(</a:t>
            </a:r>
            <a:r>
              <a:rPr lang="en-US" sz="2400" err="1">
                <a:latin typeface="Consolas"/>
                <a:ea typeface="+mn-lt"/>
                <a:cs typeface="+mn-lt"/>
              </a:rPr>
              <a:t>f.Namespace.Name</a:t>
            </a:r>
            <a:r>
              <a:rPr lang="en-US" sz="2400">
                <a:latin typeface="Consolas"/>
                <a:ea typeface="+mn-lt"/>
                <a:cs typeface="+mn-lt"/>
              </a:rPr>
              <a:t>)</a:t>
            </a:r>
            <a:endParaRPr lang="en-US" sz="2400">
              <a:latin typeface="Consolas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pod, err := </a:t>
            </a:r>
            <a:r>
              <a:rPr lang="en-US" sz="2400" err="1">
                <a:latin typeface="Consolas"/>
                <a:ea typeface="+mn-lt"/>
                <a:cs typeface="+mn-lt"/>
              </a:rPr>
              <a:t>podClient.Create</a:t>
            </a:r>
            <a:r>
              <a:rPr lang="en-US" sz="2400">
                <a:latin typeface="Consolas"/>
                <a:ea typeface="+mn-lt"/>
                <a:cs typeface="+mn-lt"/>
              </a:rPr>
              <a:t>(</a:t>
            </a:r>
            <a:r>
              <a:rPr lang="en-US" sz="2400" err="1">
                <a:latin typeface="Consolas"/>
                <a:ea typeface="+mn-lt"/>
                <a:cs typeface="+mn-lt"/>
              </a:rPr>
              <a:t>ctx</a:t>
            </a:r>
            <a:r>
              <a:rPr lang="en-US" sz="2400">
                <a:latin typeface="Consolas"/>
                <a:ea typeface="+mn-lt"/>
                <a:cs typeface="+mn-lt"/>
              </a:rPr>
              <a:t>, </a:t>
            </a:r>
            <a:r>
              <a:rPr lang="en-US" sz="2400" err="1">
                <a:latin typeface="Consolas"/>
                <a:ea typeface="+mn-lt"/>
                <a:cs typeface="+mn-lt"/>
              </a:rPr>
              <a:t>testPod</a:t>
            </a:r>
            <a:r>
              <a:rPr lang="en-US" sz="2400">
                <a:latin typeface="Consolas"/>
                <a:ea typeface="+mn-lt"/>
                <a:cs typeface="+mn-lt"/>
              </a:rPr>
              <a:t>, metav1.CreateOptions{})</a:t>
            </a:r>
            <a:endParaRPr lang="en-US" sz="2400">
              <a:latin typeface="Consolas"/>
            </a:endParaRPr>
          </a:p>
          <a:p>
            <a:r>
              <a:rPr lang="en-US" sz="2400" err="1">
                <a:latin typeface="Consolas"/>
                <a:ea typeface="+mn-lt"/>
                <a:cs typeface="+mn-lt"/>
              </a:rPr>
              <a:t>framework.ExpectNoError</a:t>
            </a:r>
            <a:r>
              <a:rPr lang="en-US" sz="2400">
                <a:latin typeface="Consolas"/>
                <a:ea typeface="+mn-lt"/>
                <a:cs typeface="+mn-lt"/>
              </a:rPr>
              <a:t>(err, "create test pod")</a:t>
            </a:r>
            <a:endParaRPr lang="en-US" sz="2400">
              <a:latin typeface="Consolas"/>
            </a:endParaRPr>
          </a:p>
          <a:p>
            <a:r>
              <a:rPr lang="en-US" sz="2400" err="1">
                <a:latin typeface="Consolas"/>
                <a:ea typeface="+mn-lt"/>
                <a:cs typeface="+mn-lt"/>
              </a:rPr>
              <a:t>ginkgo.DeferCleanup</a:t>
            </a:r>
            <a:r>
              <a:rPr lang="en-US" sz="2400">
                <a:latin typeface="Consolas"/>
                <a:ea typeface="+mn-lt"/>
                <a:cs typeface="+mn-lt"/>
              </a:rPr>
              <a:t>(</a:t>
            </a:r>
            <a:r>
              <a:rPr lang="en-US" sz="2400" err="1">
                <a:latin typeface="Consolas"/>
                <a:ea typeface="+mn-lt"/>
                <a:cs typeface="+mn-lt"/>
              </a:rPr>
              <a:t>framework.IgnoreNotFound</a:t>
            </a:r>
            <a:r>
              <a:rPr lang="en-US" sz="2400">
                <a:latin typeface="Consolas"/>
                <a:ea typeface="+mn-lt"/>
                <a:cs typeface="+mn-lt"/>
              </a:rPr>
              <a:t>(</a:t>
            </a:r>
            <a:r>
              <a:rPr lang="en-US" sz="2400" err="1">
                <a:latin typeface="Consolas"/>
                <a:ea typeface="+mn-lt"/>
                <a:cs typeface="+mn-lt"/>
              </a:rPr>
              <a:t>podClient.Delete</a:t>
            </a:r>
            <a:r>
              <a:rPr lang="en-US" sz="2400">
                <a:latin typeface="Consolas"/>
                <a:ea typeface="+mn-lt"/>
                <a:cs typeface="+mn-lt"/>
              </a:rPr>
              <a:t>),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             </a:t>
            </a:r>
            <a:r>
              <a:rPr lang="en-US" sz="2400" err="1">
                <a:latin typeface="Consolas"/>
                <a:ea typeface="+mn-lt"/>
                <a:cs typeface="+mn-lt"/>
              </a:rPr>
              <a:t>pod.Name</a:t>
            </a:r>
            <a:r>
              <a:rPr lang="en-US" sz="2400">
                <a:latin typeface="Consolas"/>
                <a:ea typeface="+mn-lt"/>
                <a:cs typeface="+mn-lt"/>
              </a:rPr>
              <a:t>, metav1.DeleteOptions{})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80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EE80-97D1-7CA3-11A3-35362D40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Interactive debugging and interrupting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8E7B-A4BC-CDFF-89E0-5405D3AC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0260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IntelOne Text Light"/>
              </a:rPr>
              <a:t>Early progress report:</a:t>
            </a:r>
            <a:br>
              <a:rPr lang="en-US">
                <a:latin typeface="IntelOne Text Light"/>
              </a:rPr>
            </a:br>
            <a:br>
              <a:rPr lang="en-US">
                <a:latin typeface="IntelOne Text Light"/>
              </a:rPr>
            </a:br>
            <a:r>
              <a:rPr lang="en-US">
                <a:latin typeface="Consolas"/>
              </a:rPr>
              <a:t>make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_output/bin/ginkgo </a:t>
            </a:r>
            <a:r>
              <a:rPr lang="en-US">
                <a:solidFill>
                  <a:schemeClr val="accent4"/>
                </a:solidFill>
                <a:latin typeface="Consolas"/>
              </a:rPr>
              <a:t>--poll-progress-after=30s</a:t>
            </a:r>
            <a:r>
              <a:rPr lang="en-US">
                <a:latin typeface="Consolas"/>
              </a:rPr>
              <a:t> \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/>
              </a:rPr>
              <a:t>                    ./test/e2e</a:t>
            </a:r>
            <a:endParaRPr lang="en-US"/>
          </a:p>
          <a:p>
            <a:r>
              <a:rPr lang="en-US">
                <a:latin typeface="IntelOne Text Light"/>
              </a:rPr>
              <a:t>Debug with dlv:</a:t>
            </a:r>
            <a:br>
              <a:rPr lang="en-US">
                <a:latin typeface="IntelOne Text Light"/>
              </a:rPr>
            </a:br>
            <a:br>
              <a:rPr lang="en-US">
                <a:latin typeface="IntelOne Text Light"/>
              </a:rPr>
            </a:br>
            <a:r>
              <a:rPr lang="en-US">
                <a:latin typeface="Consolas"/>
              </a:rPr>
              <a:t>dlv test ./test/e2e -- -</a:t>
            </a:r>
            <a:r>
              <a:rPr lang="en-US" err="1">
                <a:latin typeface="Consolas"/>
              </a:rPr>
              <a:t>ginkgo.focus</a:t>
            </a:r>
            <a:r>
              <a:rPr lang="en-US">
                <a:latin typeface="Consolas"/>
              </a:rPr>
              <a:t>=</a:t>
            </a:r>
            <a:r>
              <a:rPr lang="en-US" err="1">
                <a:latin typeface="Consolas"/>
              </a:rPr>
              <a:t>MyTest</a:t>
            </a:r>
            <a:br>
              <a:rPr lang="en-US">
                <a:latin typeface="Consolas"/>
              </a:rPr>
            </a:br>
            <a:endParaRPr lang="en-US">
              <a:latin typeface="Consolas"/>
            </a:endParaRPr>
          </a:p>
          <a:p>
            <a:r>
              <a:rPr lang="en-US">
                <a:latin typeface="IntelOne Text Light"/>
              </a:rPr>
              <a:t>Interrupt with CTRL-C</a:t>
            </a:r>
          </a:p>
          <a:p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01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D552-E678-74EE-1D2F-E00BBCFC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Interrupting tests: under the hood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F137-5423-EC39-23DB-87DA236ACE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IntelOne Text"/>
              </a:rPr>
              <a:t>Ginkgo manages a context for each callback.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FD0A-FD61-3BCC-74B9-5AFF44EB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362509"/>
            <a:ext cx="10972800" cy="1802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err="1">
                <a:latin typeface="Consolas"/>
              </a:rPr>
              <a:t>ginkgo.It</a:t>
            </a:r>
            <a:r>
              <a:rPr lang="en-US">
                <a:latin typeface="Consolas"/>
              </a:rPr>
              <a:t>("something", </a:t>
            </a:r>
            <a:r>
              <a:rPr lang="en-US" err="1">
                <a:latin typeface="Consolas"/>
              </a:rPr>
              <a:t>func</a:t>
            </a:r>
            <a:r>
              <a:rPr lang="en-US">
                <a:latin typeface="Consolas"/>
              </a:rPr>
              <a:t>(</a:t>
            </a:r>
            <a:r>
              <a:rPr lang="en-US" err="1">
                <a:solidFill>
                  <a:schemeClr val="accent4"/>
                </a:solidFill>
                <a:latin typeface="Consolas"/>
              </a:rPr>
              <a:t>ctx</a:t>
            </a:r>
            <a:r>
              <a:rPr lang="en-US">
                <a:solidFill>
                  <a:schemeClr val="accent4"/>
                </a:solidFill>
                <a:latin typeface="Consolas"/>
              </a:rPr>
              <a:t> </a:t>
            </a:r>
            <a:r>
              <a:rPr lang="en-US" err="1">
                <a:solidFill>
                  <a:schemeClr val="accent4"/>
                </a:solidFill>
                <a:latin typeface="Consolas"/>
              </a:rPr>
              <a:t>context.Context</a:t>
            </a:r>
            <a:r>
              <a:rPr lang="en-US">
                <a:latin typeface="Consolas"/>
              </a:rPr>
              <a:t>) {</a:t>
            </a:r>
          </a:p>
          <a:p>
            <a:pPr>
              <a:buNone/>
            </a:pPr>
            <a:r>
              <a:rPr lang="en-US">
                <a:latin typeface="Consolas"/>
              </a:rPr>
              <a:t>  ...</a:t>
            </a:r>
          </a:p>
          <a:p>
            <a:pPr>
              <a:buNone/>
            </a:pPr>
            <a:r>
              <a:rPr lang="en-US">
                <a:latin typeface="Consolas"/>
              </a:rPr>
              <a:t>  </a:t>
            </a:r>
            <a:r>
              <a:rPr lang="en-US" err="1">
                <a:latin typeface="Consolas"/>
              </a:rPr>
              <a:t>ginkgo.DeferCleanup</a:t>
            </a:r>
            <a:r>
              <a:rPr lang="en-US">
                <a:latin typeface="Consolas"/>
              </a:rPr>
              <a:t>(</a:t>
            </a:r>
            <a:r>
              <a:rPr lang="en-US" err="1">
                <a:latin typeface="Consolas"/>
              </a:rPr>
              <a:t>func</a:t>
            </a:r>
            <a:r>
              <a:rPr lang="en-US">
                <a:latin typeface="Consolas"/>
              </a:rPr>
              <a:t>(</a:t>
            </a:r>
            <a:r>
              <a:rPr lang="en-US" err="1">
                <a:solidFill>
                  <a:schemeClr val="accent4"/>
                </a:solidFill>
                <a:latin typeface="Consolas"/>
              </a:rPr>
              <a:t>ctx</a:t>
            </a:r>
            <a:r>
              <a:rPr lang="en-US">
                <a:solidFill>
                  <a:schemeClr val="accent4"/>
                </a:solidFill>
                <a:latin typeface="Consolas"/>
              </a:rPr>
              <a:t> </a:t>
            </a:r>
            <a:r>
              <a:rPr lang="en-US" err="1">
                <a:solidFill>
                  <a:schemeClr val="accent4"/>
                </a:solidFill>
                <a:latin typeface="Consolas"/>
              </a:rPr>
              <a:t>context.Context</a:t>
            </a:r>
            <a:r>
              <a:rPr lang="en-US">
                <a:latin typeface="Consolas"/>
              </a:rPr>
              <a:t>){ … })</a:t>
            </a:r>
          </a:p>
        </p:txBody>
      </p:sp>
      <p:pic>
        <p:nvPicPr>
          <p:cNvPr id="5" name="Graphic 5" descr="Slippery outline">
            <a:extLst>
              <a:ext uri="{FF2B5EF4-FFF2-40B4-BE49-F238E27FC236}">
                <a16:creationId xmlns:a16="http://schemas.microsoft.com/office/drawing/2014/main" id="{FCA45F9F-6383-F372-1C01-CF34CB2AD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070" y="4061039"/>
            <a:ext cx="1709123" cy="1704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892C65-7603-A296-1A9B-020EBDAA61B7}"/>
              </a:ext>
            </a:extLst>
          </p:cNvPr>
          <p:cNvSpPr txBox="1"/>
          <p:nvPr/>
        </p:nvSpPr>
        <p:spPr>
          <a:xfrm>
            <a:off x="2487017" y="4221386"/>
            <a:ext cx="826512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  <a:hlinkClick r:id="rId4"/>
              </a:rPr>
              <a:t>https://github.com/kubernetes/community/blob/master/contributors/devel/sig-testing/writing-good-e2e-tests.md#interrupting-tests</a:t>
            </a:r>
            <a:r>
              <a:rPr lang="en-US" sz="2800">
                <a:ea typeface="+mn-lt"/>
                <a:cs typeface="+mn-lt"/>
              </a:rPr>
              <a:t>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95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Intel 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2021">
      <a:majorFont>
        <a:latin typeface="IntelOne Display Light"/>
        <a:ea typeface="Helvetica Neue"/>
        <a:cs typeface="Helvetica Neue"/>
      </a:majorFont>
      <a:minorFont>
        <a:latin typeface="IntelOne Text Light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  <a:extLst>
    <a:ext uri="{05A4C25C-085E-4340-85A3-A5531E510DB2}">
      <thm15:themeFamily xmlns:thm15="http://schemas.microsoft.com/office/thememl/2012/main" name="Theme1" id="{FD5E17D2-2CB4-4788-BCBC-F3F658FA850B}" vid="{9C6A121C-822C-4A49-B9CA-A9BF65F8DBC8}"/>
    </a:ext>
  </a:extLst>
</a:theme>
</file>

<file path=ppt/theme/theme2.xml><?xml version="1.0" encoding="utf-8"?>
<a:theme xmlns:a="http://schemas.openxmlformats.org/drawingml/2006/main" name="1_Theme1">
  <a:themeElements>
    <a:clrScheme name="Intel 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2021">
      <a:majorFont>
        <a:latin typeface="IntelOne Display Light"/>
        <a:ea typeface="Helvetica Neue"/>
        <a:cs typeface="Helvetica Neue"/>
      </a:majorFont>
      <a:minorFont>
        <a:latin typeface="IntelOne Text Light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  <a:extLst>
    <a:ext uri="{05A4C25C-085E-4340-85A3-A5531E510DB2}">
      <thm15:themeFamily xmlns:thm15="http://schemas.microsoft.com/office/thememl/2012/main" name="Theme1" id="{FD5E17D2-2CB4-4788-BCBC-F3F658FA850B}" vid="{9C6A121C-822C-4A49-B9CA-A9BF65F8DBC8}"/>
    </a:ext>
  </a:extLst>
</a:theme>
</file>

<file path=ppt/theme/theme3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bc6c04-a6f3-4b85-abcc-278c78dc556b" xsi:nil="true"/>
    <lcf76f155ced4ddcb4097134ff3c332f xmlns="fe03b837-7eab-4e41-b51c-47be4920f6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351FE3EEBF304CA47DC70BDFDA1FD6" ma:contentTypeVersion="16" ma:contentTypeDescription="Create a new document." ma:contentTypeScope="" ma:versionID="a535cffb9156e3fb0fa5cab18b4f83da">
  <xsd:schema xmlns:xsd="http://www.w3.org/2001/XMLSchema" xmlns:xs="http://www.w3.org/2001/XMLSchema" xmlns:p="http://schemas.microsoft.com/office/2006/metadata/properties" xmlns:ns2="fe03b837-7eab-4e41-b51c-47be4920f653" xmlns:ns3="cd9f9fd5-d734-47a7-8c7c-05f3e146785d" xmlns:ns4="a7bc6c04-a6f3-4b85-abcc-278c78dc556b" targetNamespace="http://schemas.microsoft.com/office/2006/metadata/properties" ma:root="true" ma:fieldsID="0f233ddefe3b346572bed770c565ef19" ns2:_="" ns3:_="" ns4:_="">
    <xsd:import namespace="fe03b837-7eab-4e41-b51c-47be4920f653"/>
    <xsd:import namespace="cd9f9fd5-d734-47a7-8c7c-05f3e146785d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3b837-7eab-4e41-b51c-47be4920f6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9f9fd5-d734-47a7-8c7c-05f3e14678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2e8fbf65-92e2-4b42-987b-bb37d4f81b2e}" ma:internalName="TaxCatchAll" ma:showField="CatchAllData" ma:web="cd9f9fd5-d734-47a7-8c7c-05f3e14678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87B9AE-D33C-468F-9E6B-281C9FE82DF0}">
  <ds:schemaRefs>
    <ds:schemaRef ds:uri="a7bc6c04-a6f3-4b85-abcc-278c78dc556b"/>
    <ds:schemaRef ds:uri="cd9f9fd5-d734-47a7-8c7c-05f3e146785d"/>
    <ds:schemaRef ds:uri="fe03b837-7eab-4e41-b51c-47be4920f6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2C3A3C-576F-4FC6-816E-4EF5F321D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050C5-61F6-48BF-A933-49DFBFF41BC4}">
  <ds:schemaRefs>
    <ds:schemaRef ds:uri="a7bc6c04-a6f3-4b85-abcc-278c78dc556b"/>
    <ds:schemaRef ds:uri="cd9f9fd5-d734-47a7-8c7c-05f3e146785d"/>
    <ds:schemaRef ds:uri="fe03b837-7eab-4e41-b51c-47be4920f6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Brand-ppt-template-kk2</Template>
  <Application>Microsoft Office PowerPoint</Application>
  <PresentationFormat>Widescreen</PresentationFormat>
  <Slides>12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Theme1</vt:lpstr>
      <vt:lpstr>1_Theme1</vt:lpstr>
      <vt:lpstr>Keeping the lights on and the bugs away</vt:lpstr>
      <vt:lpstr>SIG Testing</vt:lpstr>
      <vt:lpstr>E2E Testing</vt:lpstr>
      <vt:lpstr>Overall Architecture in Kubernetes</vt:lpstr>
      <vt:lpstr>Debuggability</vt:lpstr>
      <vt:lpstr>Debuggability: Failure Messages</vt:lpstr>
      <vt:lpstr>Recovering from test failures and interrupts</vt:lpstr>
      <vt:lpstr>Interactive debugging and interrupting tests</vt:lpstr>
      <vt:lpstr>Interrupting tests: under the hood</vt:lpstr>
      <vt:lpstr>Polling and timeouts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revision>25</cp:revision>
  <dcterms:created xsi:type="dcterms:W3CDTF">2020-10-08T23:31:50Z</dcterms:created>
  <dcterms:modified xsi:type="dcterms:W3CDTF">2023-04-20T06:03:57Z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0x010100E1351FE3EEBF304CA47DC70BDFDA1FD6</vt:lpwstr>
  </property>
  <property fmtid="{D5CDD505-2E9C-101B-9397-08002B2CF9AE}" pid="3" name="MediaServiceImageTags">
    <vt:lpwstr/>
  </property>
</Properties>
</file>