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4" r:id="rId3"/>
    <p:sldId id="263" r:id="rId4"/>
    <p:sldId id="256" r:id="rId5"/>
    <p:sldId id="261" r:id="rId6"/>
    <p:sldId id="262" r:id="rId7"/>
    <p:sldId id="260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DCE0-78F1-4071-ABEF-FCDD67EA1676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769B3-ECD2-46BE-8FF2-983E958E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98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DCE0-78F1-4071-ABEF-FCDD67EA1676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769B3-ECD2-46BE-8FF2-983E958E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8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DCE0-78F1-4071-ABEF-FCDD67EA1676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769B3-ECD2-46BE-8FF2-983E958E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1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DCE0-78F1-4071-ABEF-FCDD67EA1676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769B3-ECD2-46BE-8FF2-983E958E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16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DCE0-78F1-4071-ABEF-FCDD67EA1676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769B3-ECD2-46BE-8FF2-983E958E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6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DCE0-78F1-4071-ABEF-FCDD67EA1676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769B3-ECD2-46BE-8FF2-983E958E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09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DCE0-78F1-4071-ABEF-FCDD67EA1676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769B3-ECD2-46BE-8FF2-983E958E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89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DCE0-78F1-4071-ABEF-FCDD67EA1676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769B3-ECD2-46BE-8FF2-983E958E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78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DCE0-78F1-4071-ABEF-FCDD67EA1676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769B3-ECD2-46BE-8FF2-983E958E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35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DCE0-78F1-4071-ABEF-FCDD67EA1676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769B3-ECD2-46BE-8FF2-983E958E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07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DCE0-78F1-4071-ABEF-FCDD67EA1676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769B3-ECD2-46BE-8FF2-983E958E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09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2DCE0-78F1-4071-ABEF-FCDD67EA1676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769B3-ECD2-46BE-8FF2-983E958E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7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alesman-biai.herokuapp.com/" TargetMode="External"/><Relationship Id="rId2" Type="http://schemas.openxmlformats.org/officeDocument/2006/relationships/hyperlink" Target="https://github.com/paczulapiotr/BIAI_TravelingSalesma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1908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Biologically Inspired Artificial Intelligence </a:t>
            </a:r>
            <a:r>
              <a:rPr lang="en-US" b="1" dirty="0" smtClean="0"/>
              <a:t>Project</a:t>
            </a:r>
            <a:endParaRPr lang="en-US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4400" dirty="0" smtClean="0"/>
              <a:t>Traveling </a:t>
            </a:r>
            <a:r>
              <a:rPr lang="en-US" sz="4400" dirty="0"/>
              <a:t>Salesman with Genetic </a:t>
            </a:r>
            <a:r>
              <a:rPr lang="en-US" sz="4400" dirty="0" smtClean="0"/>
              <a:t>Algorithm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					Author: Piotr Paczuła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					Group: GKiO4</a:t>
            </a:r>
          </a:p>
        </p:txBody>
      </p:sp>
    </p:spTree>
    <p:extLst>
      <p:ext uri="{BB962C8B-B14F-4D97-AF65-F5344CB8AC3E}">
        <p14:creationId xmlns:p14="http://schemas.microsoft.com/office/powerpoint/2010/main" val="3923533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What is traveling salesman problem?</a:t>
            </a:r>
            <a:endParaRPr lang="en-US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“Given </a:t>
            </a:r>
            <a:r>
              <a:rPr lang="en-US" dirty="0"/>
              <a:t>a list of cities and the distances between each pair of cities, what is the shortest possible route that visits each city and returns to the origin city</a:t>
            </a:r>
            <a:r>
              <a:rPr lang="en-US" dirty="0" smtClean="0"/>
              <a:t>?“ </a:t>
            </a:r>
            <a:r>
              <a:rPr lang="en-US" sz="2000" dirty="0" smtClean="0"/>
              <a:t>~ </a:t>
            </a:r>
            <a:r>
              <a:rPr lang="en-US" sz="2000" i="1" dirty="0" smtClean="0"/>
              <a:t>wikipedia.org</a:t>
            </a:r>
          </a:p>
          <a:p>
            <a:pPr marL="0" indent="0">
              <a:buNone/>
            </a:pPr>
            <a:endParaRPr lang="en-US" sz="2000" i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Brute force solution is n! complex, which is not what we want.</a:t>
            </a:r>
            <a:br>
              <a:rPr lang="en-US" dirty="0" smtClean="0"/>
            </a:b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One of the fastest ways to get quite good solution is to use: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</a:rPr>
              <a:t>Genetic Algorithm</a:t>
            </a:r>
            <a:endParaRPr lang="en-US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801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One of the possibilities:			    Better solution:</a:t>
            </a:r>
            <a:endParaRPr lang="en-US" dirty="0"/>
          </a:p>
        </p:txBody>
      </p:sp>
      <p:cxnSp>
        <p:nvCxnSpPr>
          <p:cNvPr id="7" name="Łącznik prosty ze strzałką 6"/>
          <p:cNvCxnSpPr/>
          <p:nvPr/>
        </p:nvCxnSpPr>
        <p:spPr>
          <a:xfrm>
            <a:off x="5248274" y="3995351"/>
            <a:ext cx="11887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584" y="2666833"/>
            <a:ext cx="3703746" cy="2657035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994" y="2830809"/>
            <a:ext cx="3694669" cy="249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355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8766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Darwinian Natural Selection	</a:t>
            </a:r>
            <a:endParaRPr lang="en-US" b="1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2273643"/>
            <a:ext cx="9144000" cy="4085968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1" dirty="0" smtClean="0"/>
              <a:t>Heredity</a:t>
            </a:r>
            <a:r>
              <a:rPr lang="en-US" dirty="0" smtClean="0"/>
              <a:t> – There must be a process in place by which children receive the properties of their parents.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1" dirty="0" smtClean="0"/>
              <a:t>Variation</a:t>
            </a:r>
            <a:r>
              <a:rPr lang="en-US" dirty="0" smtClean="0"/>
              <a:t> – There must be a variety of traits present in the population or a means with which to introduce variation.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1" dirty="0" smtClean="0"/>
              <a:t>Selection</a:t>
            </a:r>
            <a:r>
              <a:rPr lang="en-US" dirty="0" smtClean="0"/>
              <a:t> – there must be a mechanism by which some members of a population have the opportunity to be parents and pass down their genetic information and some do not. This is typically referred to as “survival of the fittest”.</a:t>
            </a:r>
          </a:p>
        </p:txBody>
      </p:sp>
    </p:spTree>
    <p:extLst>
      <p:ext uri="{BB962C8B-B14F-4D97-AF65-F5344CB8AC3E}">
        <p14:creationId xmlns:p14="http://schemas.microsoft.com/office/powerpoint/2010/main" val="1819284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Heredity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At first iteration algorithm is creating given amount of random children called population.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Then in every following iteration the next population is created based on the previous one.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Probability of inheriting parents’ genes depends on “fitness” parameter which will be discussed later.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70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Variation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441622"/>
            <a:ext cx="10515600" cy="47353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Algorithm implements two kinds of creating variation: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</a:t>
            </a:r>
            <a:r>
              <a:rPr lang="en-US" dirty="0" smtClean="0"/>
              <a:t>utation swaps two genes from a child with a given chance for example: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Ordered crossover algorithm uses two parents to create a child:</a:t>
            </a:r>
          </a:p>
          <a:p>
            <a:pPr marL="457200" lvl="1" indent="0" algn="ctr">
              <a:buNone/>
            </a:pPr>
            <a:r>
              <a:rPr lang="en-US" sz="1400" i="1" dirty="0" smtClean="0"/>
              <a:t>(Slices part of one parent and fills with what’s left from another one)</a:t>
            </a:r>
            <a:endParaRPr lang="en-US" sz="1400" i="1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381" y="2252835"/>
            <a:ext cx="4057650" cy="1028700"/>
          </a:xfrm>
          <a:prstGeom prst="rect">
            <a:avLst/>
          </a:prstGeom>
        </p:spPr>
      </p:pic>
      <p:cxnSp>
        <p:nvCxnSpPr>
          <p:cNvPr id="8" name="Łącznik łamany 7"/>
          <p:cNvCxnSpPr/>
          <p:nvPr/>
        </p:nvCxnSpPr>
        <p:spPr>
          <a:xfrm>
            <a:off x="5737860" y="4739640"/>
            <a:ext cx="998220" cy="24384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łamany 11"/>
          <p:cNvCxnSpPr/>
          <p:nvPr/>
        </p:nvCxnSpPr>
        <p:spPr>
          <a:xfrm flipV="1">
            <a:off x="5733097" y="4983480"/>
            <a:ext cx="822960" cy="350520"/>
          </a:xfrm>
          <a:prstGeom prst="bentConnector3">
            <a:avLst>
              <a:gd name="adj1" fmla="val 6134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Obraz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506" y="4358032"/>
            <a:ext cx="4142209" cy="1265956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4876" y="4831058"/>
            <a:ext cx="3930755" cy="32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815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Selection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Algorithm is using fitness function that depends full distance between each points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𝑓𝑖𝑡𝑛𝑒𝑠𝑠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𝑑𝑖𝑠𝑡𝑎𝑛𝑐𝑒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sz="1400" i="1" dirty="0"/>
                  <a:t>Power of two is supposed to increase probability of picking children with better fitness exponentially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At the end of calculating fitness of whole population, the values are normalized. The higher fitness, the higher chance of picking it for next population.</a:t>
                </a:r>
              </a:p>
            </p:txBody>
          </p:sp>
        </mc:Choice>
        <mc:Fallback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8904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Links</a:t>
            </a:r>
            <a:endParaRPr lang="en-US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2084173"/>
            <a:ext cx="10515600" cy="409279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Github</a:t>
            </a:r>
            <a:r>
              <a:rPr lang="en-US" dirty="0" smtClean="0"/>
              <a:t> repository: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github.com/paczulapiotr/BIAI_TravelingSalesman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Demo: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salesman-biai.herokuapp.com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448979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284</Words>
  <Application>Microsoft Office PowerPoint</Application>
  <PresentationFormat>Panoramiczny</PresentationFormat>
  <Paragraphs>42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Wingdings</vt:lpstr>
      <vt:lpstr>Motyw pakietu Office</vt:lpstr>
      <vt:lpstr>Biologically Inspired Artificial Intelligence Project</vt:lpstr>
      <vt:lpstr>What is traveling salesman problem?</vt:lpstr>
      <vt:lpstr>Example</vt:lpstr>
      <vt:lpstr>Darwinian Natural Selection </vt:lpstr>
      <vt:lpstr>Heredity</vt:lpstr>
      <vt:lpstr>Variation</vt:lpstr>
      <vt:lpstr>Selection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Darwinian Natural Selection </dc:title>
  <dc:creator>Piotr Paczuła</dc:creator>
  <cp:lastModifiedBy>Piotr Paczuła</cp:lastModifiedBy>
  <cp:revision>15</cp:revision>
  <dcterms:created xsi:type="dcterms:W3CDTF">2019-04-16T20:36:06Z</dcterms:created>
  <dcterms:modified xsi:type="dcterms:W3CDTF">2019-06-09T16:05:10Z</dcterms:modified>
</cp:coreProperties>
</file>