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 smtClean="0"/>
              <a:t>Kliknij, aby edytować styl wzorca podtytułu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2DCE0-78F1-4071-ABEF-FCDD67EA1676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769B3-ECD2-46BE-8FF2-983E958E0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598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2DCE0-78F1-4071-ABEF-FCDD67EA1676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769B3-ECD2-46BE-8FF2-983E958E0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586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2DCE0-78F1-4071-ABEF-FCDD67EA1676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769B3-ECD2-46BE-8FF2-983E958E0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311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2DCE0-78F1-4071-ABEF-FCDD67EA1676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769B3-ECD2-46BE-8FF2-983E958E0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016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2DCE0-78F1-4071-ABEF-FCDD67EA1676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769B3-ECD2-46BE-8FF2-983E958E0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463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2DCE0-78F1-4071-ABEF-FCDD67EA1676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769B3-ECD2-46BE-8FF2-983E958E0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009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2DCE0-78F1-4071-ABEF-FCDD67EA1676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769B3-ECD2-46BE-8FF2-983E958E0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489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2DCE0-78F1-4071-ABEF-FCDD67EA1676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769B3-ECD2-46BE-8FF2-983E958E0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578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2DCE0-78F1-4071-ABEF-FCDD67EA1676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769B3-ECD2-46BE-8FF2-983E958E0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935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2DCE0-78F1-4071-ABEF-FCDD67EA1676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769B3-ECD2-46BE-8FF2-983E958E0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207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2DCE0-78F1-4071-ABEF-FCDD67EA1676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769B3-ECD2-46BE-8FF2-983E958E0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309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02DCE0-78F1-4071-ABEF-FCDD67EA1676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769B3-ECD2-46BE-8FF2-983E958E0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377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887669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Darwinian Natural Selection	</a:t>
            </a:r>
            <a:endParaRPr lang="en-US" b="1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24000" y="2273643"/>
            <a:ext cx="9144000" cy="2984157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en-US" b="1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b="1" dirty="0" smtClean="0"/>
              <a:t>Heredity</a:t>
            </a:r>
            <a:r>
              <a:rPr lang="en-US" dirty="0" smtClean="0"/>
              <a:t> – There must be a process in place by which children receive the properties of their parents.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b="1" dirty="0" smtClean="0"/>
              <a:t>Variation</a:t>
            </a:r>
            <a:r>
              <a:rPr lang="en-US" dirty="0" smtClean="0"/>
              <a:t> – There must be a variety of traits present in the population or a means with which to introduce variation.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b="1" dirty="0" smtClean="0"/>
              <a:t>Selection</a:t>
            </a:r>
            <a:r>
              <a:rPr lang="en-US" dirty="0" smtClean="0"/>
              <a:t> – there must be a mechanism by which some members of a population have the opportunity to be parents and pass down their genetic information and some do not. This is typically referred to as “</a:t>
            </a:r>
            <a:r>
              <a:rPr lang="en-US" dirty="0" err="1" smtClean="0"/>
              <a:t>survivcal</a:t>
            </a:r>
            <a:r>
              <a:rPr lang="en-US" dirty="0" smtClean="0"/>
              <a:t> of the fittest”.</a:t>
            </a:r>
          </a:p>
        </p:txBody>
      </p:sp>
    </p:spTree>
    <p:extLst>
      <p:ext uri="{BB962C8B-B14F-4D97-AF65-F5344CB8AC3E}">
        <p14:creationId xmlns:p14="http://schemas.microsoft.com/office/powerpoint/2010/main" val="1819284406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87</Words>
  <Application>Microsoft Office PowerPoint</Application>
  <PresentationFormat>Panoramiczny</PresentationFormat>
  <Paragraphs>5</Paragraphs>
  <Slides>1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Motyw pakietu Office</vt:lpstr>
      <vt:lpstr>Darwinian Natural Selection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Darwinian Natural Selection </dc:title>
  <dc:creator>Piotr Paczuła</dc:creator>
  <cp:lastModifiedBy>Piotr Paczuła</cp:lastModifiedBy>
  <cp:revision>1</cp:revision>
  <dcterms:created xsi:type="dcterms:W3CDTF">2019-04-16T20:36:06Z</dcterms:created>
  <dcterms:modified xsi:type="dcterms:W3CDTF">2019-04-16T20:43:52Z</dcterms:modified>
</cp:coreProperties>
</file>