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8B56-3385-602A-9A63-1C88619F1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665B5-A217-AE40-77FC-72396BA00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243EE-ED3D-F7AA-114E-3372CD62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5E6D-8E41-400F-BD21-4BD027F7EB6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A4FE7-0BA6-96CB-DAC7-34BFA955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B66BB-6616-F9BD-BF52-F41298C9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DE8B-F454-4A92-93BC-7983093E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7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D888-BF3C-DB9F-14C7-579FB0A5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8B3BF-0609-B42C-8133-4149BDCC5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11E25-B95C-3684-DA41-BE955912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5E6D-8E41-400F-BD21-4BD027F7EB6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A5933-BDA7-EBBC-8E59-A38F774A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32120-1F45-98D3-6A94-30F77421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DE8B-F454-4A92-93BC-7983093E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8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F59133-76DA-6007-F6E4-BD26C0AD5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EC1DB-A2C8-3A60-0B74-0EFF621A6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42970-9C5E-C034-9045-B7FC5270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5E6D-8E41-400F-BD21-4BD027F7EB6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D4E40-CB1B-F2A9-47B1-ED14D92F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26FF8-B7CE-EECD-003E-07D64A2E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DE8B-F454-4A92-93BC-7983093E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8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817F-7635-53C6-4A3E-12F6B9D3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8E455-57ED-BD01-5C63-2C18317BE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98529-5959-01B0-17B7-28835FCE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5E6D-8E41-400F-BD21-4BD027F7EB6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6D405-541A-F4AC-DDC5-AE100DC4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85B5B-58F8-52AE-6910-F0814F63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DE8B-F454-4A92-93BC-7983093E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0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A471-B605-5CD7-B03F-A7F9E7DE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36A24-004E-B317-D052-AD14A2B16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62E93-4D4A-170F-A632-5226E383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5E6D-8E41-400F-BD21-4BD027F7EB6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7495C-2520-4CBB-E59A-841901ED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212FB-BA71-3B76-0D22-7383CA13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DE8B-F454-4A92-93BC-7983093E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6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0F37-457B-3C8A-F3F7-708BC670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A55F9-ED42-3415-523A-28F5689B8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F78C4-D84D-7A73-0D24-8433AD41F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483F3-BAA9-818C-79A1-7095C865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5E6D-8E41-400F-BD21-4BD027F7EB6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6B70E-7E2C-370D-5127-447D8258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BE9D3-C9C6-CFD8-5F37-D1005470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DE8B-F454-4A92-93BC-7983093E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4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F93B-5D53-8317-8649-A42370F73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A2115-0237-E682-32EC-7276ABDC9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C0FE9-BE77-CE15-5F9A-BFCA58F92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86C03-8866-B052-5211-24359DC71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BE34D-A13A-272F-5612-440926213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892509-84A0-0B43-F264-872AE30C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5E6D-8E41-400F-BD21-4BD027F7EB6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5D79D-4CC4-FE79-A851-FD0F1F9D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8511A-593D-4AF0-AB7C-A1ACD68B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DE8B-F454-4A92-93BC-7983093E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8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04A6-15A5-147B-D10F-E49BA578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B66F1C-8809-AAE7-F575-9F002F0F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5E6D-8E41-400F-BD21-4BD027F7EB6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8C756-6E85-8F5E-8EFA-251C47DB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7ECB8-47D2-D8B0-EAFC-D1489ED5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DE8B-F454-4A92-93BC-7983093E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2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F2ED0-B2FE-CF8A-6AEE-6DDD5D60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5E6D-8E41-400F-BD21-4BD027F7EB6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A8F43-62D7-F63F-DC1C-18289881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86E31-B73C-5D4F-6039-006BEB7E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DE8B-F454-4A92-93BC-7983093E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9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000E-F4C4-FE77-9D26-098C30CC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32811-0604-45FC-4693-22CA15840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A31FA-2C8C-E716-939F-348EE28FB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62133-3A0A-A201-1E13-07499026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5E6D-8E41-400F-BD21-4BD027F7EB6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9B902-0B3E-C98A-4157-28A25727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94B3F-D7F4-9624-3B45-ADA3A6F2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DE8B-F454-4A92-93BC-7983093E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1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389D-F788-407F-782E-4B3A08F5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8EC6B-E8FF-1C25-A0B6-95117B205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988E1-242C-84B2-90AE-41C1E0F34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B7DCD-D83D-A3AA-6150-0951F6CC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5E6D-8E41-400F-BD21-4BD027F7EB6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BB1DC-2E1A-6AAF-4AAA-603CC53B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E3755-D56B-B433-7ABE-5331889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DE8B-F454-4A92-93BC-7983093E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66C2DD-236F-E52D-EDA5-136663D1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45AF5-BA6F-8361-6E11-F9919B9A7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EEC5F-D25B-3247-9C60-B446A3996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55E6D-8E41-400F-BD21-4BD027F7EB6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795A2-F062-4085-45B8-156FF0883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31B95-CA23-76BB-C9A1-A3BC486C9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EDE8B-F454-4A92-93BC-7983093E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7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0F66-7E89-9866-96D1-E046B264E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Hi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EEB5B-616A-E13D-9590-A9A714D59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6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Hi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</dc:title>
  <dc:creator>Susmita Padala</dc:creator>
  <cp:lastModifiedBy>Susmita Padala</cp:lastModifiedBy>
  <cp:revision>1</cp:revision>
  <dcterms:created xsi:type="dcterms:W3CDTF">2023-05-01T17:38:08Z</dcterms:created>
  <dcterms:modified xsi:type="dcterms:W3CDTF">2023-05-01T17:38:20Z</dcterms:modified>
</cp:coreProperties>
</file>