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71" r:id="rId14"/>
    <p:sldId id="2146847075" r:id="rId15"/>
    <p:sldId id="2146847074" r:id="rId16"/>
    <p:sldId id="2146847073" r:id="rId17"/>
    <p:sldId id="2146847072" r:id="rId18"/>
    <p:sldId id="2146847076" r:id="rId19"/>
    <p:sldId id="2146847077" r:id="rId20"/>
    <p:sldId id="2146847067" r:id="rId21"/>
    <p:sldId id="2146847068" r:id="rId22"/>
    <p:sldId id="2146847062" r:id="rId23"/>
    <p:sldId id="2146847055" r:id="rId24"/>
    <p:sldId id="2146847059" r:id="rId25"/>
    <p:sldId id="2146847069" r:id="rId26"/>
    <p:sldId id="2146847078" r:id="rId27"/>
    <p:sldId id="214684706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alajayanth/RURAL_INFRASTUCTURE_PMGS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Intelligent Classification of Rural Infrastructure Project under PMGSY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PADALA JAYANTH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CENTURION UNIVERSITY OF TECHNOLOGY ANAD MANAGEMENT –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DBA29B-74F3-5ECE-077C-765A43CA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33" y="1594902"/>
            <a:ext cx="5621867" cy="438044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A75C79-8CA6-849A-0AE6-5EE3DF08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1CB8-2E4B-E4FC-6072-B6A1EC015030}"/>
              </a:ext>
            </a:extLst>
          </p:cNvPr>
          <p:cNvSpPr txBox="1"/>
          <p:nvPr/>
        </p:nvSpPr>
        <p:spPr>
          <a:xfrm>
            <a:off x="581025" y="1117360"/>
            <a:ext cx="63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CLOUD STORAGE OBJECT &amp; ASSOCIATE  SERVICE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A374B-43EF-BC8C-488A-057F07D4C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2" y="1594902"/>
            <a:ext cx="5621867" cy="43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19A6-ECC6-C7CA-7286-26E4B0DD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AI &amp; UPLOAD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2F2CBB-CD28-99F3-CD8A-95D3BC5F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B2E08-561C-6C22-C64B-145216FE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6" y="1588169"/>
            <a:ext cx="4632659" cy="4387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244FC-9DF0-2C26-C286-CF740BCD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98" y="1588169"/>
            <a:ext cx="6737855" cy="43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1F6-530E-F67F-5C8B-20A61A70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C07AF-4473-C127-D53E-52FA485F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D4B4B-1A67-2A06-CCCA-A8F735D0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1459832"/>
            <a:ext cx="11534274" cy="49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5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5A85-E9A8-07CE-DCCF-360860EF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PREDICTING COLUMN:-PMGSY_SCHEME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66A40E-24EA-85C2-BB8C-4BF3066E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14D24A-F4AA-CD77-92F4-1F9BA76E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1652337"/>
            <a:ext cx="11029616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ECFE-B1DF-F713-1156-F1A33E0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REALATIONSHIP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C0DE2F-5BC1-4498-B399-49349576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D9B7D-15C7-D854-DB20-2AA7FC11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8760"/>
            <a:ext cx="1033272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9C09-90C5-44F9-626F-87C0477D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2470D4-D202-0951-7A34-1FBC8575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C30126-4966-B718-8CAE-E555F8D7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1" y="1482999"/>
            <a:ext cx="10650856" cy="46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6F4-1DDE-803F-7F3A-D45DC3A0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LEADER 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A63A1D-20C2-EFCC-7D9F-1AE3522E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732B9-60C4-FAC5-C8B5-EC20F26E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758080"/>
            <a:ext cx="11161797" cy="4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5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66D89-CDA8-B92D-63C1-AC59FF846E4B}"/>
              </a:ext>
            </a:extLst>
          </p:cNvPr>
          <p:cNvSpPr txBox="1"/>
          <p:nvPr/>
        </p:nvSpPr>
        <p:spPr>
          <a:xfrm>
            <a:off x="581192" y="123245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MODEL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A655FC-C7AC-E2A3-5755-5292F404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" y="1762748"/>
            <a:ext cx="10651959" cy="45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581192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PREDICITION RESULTS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B3BEDD-C369-386D-9015-FBB44A77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09342"/>
            <a:ext cx="11029615" cy="37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project solves a real-world problem using the power of AI and IBM Cloud services.</a:t>
            </a:r>
          </a:p>
          <a:p>
            <a:r>
              <a:rPr lang="en-US" sz="2800" dirty="0"/>
              <a:t>It automates a complex classification task</a:t>
            </a:r>
          </a:p>
          <a:p>
            <a:r>
              <a:rPr lang="en-US" sz="2800" dirty="0"/>
              <a:t>Ensures government schemes are accurately tracked and managed</a:t>
            </a:r>
          </a:p>
          <a:p>
            <a:r>
              <a:rPr lang="en-US" sz="2800" dirty="0"/>
              <a:t>Reduces errors and manual workload</a:t>
            </a:r>
          </a:p>
          <a:p>
            <a:r>
              <a:rPr lang="en-US" sz="2800" dirty="0"/>
              <a:t>Scales easily to thousands of new infrastructure records</a:t>
            </a:r>
          </a:p>
          <a:p>
            <a:pPr marL="0" indent="0">
              <a:buNone/>
            </a:pPr>
            <a:r>
              <a:rPr lang="en-US" sz="2800" dirty="0"/>
              <a:t>The approach demonstrates the value of combining open government data with enterprise-grade cloud AI tools like </a:t>
            </a:r>
            <a:r>
              <a:rPr lang="en-US" sz="2800" dirty="0" err="1"/>
              <a:t>AutoAI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B33EC2F-6D0E-9910-1B20-EBFB201EC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69192"/>
            <a:ext cx="127704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Location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 GPS coordinates for better regional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 how schemes evolve across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interpretability for planners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GIS/MIS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visualization and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to Other Schemes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Adapt model for Pradhan Mantri Awas Yojana, Jal Jeevan Mission, etc.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2FA89-7436-3783-B137-1BAC0510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704494"/>
            <a:ext cx="9919168" cy="44513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8009CB-C49E-90AA-6E5A-45FDF5A0E4DC}"/>
              </a:ext>
            </a:extLst>
          </p:cNvPr>
          <p:cNvSpPr txBox="1">
            <a:spLocks/>
          </p:cNvSpPr>
          <p:nvPr/>
        </p:nvSpPr>
        <p:spPr>
          <a:xfrm>
            <a:off x="581192" y="1232452"/>
            <a:ext cx="11029616" cy="338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GETTING STARTED WITH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98DF05C5-8A8F-4CDE-485F-0A6056AF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56" y="1232452"/>
            <a:ext cx="9083287" cy="56255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7E51D3-5224-23AF-3634-4AC7230A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 dirty="0"/>
              <a:t>JOURNEY TO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2F23-D316-86DB-B774-55495EF2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WITH LANGCHAIN CERTIFICATE</a:t>
            </a:r>
            <a:endParaRPr lang="en-IN" dirty="0"/>
          </a:p>
        </p:txBody>
      </p:sp>
      <p:pic>
        <p:nvPicPr>
          <p:cNvPr id="5" name="Content Placeholder 4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133A0EDC-53E8-4B9B-EC7E-764F2AD69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58" y="1767840"/>
            <a:ext cx="7400884" cy="4207510"/>
          </a:xfrm>
        </p:spPr>
      </p:pic>
    </p:spTree>
    <p:extLst>
      <p:ext uri="{BB962C8B-B14F-4D97-AF65-F5344CB8AC3E}">
        <p14:creationId xmlns:p14="http://schemas.microsoft.com/office/powerpoint/2010/main" val="347253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GITHUB LINK :- </a:t>
            </a:r>
            <a:r>
              <a:rPr lang="en-IN" dirty="0" err="1">
                <a:hlinkClick r:id="rId2"/>
              </a:rPr>
              <a:t>padalajayanth</a:t>
            </a:r>
            <a:r>
              <a:rPr lang="en-IN" dirty="0">
                <a:hlinkClick r:id="rId2"/>
              </a:rPr>
              <a:t>/RURAL_INFRASTUCTURE_PMGSY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Pradhan Mantri Gram Sadak Yojana (PMGSY) is a flagship Indian Government scheme aimed at developing rural road infrastructure to ensure all-weather connectivity to unconnected villages.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the PMGSY scheme has evolved into multiple phases: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PMGSY-I,PMGSY-II,RCPLWEA, etc.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sub-schemes has unique objectives, funding rules, technical specifications, and monitoring protocols.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road and bridge construction projects need to be classified into the correct scheme. Manual classification is: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Error-prone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scalable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challenge, we developed a machine learning model using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project characteristics (length, cost, duration, etc.) and predicts the appropriate PMGSY scheme. This automates classification and speeds up decision-making in government departments.</a:t>
            </a:r>
          </a:p>
          <a:p>
            <a:pPr marL="0" indent="0">
              <a:buNone/>
            </a:pPr>
            <a:b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endParaRPr lang="en-US" sz="1100" dirty="0">
              <a:solidFill>
                <a:srgbClr val="40404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2F4952-6D84-EFF5-2EC4-D0EDC87CE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900035"/>
            <a:ext cx="90267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Watson Studio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automated machine learning pipeline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Cloud Object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uploading and managing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Watson 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model deployment and serving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AI-KOSH Dataset for PMGSY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572A30-5E84-3952-38AB-168105CD0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8085"/>
            <a:ext cx="113065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IBM Cloud services were used to implement this solution: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Watson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for developing and evaluating machine learning models.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Preprocesses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Selects suitable ML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 hyperparameter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Ranks models based on accuracy and other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Cloud Object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upload and store the .csv dataset containing project data.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Watson Machine Learning (WML)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deploy the trained model as an API for real-world inference and integration into apps or dashboards.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What makes this project innovative and impactful?</a:t>
            </a:r>
          </a:p>
          <a:p>
            <a:pPr marL="0" indent="0">
              <a:buNone/>
            </a:pPr>
            <a:r>
              <a:rPr lang="en-US" sz="2800" dirty="0"/>
              <a:t> Auto-classification of infrastructure projects with high accuracy</a:t>
            </a:r>
          </a:p>
          <a:p>
            <a:pPr marL="0" indent="0">
              <a:buNone/>
            </a:pPr>
            <a:r>
              <a:rPr lang="en-US" sz="2800" dirty="0"/>
              <a:t> Uses </a:t>
            </a:r>
            <a:r>
              <a:rPr lang="en-US" sz="2800" dirty="0" err="1"/>
              <a:t>AutoAI</a:t>
            </a:r>
            <a:r>
              <a:rPr lang="en-US" sz="2800" dirty="0"/>
              <a:t> – no manual code needed for model selection or optimization</a:t>
            </a:r>
          </a:p>
          <a:p>
            <a:pPr marL="0" indent="0">
              <a:buNone/>
            </a:pPr>
            <a:r>
              <a:rPr lang="en-US" sz="2800" dirty="0"/>
              <a:t> Reduces classification time from hours to seconds</a:t>
            </a:r>
          </a:p>
          <a:p>
            <a:pPr marL="0" indent="0">
              <a:buNone/>
            </a:pPr>
            <a:r>
              <a:rPr lang="en-US" sz="2800" dirty="0"/>
              <a:t> Enhances transparency and accuracy in fund allocation under PMGSY</a:t>
            </a:r>
          </a:p>
          <a:p>
            <a:pPr marL="0" indent="0">
              <a:buNone/>
            </a:pPr>
            <a:r>
              <a:rPr lang="en-US" sz="2800" dirty="0"/>
              <a:t> Can be deployed as a REST API for integration into government dashboards</a:t>
            </a:r>
          </a:p>
          <a:p>
            <a:pPr marL="0" indent="0">
              <a:buNone/>
            </a:pPr>
            <a:r>
              <a:rPr lang="en-US" sz="2800" dirty="0"/>
              <a:t> Model is continuously improvable with new data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AI-based classification model can be used by:</a:t>
            </a:r>
          </a:p>
          <a:p>
            <a:r>
              <a:rPr lang="en-US" sz="2800" b="1" dirty="0"/>
              <a:t>Government Planning Officers</a:t>
            </a:r>
            <a:r>
              <a:rPr lang="en-US" sz="2800" dirty="0"/>
              <a:t> – For monitoring and scheme assignment</a:t>
            </a:r>
          </a:p>
          <a:p>
            <a:r>
              <a:rPr lang="en-US" sz="2800" b="1" dirty="0"/>
              <a:t>Rural Development Department Officials</a:t>
            </a:r>
            <a:r>
              <a:rPr lang="en-US" sz="2800" dirty="0"/>
              <a:t> – To track compliance and progress</a:t>
            </a:r>
          </a:p>
          <a:p>
            <a:r>
              <a:rPr lang="en-US" sz="2800" b="1" dirty="0"/>
              <a:t>Data Analysts in Public Sector</a:t>
            </a:r>
            <a:r>
              <a:rPr lang="en-US" sz="2800" dirty="0"/>
              <a:t> – For visualizing and reporting on infrastructure projects</a:t>
            </a:r>
          </a:p>
          <a:p>
            <a:r>
              <a:rPr lang="en-US" sz="2800" b="1" dirty="0"/>
              <a:t>MIS Dashboard Developers</a:t>
            </a:r>
            <a:r>
              <a:rPr lang="en-US" sz="2800" dirty="0"/>
              <a:t> – To integrate predictions into real-time decision systems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EA035-D356-3BBA-58A6-8A4F1FA36EF7}"/>
              </a:ext>
            </a:extLst>
          </p:cNvPr>
          <p:cNvSpPr txBox="1"/>
          <p:nvPr/>
        </p:nvSpPr>
        <p:spPr>
          <a:xfrm>
            <a:off x="581192" y="1232452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WATSONX.AI STUDIO</a:t>
            </a:r>
            <a:endParaRPr lang="en-IN" dirty="0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E46D7B2-5BAF-188C-88E1-B629EA0F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30" y="1601784"/>
            <a:ext cx="9636369" cy="4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F0BB6E-9996-E1FE-2B8B-865F5A61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69" y="1816638"/>
            <a:ext cx="8304428" cy="4158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3F436-A99E-39DA-D858-1A0D9E7214F9}"/>
              </a:ext>
            </a:extLst>
          </p:cNvPr>
          <p:cNvSpPr txBox="1"/>
          <p:nvPr/>
        </p:nvSpPr>
        <p:spPr>
          <a:xfrm>
            <a:off x="581192" y="1339879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 A PROJECT IN WATSONX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1269</TotalTime>
  <Words>680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Intelligent Classification of Rural Infrastructure Project under PMGSY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JOURNEY TO CLOUD</vt:lpstr>
      <vt:lpstr>RAG WITH LANGCHAIN CERTIFICATE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padalaharika146@gmail.com</cp:lastModifiedBy>
  <cp:revision>146</cp:revision>
  <dcterms:created xsi:type="dcterms:W3CDTF">2021-05-26T16:50:10Z</dcterms:created>
  <dcterms:modified xsi:type="dcterms:W3CDTF">2025-08-02T14:14:47Z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