
<file path=[Content_Types].xml><?xml version="1.0" encoding="utf-8"?>
<Types xmlns="http://schemas.openxmlformats.org/package/2006/content-types">
  <Default Extension="1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65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0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7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6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5903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00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12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34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03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3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1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2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2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baby%20background" TargetMode="External"/><Relationship Id="rId2" Type="http://schemas.openxmlformats.org/officeDocument/2006/relationships/image" Target="../media/image5.1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0136" y="609601"/>
            <a:ext cx="6420532" cy="1412146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Institute of Technology and Management , Tekkali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3074511"/>
            <a:ext cx="776532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1.Ronanki Bhavya Sri-23A51A0519(Team Lead)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2.Batchu Mounika-23A51A0509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3.Kandalam Devaki-23A51A0527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4.Panda Damayanthi-23A51A0547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5.Rasmitha Goudo-23A51A0555</a:t>
            </a:r>
          </a:p>
        </p:txBody>
      </p:sp>
      <p:pic>
        <p:nvPicPr>
          <p:cNvPr id="5" name="Picture 4" descr="A logo with a flower and leaves&#10;&#10;AI-generated content may be incorrect.">
            <a:extLst>
              <a:ext uri="{FF2B5EF4-FFF2-40B4-BE49-F238E27FC236}">
                <a16:creationId xmlns:a16="http://schemas.microsoft.com/office/drawing/2014/main" id="{C3B602BF-473B-10BA-AF55-E8B8DE4F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05" y="432732"/>
            <a:ext cx="1589015" cy="15890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C8B0D0-10A8-0CEF-EAE9-DDE00A425A4C}"/>
              </a:ext>
            </a:extLst>
          </p:cNvPr>
          <p:cNvSpPr txBox="1"/>
          <p:nvPr/>
        </p:nvSpPr>
        <p:spPr>
          <a:xfrm>
            <a:off x="685180" y="2365695"/>
            <a:ext cx="4555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Members: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hank you card with flowers&#10;&#10;AI-generated content may be incorrect.">
            <a:extLst>
              <a:ext uri="{FF2B5EF4-FFF2-40B4-BE49-F238E27FC236}">
                <a16:creationId xmlns:a16="http://schemas.microsoft.com/office/drawing/2014/main" id="{B2E75F49-781C-7A33-132C-B43396AD6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436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u="sng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3354412"/>
            <a:ext cx="7765322" cy="18635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Lost and Found Portal with AI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068" y="953550"/>
            <a:ext cx="7765321" cy="1326321"/>
          </a:xfrm>
        </p:spPr>
        <p:txBody>
          <a:bodyPr/>
          <a:lstStyle/>
          <a:p>
            <a:r>
              <a:rPr u="sng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403" y="2674904"/>
            <a:ext cx="776532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building a real-time lost and found system powered by AI. It allows users to upload details of lost or found items and uses AI-based image recognition to match them efficiently. The platform provides faster recovery of items, location tagging, and real-time notifications.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375" y="2162263"/>
            <a:ext cx="5397075" cy="42392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Losing items in public places is common, but recovery methods are inefficient. Traditional approaches like notice boards or word of mouth are outdated. A centralized AI-powered platform can solve this by automatically matching lost and found items.</a:t>
            </a:r>
          </a:p>
        </p:txBody>
      </p:sp>
      <p:pic>
        <p:nvPicPr>
          <p:cNvPr id="5" name="Picture 4" descr="A person and person standing next to a computer&#10;&#10;AI-generated content may be incorrect.">
            <a:extLst>
              <a:ext uri="{FF2B5EF4-FFF2-40B4-BE49-F238E27FC236}">
                <a16:creationId xmlns:a16="http://schemas.microsoft.com/office/drawing/2014/main" id="{27020137-E532-B775-776D-97F7E564C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3417"/>
            <a:ext cx="3514987" cy="3185558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4910111" cy="320577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public places such as colleges, malls, bus stations, and offices, people frequently lose personal belongings. Existing methods to recover items are slow, inefficient, and rarely successful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 descr="A wallet and keys on a computer screen&#10;&#10;AI-generated content may be incorrect.">
            <a:extLst>
              <a:ext uri="{FF2B5EF4-FFF2-40B4-BE49-F238E27FC236}">
                <a16:creationId xmlns:a16="http://schemas.microsoft.com/office/drawing/2014/main" id="{6A972431-4B37-D8F0-3C49-8EBAF9B37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456" y="2088859"/>
            <a:ext cx="3212983" cy="32129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Reason for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305788"/>
            <a:ext cx="776532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reasons for this problem are: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Lack of centralized reporting system.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Manual searching is time-consuming.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Limited communication between finders and owners.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 real-time notification system.</a:t>
            </a: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2800" u="sng" dirty="0"/>
              <a:t>Survey for problem statement Frontend &amp;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348" y="2708461"/>
            <a:ext cx="7765322" cy="2987664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ReactJS / Angular, HTML, CSS, JS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Node.js / Django / Flask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 / MongoDB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AI/ML: TensorFlow /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image recognition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Cloud: AWS / Azure / Google Cloud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Estimated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cost for development: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Cloud Hosting: $100 - $300 per month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AI Model Training: $200 - $500 (one-time)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Development Tools &amp; Licenses: $100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Total Approx: $500 - $1000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4403" y="2205121"/>
            <a:ext cx="7765322" cy="3695136"/>
          </a:xfrm>
        </p:spPr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Colleges &amp; Universities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Transport (Bus/Train Stations)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Shopping Malls &amp; Offices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Events &amp; Gatherings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Online community lost &amp; found portals</a:t>
            </a:r>
          </a:p>
        </p:txBody>
      </p:sp>
    </p:spTree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57</TotalTime>
  <Words>353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Rockwell</vt:lpstr>
      <vt:lpstr>Times New Roman</vt:lpstr>
      <vt:lpstr>Damask</vt:lpstr>
      <vt:lpstr>Aditya Institute of Technology and Management , Tekkali </vt:lpstr>
      <vt:lpstr>Title</vt:lpstr>
      <vt:lpstr>Abstract</vt:lpstr>
      <vt:lpstr>Introduction</vt:lpstr>
      <vt:lpstr>Problem Statement</vt:lpstr>
      <vt:lpstr>Reason for Problem statement</vt:lpstr>
      <vt:lpstr>Survey for problem statement Frontend &amp; Backend</vt:lpstr>
      <vt:lpstr>Estimated Cost</vt:lpstr>
      <vt:lpstr>Applications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Rasmita Goudo</cp:lastModifiedBy>
  <cp:revision>3</cp:revision>
  <dcterms:created xsi:type="dcterms:W3CDTF">2013-01-27T09:14:16Z</dcterms:created>
  <dcterms:modified xsi:type="dcterms:W3CDTF">2025-08-27T08:26:55Z</dcterms:modified>
  <cp:category/>
</cp:coreProperties>
</file>