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8B9-39A4-C244-9DA7-4D8DF3AB8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2FC67-9F86-E048-9BE9-062C135E7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86A4-8240-6D45-A70F-DECEE03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221F-48A7-194D-B55D-F98A616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0B49-0457-954B-B1A9-1DAE238F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F920-C488-DD44-B0E8-F9FDB15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96207-56BA-CC4D-ABD8-FB2F809BF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A177F-8C80-0D42-852E-DDF2428A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E803-6B2C-7C4A-84F0-DD723DF8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EEA37-8548-824D-85D4-90D30304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4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08276-BE0D-D949-81FC-F06DD3D80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537D7-0963-B447-8E75-D3064ADFB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42B30-6ECA-6449-8431-2450D588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407E-40A4-8545-AD2B-639A0012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7BA4-6BAA-CE4A-9575-38730C1B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1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2394-4F62-F348-990C-387C95E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B5C0-4E13-1F4B-BA1A-5BC9B044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0902-0437-3945-BAF4-BF9B6FBA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01C8-85DE-C34C-A68D-7D3589B5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E23F-A5ED-174F-A721-594A11C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5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DB7F-3E5F-694B-A00C-2E4D2752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6DD2-236B-4043-BBD4-DB7CFF06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32AA-3865-0A42-97E9-5F25D713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4DD2-5234-124C-A942-50307557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E284-8DA4-A948-8FD3-9105D966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9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D849-47F8-2948-835A-7C5A67BC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C18B-D849-A448-B7F8-3C2550BE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8AB3C-C89B-324A-88FB-F15E03233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BC3AD-EC5F-524A-AC0B-149C884E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A3BA-EF75-E047-8D4D-AD3867E0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7ED6-2D8D-D443-A17D-3307375B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66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F662-4B44-EC42-A30D-A16E55E3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339B8-E69E-3F4C-B70E-E0CC8F7A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5CF05-2981-AC4B-A324-2E99E79B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DDBFB-1890-F244-8B0B-0D52F3C58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4D795-9910-5B42-8B43-A89769D23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AB812-FE12-9D40-8318-40F24CB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EC594-A0CA-F048-8AAB-FE338BF4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764A7-CB3F-F84B-A9BB-64DA735B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4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20DF-7B6F-0048-8953-9E78DD58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B2AA8-B8A4-D848-947A-B0230631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2CA09-56A7-EE4A-A609-FAD9FD3A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DC311-05BD-8045-9FB9-A274DAC5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3F45F-37E0-864E-89F8-2ECBB6CB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F3BB9-8E38-4F4E-B69A-4A551B6B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0502-65DC-744C-8AC6-E4F0D243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29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1377-55B3-2748-92ED-0C048083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392A-151B-8D46-8E79-52BB943B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E294-DF96-144D-9637-092B5BBD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C7C3F-AA56-AB4D-ACCC-C4F39F03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EF77E-A7B3-9A4C-91AF-79BC87A9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81E64-030A-1C46-AB87-368DCF5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2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29CB-8ACB-4F49-88D7-77640C7E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833EB-BB4E-904C-9080-FE6EA7D1F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C6B00-C768-3545-80D2-D21853E4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C390-8010-4044-BF01-6B09DAC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3975-B4BF-754E-81B7-94B48562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580AA-A9C5-994B-A540-5DA9931F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38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6FF83-C7E7-F14A-8835-3A66FB31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9768-10EE-A54E-B25C-7B05F127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6887-FBA2-0C43-9B7A-027B76871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8828-1C44-EF4E-A75B-CA388FEDB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B58C-EFC2-AE41-B85C-602D2E97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45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(null)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(null)"/><Relationship Id="rId7" Type="http://schemas.openxmlformats.org/officeDocument/2006/relationships/image" Target="../media/image17.png"/><Relationship Id="rId2" Type="http://schemas.openxmlformats.org/officeDocument/2006/relationships/image" Target="../media/image12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E65BF-57B8-C34A-BF0F-02E61A23A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" y="1961008"/>
            <a:ext cx="4057096" cy="4057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7731D-797C-FE4C-B155-02CDF2F61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91" y="1958636"/>
            <a:ext cx="4059468" cy="4059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BDEB26-C736-A04D-82C1-F7FD22ABA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73" y="1958636"/>
            <a:ext cx="4059468" cy="4059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06C33-3B42-5449-A044-11FDB719C658}"/>
                  </a:ext>
                </a:extLst>
              </p:cNvPr>
              <p:cNvSpPr txBox="1"/>
              <p:nvPr/>
            </p:nvSpPr>
            <p:spPr>
              <a:xfrm>
                <a:off x="1809736" y="6018104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06C33-3B42-5449-A044-11FDB719C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36" y="6018104"/>
                <a:ext cx="596574" cy="276999"/>
              </a:xfrm>
              <a:prstGeom prst="rect">
                <a:avLst/>
              </a:prstGeom>
              <a:blipFill>
                <a:blip r:embed="rId5"/>
                <a:stretch>
                  <a:fillRect l="-2083" r="-833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B569-B22E-7A48-AB86-5D183A6ABCDE}"/>
                  </a:ext>
                </a:extLst>
              </p:cNvPr>
              <p:cNvSpPr txBox="1"/>
              <p:nvPr/>
            </p:nvSpPr>
            <p:spPr>
              <a:xfrm>
                <a:off x="5892512" y="60181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B569-B22E-7A48-AB86-5D183A6A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512" y="6018103"/>
                <a:ext cx="596574" cy="276999"/>
              </a:xfrm>
              <a:prstGeom prst="rect">
                <a:avLst/>
              </a:prstGeom>
              <a:blipFill>
                <a:blip r:embed="rId6"/>
                <a:stretch>
                  <a:fillRect l="-4167" r="-833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D7182-4DD0-3647-829A-E221423910E5}"/>
                  </a:ext>
                </a:extLst>
              </p:cNvPr>
              <p:cNvSpPr txBox="1"/>
              <p:nvPr/>
            </p:nvSpPr>
            <p:spPr>
              <a:xfrm>
                <a:off x="9950794" y="60181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D7182-4DD0-3647-829A-E22142391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794" y="6018103"/>
                <a:ext cx="596574" cy="276999"/>
              </a:xfrm>
              <a:prstGeom prst="rect">
                <a:avLst/>
              </a:prstGeom>
              <a:blipFill>
                <a:blip r:embed="rId7"/>
                <a:stretch>
                  <a:fillRect l="-6250" r="-625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FE0CCA-0029-1141-B8D3-BC3E713169D8}"/>
                  </a:ext>
                </a:extLst>
              </p:cNvPr>
              <p:cNvSpPr txBox="1"/>
              <p:nvPr/>
            </p:nvSpPr>
            <p:spPr>
              <a:xfrm>
                <a:off x="11588885" y="418054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FE0CCA-0029-1141-B8D3-BC3E7131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885" y="4180549"/>
                <a:ext cx="183319" cy="276999"/>
              </a:xfrm>
              <a:prstGeom prst="rect">
                <a:avLst/>
              </a:prstGeom>
              <a:blipFill>
                <a:blip r:embed="rId8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966EC-A40A-ED45-A3B5-CCF1D082E908}"/>
                  </a:ext>
                </a:extLst>
              </p:cNvPr>
              <p:cNvSpPr txBox="1"/>
              <p:nvPr/>
            </p:nvSpPr>
            <p:spPr>
              <a:xfrm>
                <a:off x="3477508" y="4180551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966EC-A40A-ED45-A3B5-CCF1D082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508" y="4180551"/>
                <a:ext cx="18331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C35356-F83B-5741-BE39-235F289B56BC}"/>
                  </a:ext>
                </a:extLst>
              </p:cNvPr>
              <p:cNvSpPr txBox="1"/>
              <p:nvPr/>
            </p:nvSpPr>
            <p:spPr>
              <a:xfrm>
                <a:off x="7531789" y="418055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C35356-F83B-5741-BE39-235F289B5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789" y="4180550"/>
                <a:ext cx="18331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B0EE6-5868-234A-901F-706EA46DBD15}"/>
                  </a:ext>
                </a:extLst>
              </p:cNvPr>
              <p:cNvSpPr txBox="1"/>
              <p:nvPr/>
            </p:nvSpPr>
            <p:spPr>
              <a:xfrm>
                <a:off x="6208078" y="246376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B0EE6-5868-234A-901F-706EA46D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078" y="2463768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F6D14B-2A39-7C4D-A7A4-DBAD674B3B16}"/>
                  </a:ext>
                </a:extLst>
              </p:cNvPr>
              <p:cNvSpPr txBox="1"/>
              <p:nvPr/>
            </p:nvSpPr>
            <p:spPr>
              <a:xfrm>
                <a:off x="2131331" y="246376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F6D14B-2A39-7C4D-A7A4-DBAD674B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31" y="2463768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8C5F4A-921A-5B42-9347-201DD1CCC5F3}"/>
                  </a:ext>
                </a:extLst>
              </p:cNvPr>
              <p:cNvSpPr txBox="1"/>
              <p:nvPr/>
            </p:nvSpPr>
            <p:spPr>
              <a:xfrm>
                <a:off x="10249081" y="246376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8C5F4A-921A-5B42-9347-201DD1CCC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081" y="2463768"/>
                <a:ext cx="183320" cy="276999"/>
              </a:xfrm>
              <a:prstGeom prst="rect">
                <a:avLst/>
              </a:prstGeom>
              <a:blipFill>
                <a:blip r:embed="rId11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E9C2B-3CA9-2B42-8EDC-DDAED20379DA}"/>
                  </a:ext>
                </a:extLst>
              </p:cNvPr>
              <p:cNvSpPr txBox="1"/>
              <p:nvPr/>
            </p:nvSpPr>
            <p:spPr>
              <a:xfrm>
                <a:off x="437819" y="365729"/>
                <a:ext cx="274383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err="1">
                    <a:latin typeface="Avenir Next Medium" panose="020B0503020202020204" pitchFamily="34" charset="0"/>
                  </a:rPr>
                  <a:t>Bifurcation</a:t>
                </a:r>
                <a:r>
                  <a:rPr lang="de-DE" sz="2400" dirty="0">
                    <a:latin typeface="Avenir Next Medium" panose="020B0503020202020204" pitchFamily="34" charset="0"/>
                  </a:rPr>
                  <a:t> </a:t>
                </a:r>
                <a:r>
                  <a:rPr lang="de-DE" sz="2400" dirty="0" err="1">
                    <a:latin typeface="Avenir Next Medium" panose="020B0503020202020204" pitchFamily="34" charset="0"/>
                  </a:rPr>
                  <a:t>Theory</a:t>
                </a:r>
                <a:endParaRPr lang="de-DE" sz="2400" dirty="0">
                  <a:latin typeface="Avenir Next Medium" panose="020B0503020202020204" pitchFamily="34" charset="0"/>
                </a:endParaRPr>
              </a:p>
              <a:p>
                <a:r>
                  <a:rPr lang="de-DE" dirty="0">
                    <a:latin typeface="Avenir Next" panose="020B0503020202020204" pitchFamily="34" charset="0"/>
                  </a:rPr>
                  <a:t>A </a:t>
                </a:r>
                <a:r>
                  <a:rPr lang="de-DE" dirty="0" err="1">
                    <a:latin typeface="Avenir Next" panose="020B0503020202020204" pitchFamily="34" charset="0"/>
                  </a:rPr>
                  <a:t>short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reminder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endParaRPr lang="de-DE" dirty="0">
                  <a:latin typeface="Avenir Next" panose="020B0503020202020204" pitchFamily="34" charset="0"/>
                </a:endParaRPr>
              </a:p>
              <a:p>
                <a:endParaRPr lang="de-DE" sz="1200" dirty="0">
                  <a:latin typeface="Avenir Next" panose="020B0503020202020204" pitchFamily="34" charset="0"/>
                </a:endParaRPr>
              </a:p>
              <a:p>
                <a:r>
                  <a:rPr lang="de-DE" dirty="0">
                    <a:latin typeface="Avenir Next" panose="020B0503020202020204" pitchFamily="34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E9C2B-3CA9-2B42-8EDC-DDAED2037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9" y="365729"/>
                <a:ext cx="2743833" cy="2031325"/>
              </a:xfrm>
              <a:prstGeom prst="rect">
                <a:avLst/>
              </a:prstGeom>
              <a:blipFill>
                <a:blip r:embed="rId12"/>
                <a:stretch>
                  <a:fillRect l="-3211" t="-2484" r="-2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32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32B41-1898-8443-8D10-366E8E261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1" y="1603648"/>
            <a:ext cx="5635841" cy="4239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467FA-B2AD-144E-ABC2-22C7B9C77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2" y="1603648"/>
            <a:ext cx="5635842" cy="4239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FB6EC-1702-9C4F-976B-52ED2AC693F9}"/>
                  </a:ext>
                </a:extLst>
              </p:cNvPr>
              <p:cNvSpPr txBox="1"/>
              <p:nvPr/>
            </p:nvSpPr>
            <p:spPr>
              <a:xfrm>
                <a:off x="2674086" y="5942276"/>
                <a:ext cx="1117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FB6EC-1702-9C4F-976B-52ED2AC6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086" y="5942276"/>
                <a:ext cx="1117870" cy="276999"/>
              </a:xfrm>
              <a:prstGeom prst="rect">
                <a:avLst/>
              </a:prstGeom>
              <a:blipFill>
                <a:blip r:embed="rId4"/>
                <a:stretch>
                  <a:fillRect l="-2247" t="-4545" r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2712F2-E07A-7B4B-8EBE-1834CF67F84D}"/>
                  </a:ext>
                </a:extLst>
              </p:cNvPr>
              <p:cNvSpPr txBox="1"/>
              <p:nvPr/>
            </p:nvSpPr>
            <p:spPr>
              <a:xfrm>
                <a:off x="7895698" y="5942275"/>
                <a:ext cx="124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2712F2-E07A-7B4B-8EBE-1834CF67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98" y="5942275"/>
                <a:ext cx="1243225" cy="276999"/>
              </a:xfrm>
              <a:prstGeom prst="rect">
                <a:avLst/>
              </a:prstGeom>
              <a:blipFill>
                <a:blip r:embed="rId5"/>
                <a:stretch>
                  <a:fillRect l="-2020" t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CD62D37-4FCC-D441-B997-B164BDFE4B38}"/>
              </a:ext>
            </a:extLst>
          </p:cNvPr>
          <p:cNvSpPr txBox="1"/>
          <p:nvPr/>
        </p:nvSpPr>
        <p:spPr>
          <a:xfrm>
            <a:off x="437818" y="365729"/>
            <a:ext cx="561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Avenir Next Medium" panose="020B0503020202020204" pitchFamily="34" charset="0"/>
              </a:rPr>
              <a:t>Bifurcation</a:t>
            </a:r>
            <a:r>
              <a:rPr lang="de-DE" sz="2400" dirty="0">
                <a:latin typeface="Avenir Next Medium" panose="020B0503020202020204" pitchFamily="34" charset="0"/>
              </a:rPr>
              <a:t> </a:t>
            </a:r>
            <a:r>
              <a:rPr lang="de-DE" sz="2400" dirty="0" err="1">
                <a:latin typeface="Avenir Next Medium" panose="020B0503020202020204" pitchFamily="34" charset="0"/>
              </a:rPr>
              <a:t>Diagrams</a:t>
            </a:r>
            <a:endParaRPr lang="de-DE" sz="2400" dirty="0">
              <a:latin typeface="Avenir Next Medium" panose="020B0503020202020204" pitchFamily="34" charset="0"/>
            </a:endParaRPr>
          </a:p>
          <a:p>
            <a:r>
              <a:rPr lang="de-DE" dirty="0">
                <a:latin typeface="Avenir Next" panose="020B0503020202020204" pitchFamily="34" charset="0"/>
              </a:rPr>
              <a:t>Critical </a:t>
            </a:r>
            <a:r>
              <a:rPr lang="de-DE" dirty="0" err="1">
                <a:latin typeface="Avenir Next" panose="020B0503020202020204" pitchFamily="34" charset="0"/>
              </a:rPr>
              <a:t>slowing</a:t>
            </a:r>
            <a:r>
              <a:rPr lang="de-DE" dirty="0">
                <a:latin typeface="Avenir Next" panose="020B0503020202020204" pitchFamily="34" charset="0"/>
              </a:rPr>
              <a:t> down, </a:t>
            </a:r>
            <a:r>
              <a:rPr lang="de-DE" dirty="0" err="1">
                <a:latin typeface="Avenir Next" panose="020B0503020202020204" pitchFamily="34" charset="0"/>
              </a:rPr>
              <a:t>Transcritical</a:t>
            </a:r>
            <a:r>
              <a:rPr lang="de-DE" dirty="0">
                <a:latin typeface="Avenir Next" panose="020B0503020202020204" pitchFamily="34" charset="0"/>
              </a:rPr>
              <a:t> </a:t>
            </a:r>
            <a:r>
              <a:rPr lang="de-DE" dirty="0" err="1">
                <a:latin typeface="Avenir Next" panose="020B0503020202020204" pitchFamily="34" charset="0"/>
              </a:rPr>
              <a:t>Bifurcation</a:t>
            </a:r>
            <a:endParaRPr lang="de-DE" dirty="0"/>
          </a:p>
          <a:p>
            <a:endParaRPr lang="de-DE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0565CA-7468-0545-B6DF-D0553E77F3B4}"/>
                  </a:ext>
                </a:extLst>
              </p:cNvPr>
              <p:cNvSpPr txBox="1"/>
              <p:nvPr/>
            </p:nvSpPr>
            <p:spPr>
              <a:xfrm>
                <a:off x="3333829" y="207546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0565CA-7468-0545-B6DF-D0553E77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29" y="2075462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B1D10-C83A-0E42-8DDC-4F5AE34276BB}"/>
                  </a:ext>
                </a:extLst>
              </p:cNvPr>
              <p:cNvSpPr txBox="1"/>
              <p:nvPr/>
            </p:nvSpPr>
            <p:spPr>
              <a:xfrm>
                <a:off x="5289977" y="3707542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B1D10-C83A-0E42-8DDC-4F5AE342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77" y="3707542"/>
                <a:ext cx="166969" cy="276999"/>
              </a:xfrm>
              <a:prstGeom prst="rect">
                <a:avLst/>
              </a:prstGeom>
              <a:blipFill>
                <a:blip r:embed="rId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AE06D-2C9C-E447-A5D2-8C8D69A0E1F9}"/>
                  </a:ext>
                </a:extLst>
              </p:cNvPr>
              <p:cNvSpPr txBox="1"/>
              <p:nvPr/>
            </p:nvSpPr>
            <p:spPr>
              <a:xfrm>
                <a:off x="8570088" y="207546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AE06D-2C9C-E447-A5D2-8C8D69A0E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8" y="2075461"/>
                <a:ext cx="183320" cy="276999"/>
              </a:xfrm>
              <a:prstGeom prst="rect">
                <a:avLst/>
              </a:prstGeom>
              <a:blipFill>
                <a:blip r:embed="rId8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07C0A-EBA9-5B49-958D-EFE4166E5FCA}"/>
                  </a:ext>
                </a:extLst>
              </p:cNvPr>
              <p:cNvSpPr txBox="1"/>
              <p:nvPr/>
            </p:nvSpPr>
            <p:spPr>
              <a:xfrm>
                <a:off x="10511588" y="3707542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07C0A-EBA9-5B49-958D-EFE4166E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588" y="3707542"/>
                <a:ext cx="166969" cy="276999"/>
              </a:xfrm>
              <a:prstGeom prst="rect">
                <a:avLst/>
              </a:prstGeom>
              <a:blipFill>
                <a:blip r:embed="rId9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51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49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</vt:lpstr>
      <vt:lpstr>Avenir Next Medium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Nitsche</dc:creator>
  <cp:lastModifiedBy>Ruben Nitsche</cp:lastModifiedBy>
  <cp:revision>7</cp:revision>
  <dcterms:created xsi:type="dcterms:W3CDTF">2018-02-05T15:08:57Z</dcterms:created>
  <dcterms:modified xsi:type="dcterms:W3CDTF">2018-02-06T13:46:08Z</dcterms:modified>
</cp:coreProperties>
</file>