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5" r:id="rId7"/>
    <p:sldId id="259" r:id="rId8"/>
    <p:sldId id="264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70F17-726E-460F-AB06-6AD5CD953FAC}" v="173" dt="2023-04-21T10:52:26.476"/>
    <p1510:client id="{7827EEE1-EDF9-9A15-5608-31AB341A9841}" v="1" dt="2023-04-22T20:20:15.149"/>
    <p1510:client id="{EA399286-9D51-61F3-61BC-FCE7C5188755}" v="259" dt="2023-04-22T20:22:52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205E9-99B2-4445-A395-6F517B2D6CC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E0AC2B-549B-4B5A-8B99-3C788879675E}">
      <dgm:prSet/>
      <dgm:spPr/>
      <dgm:t>
        <a:bodyPr/>
        <a:lstStyle/>
        <a:p>
          <a:r>
            <a:rPr lang="en-US" dirty="0"/>
            <a:t>Implemented the following features:</a:t>
          </a:r>
        </a:p>
      </dgm:t>
    </dgm:pt>
    <dgm:pt modelId="{504EACE6-CF9E-40CF-A8B0-2523B0C2B908}" type="parTrans" cxnId="{630471D2-486A-4ABB-A4C4-D0FD95805283}">
      <dgm:prSet/>
      <dgm:spPr/>
      <dgm:t>
        <a:bodyPr/>
        <a:lstStyle/>
        <a:p>
          <a:endParaRPr lang="en-US"/>
        </a:p>
      </dgm:t>
    </dgm:pt>
    <dgm:pt modelId="{93C7CB3C-D5AA-4236-9BBE-E1CCA195BE7A}" type="sibTrans" cxnId="{630471D2-486A-4ABB-A4C4-D0FD95805283}">
      <dgm:prSet/>
      <dgm:spPr/>
      <dgm:t>
        <a:bodyPr/>
        <a:lstStyle/>
        <a:p>
          <a:endParaRPr lang="en-US"/>
        </a:p>
      </dgm:t>
    </dgm:pt>
    <dgm:pt modelId="{AC50215A-7EF1-47ED-BD97-B3BF036A3F42}">
      <dgm:prSet/>
      <dgm:spPr/>
      <dgm:t>
        <a:bodyPr/>
        <a:lstStyle/>
        <a:p>
          <a:r>
            <a:rPr lang="en-US" dirty="0"/>
            <a:t>Reliability</a:t>
          </a:r>
        </a:p>
      </dgm:t>
    </dgm:pt>
    <dgm:pt modelId="{048B815C-45B3-4359-B240-F59FE536C390}" type="parTrans" cxnId="{B852DD9B-AC16-40AD-99C1-2D33388BE3F3}">
      <dgm:prSet/>
      <dgm:spPr/>
      <dgm:t>
        <a:bodyPr/>
        <a:lstStyle/>
        <a:p>
          <a:endParaRPr lang="en-US"/>
        </a:p>
      </dgm:t>
    </dgm:pt>
    <dgm:pt modelId="{959DB572-195B-4148-A46F-C59A63F27DE2}" type="sibTrans" cxnId="{B852DD9B-AC16-40AD-99C1-2D33388BE3F3}">
      <dgm:prSet/>
      <dgm:spPr/>
      <dgm:t>
        <a:bodyPr/>
        <a:lstStyle/>
        <a:p>
          <a:endParaRPr lang="en-US"/>
        </a:p>
      </dgm:t>
    </dgm:pt>
    <dgm:pt modelId="{1497521D-E0DE-4F2C-A17A-1A14AB84A559}">
      <dgm:prSet/>
      <dgm:spPr/>
      <dgm:t>
        <a:bodyPr/>
        <a:lstStyle/>
        <a:p>
          <a:r>
            <a:rPr lang="en-US" dirty="0"/>
            <a:t>Push based message Delivery</a:t>
          </a:r>
        </a:p>
      </dgm:t>
    </dgm:pt>
    <dgm:pt modelId="{F0686618-7DCC-4485-B0A9-C4DA01457D53}" type="parTrans" cxnId="{45A51DFB-9B05-4A9F-B3F0-D47CA9170780}">
      <dgm:prSet/>
      <dgm:spPr/>
      <dgm:t>
        <a:bodyPr/>
        <a:lstStyle/>
        <a:p>
          <a:endParaRPr lang="en-US"/>
        </a:p>
      </dgm:t>
    </dgm:pt>
    <dgm:pt modelId="{EAB2E188-D276-4388-9AD9-CE6C08A07F80}" type="sibTrans" cxnId="{45A51DFB-9B05-4A9F-B3F0-D47CA9170780}">
      <dgm:prSet/>
      <dgm:spPr/>
      <dgm:t>
        <a:bodyPr/>
        <a:lstStyle/>
        <a:p>
          <a:endParaRPr lang="en-US"/>
        </a:p>
      </dgm:t>
    </dgm:pt>
    <dgm:pt modelId="{E5E58558-2D1C-48E9-A0AE-32C891B583C0}">
      <dgm:prSet/>
      <dgm:spPr/>
      <dgm:t>
        <a:bodyPr/>
        <a:lstStyle/>
        <a:p>
          <a:r>
            <a:rPr lang="en-US" dirty="0"/>
            <a:t>Decoupling</a:t>
          </a:r>
        </a:p>
      </dgm:t>
    </dgm:pt>
    <dgm:pt modelId="{403BFB8A-80F6-48C9-B491-1C97260A6A64}" type="parTrans" cxnId="{46B927F6-B72F-4A2A-93F5-902030774536}">
      <dgm:prSet/>
      <dgm:spPr/>
      <dgm:t>
        <a:bodyPr/>
        <a:lstStyle/>
        <a:p>
          <a:endParaRPr lang="en-US"/>
        </a:p>
      </dgm:t>
    </dgm:pt>
    <dgm:pt modelId="{E5D881DB-D32C-479A-AC7C-520EEBE12861}" type="sibTrans" cxnId="{46B927F6-B72F-4A2A-93F5-902030774536}">
      <dgm:prSet/>
      <dgm:spPr/>
      <dgm:t>
        <a:bodyPr/>
        <a:lstStyle/>
        <a:p>
          <a:endParaRPr lang="en-US"/>
        </a:p>
      </dgm:t>
    </dgm:pt>
    <dgm:pt modelId="{201E38C4-2A2B-4AA1-9B8B-F4FBEFAB958B}">
      <dgm:prSet/>
      <dgm:spPr/>
      <dgm:t>
        <a:bodyPr/>
        <a:lstStyle/>
        <a:p>
          <a:r>
            <a:rPr lang="en-US" dirty="0"/>
            <a:t>Fault-tolerance</a:t>
          </a:r>
        </a:p>
      </dgm:t>
    </dgm:pt>
    <dgm:pt modelId="{E2C906FB-736B-4522-A5E6-DBC694BC86A2}" type="parTrans" cxnId="{3899CF33-92D6-4C4F-B57B-C53A5AE3A931}">
      <dgm:prSet/>
      <dgm:spPr/>
      <dgm:t>
        <a:bodyPr/>
        <a:lstStyle/>
        <a:p>
          <a:endParaRPr lang="en-US"/>
        </a:p>
      </dgm:t>
    </dgm:pt>
    <dgm:pt modelId="{22EE1E3C-8F6E-4F76-A954-A43AD26DB544}" type="sibTrans" cxnId="{3899CF33-92D6-4C4F-B57B-C53A5AE3A931}">
      <dgm:prSet/>
      <dgm:spPr/>
      <dgm:t>
        <a:bodyPr/>
        <a:lstStyle/>
        <a:p>
          <a:endParaRPr lang="en-US"/>
        </a:p>
      </dgm:t>
    </dgm:pt>
    <dgm:pt modelId="{7239DFA3-DDB6-48D2-8253-F80AF577F03F}">
      <dgm:prSet/>
      <dgm:spPr/>
      <dgm:t>
        <a:bodyPr/>
        <a:lstStyle/>
        <a:p>
          <a:r>
            <a:rPr lang="en-US" dirty="0"/>
            <a:t>At least once Delivery</a:t>
          </a:r>
        </a:p>
      </dgm:t>
    </dgm:pt>
    <dgm:pt modelId="{10D91379-1293-49CB-95E8-9ADF4B512E70}" type="parTrans" cxnId="{B8DDE25B-8466-4527-8C56-58B85903B284}">
      <dgm:prSet/>
      <dgm:spPr/>
      <dgm:t>
        <a:bodyPr/>
        <a:lstStyle/>
        <a:p>
          <a:endParaRPr lang="en-US"/>
        </a:p>
      </dgm:t>
    </dgm:pt>
    <dgm:pt modelId="{7F187299-AB53-4D1B-821D-93309C6332BD}" type="sibTrans" cxnId="{B8DDE25B-8466-4527-8C56-58B85903B284}">
      <dgm:prSet/>
      <dgm:spPr/>
      <dgm:t>
        <a:bodyPr/>
        <a:lstStyle/>
        <a:p>
          <a:endParaRPr lang="en-US"/>
        </a:p>
      </dgm:t>
    </dgm:pt>
    <dgm:pt modelId="{6AAAAD20-7B33-4933-8E17-478782C1B0DA}">
      <dgm:prSet phldr="0"/>
      <dgm:spPr/>
      <dgm:t>
        <a:bodyPr/>
        <a:lstStyle/>
        <a:p>
          <a:pPr rtl="0"/>
          <a:r>
            <a:rPr lang="en-US" dirty="0"/>
            <a:t>Asynchronous communication</a:t>
          </a:r>
          <a:endParaRPr lang="en-US" dirty="0">
            <a:latin typeface="Century Gothic" panose="020B0502020202020204"/>
          </a:endParaRPr>
        </a:p>
      </dgm:t>
    </dgm:pt>
    <dgm:pt modelId="{F52123D5-B218-4269-A862-6C50CC65CF25}" type="parTrans" cxnId="{7C0BB6ED-633D-4B90-ABFC-69BD85108223}">
      <dgm:prSet/>
      <dgm:spPr/>
    </dgm:pt>
    <dgm:pt modelId="{C9ED78B1-F222-40C0-A35F-9A25D12869DF}" type="sibTrans" cxnId="{7C0BB6ED-633D-4B90-ABFC-69BD85108223}">
      <dgm:prSet/>
      <dgm:spPr/>
    </dgm:pt>
    <dgm:pt modelId="{B10F1E2C-FEE3-405B-938C-6C5422D40CDD}" type="pres">
      <dgm:prSet presAssocID="{A43205E9-99B2-4445-A395-6F517B2D6CC1}" presName="linear" presStyleCnt="0">
        <dgm:presLayoutVars>
          <dgm:animLvl val="lvl"/>
          <dgm:resizeHandles val="exact"/>
        </dgm:presLayoutVars>
      </dgm:prSet>
      <dgm:spPr/>
    </dgm:pt>
    <dgm:pt modelId="{3728392F-FCED-47E0-9594-04032BCB68E4}" type="pres">
      <dgm:prSet presAssocID="{7EE0AC2B-549B-4B5A-8B99-3C788879675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88C9B8E-764F-4F27-A3F9-E2BB3688D98E}" type="pres">
      <dgm:prSet presAssocID="{93C7CB3C-D5AA-4236-9BBE-E1CCA195BE7A}" presName="spacer" presStyleCnt="0"/>
      <dgm:spPr/>
    </dgm:pt>
    <dgm:pt modelId="{A854DA8B-4353-4935-8C96-10673CA849E3}" type="pres">
      <dgm:prSet presAssocID="{AC50215A-7EF1-47ED-BD97-B3BF036A3F4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0E2BA2E-1A07-486E-AEF6-66E94925FC43}" type="pres">
      <dgm:prSet presAssocID="{959DB572-195B-4148-A46F-C59A63F27DE2}" presName="spacer" presStyleCnt="0"/>
      <dgm:spPr/>
    </dgm:pt>
    <dgm:pt modelId="{3793E679-0D42-4D6A-A23D-9DA417F287F2}" type="pres">
      <dgm:prSet presAssocID="{1497521D-E0DE-4F2C-A17A-1A14AB84A55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6C0A4B-E76F-4371-B1CA-9DA98F8F3DFF}" type="pres">
      <dgm:prSet presAssocID="{EAB2E188-D276-4388-9AD9-CE6C08A07F80}" presName="spacer" presStyleCnt="0"/>
      <dgm:spPr/>
    </dgm:pt>
    <dgm:pt modelId="{EBC9994E-7991-44E6-9A87-D6F268378A21}" type="pres">
      <dgm:prSet presAssocID="{E5E58558-2D1C-48E9-A0AE-32C891B583C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52D884C-5A9F-43C7-9CD2-EC3CE02F5F52}" type="pres">
      <dgm:prSet presAssocID="{E5D881DB-D32C-479A-AC7C-520EEBE12861}" presName="spacer" presStyleCnt="0"/>
      <dgm:spPr/>
    </dgm:pt>
    <dgm:pt modelId="{D7B89339-3E24-4058-BC3C-2A92CB487D49}" type="pres">
      <dgm:prSet presAssocID="{201E38C4-2A2B-4AA1-9B8B-F4FBEFAB958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A214E5A-07E8-4495-A822-156D6BE8BEC7}" type="pres">
      <dgm:prSet presAssocID="{22EE1E3C-8F6E-4F76-A954-A43AD26DB544}" presName="spacer" presStyleCnt="0"/>
      <dgm:spPr/>
    </dgm:pt>
    <dgm:pt modelId="{785BC5BC-BA86-4E86-8649-AF477875E7FA}" type="pres">
      <dgm:prSet presAssocID="{7239DFA3-DDB6-48D2-8253-F80AF577F0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9070863-69B8-4F8E-9B96-4629A78F40B9}" type="pres">
      <dgm:prSet presAssocID="{7F187299-AB53-4D1B-821D-93309C6332BD}" presName="spacer" presStyleCnt="0"/>
      <dgm:spPr/>
    </dgm:pt>
    <dgm:pt modelId="{C3BCBC53-9A86-4128-86DB-3D171F218478}" type="pres">
      <dgm:prSet presAssocID="{6AAAAD20-7B33-4933-8E17-478782C1B0D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58BB30B-B207-46B9-9DC1-7159E1D61A45}" type="presOf" srcId="{E5E58558-2D1C-48E9-A0AE-32C891B583C0}" destId="{EBC9994E-7991-44E6-9A87-D6F268378A21}" srcOrd="0" destOrd="0" presId="urn:microsoft.com/office/officeart/2005/8/layout/vList2"/>
    <dgm:cxn modelId="{AC59B60C-B424-4B98-A2C9-8FF02C200E37}" type="presOf" srcId="{7EE0AC2B-549B-4B5A-8B99-3C788879675E}" destId="{3728392F-FCED-47E0-9594-04032BCB68E4}" srcOrd="0" destOrd="0" presId="urn:microsoft.com/office/officeart/2005/8/layout/vList2"/>
    <dgm:cxn modelId="{372F1217-849D-4EBB-81E9-F41CB2A3815C}" type="presOf" srcId="{A43205E9-99B2-4445-A395-6F517B2D6CC1}" destId="{B10F1E2C-FEE3-405B-938C-6C5422D40CDD}" srcOrd="0" destOrd="0" presId="urn:microsoft.com/office/officeart/2005/8/layout/vList2"/>
    <dgm:cxn modelId="{A8C50830-A684-403B-9BC8-A0949566364A}" type="presOf" srcId="{6AAAAD20-7B33-4933-8E17-478782C1B0DA}" destId="{C3BCBC53-9A86-4128-86DB-3D171F218478}" srcOrd="0" destOrd="0" presId="urn:microsoft.com/office/officeart/2005/8/layout/vList2"/>
    <dgm:cxn modelId="{3899CF33-92D6-4C4F-B57B-C53A5AE3A931}" srcId="{A43205E9-99B2-4445-A395-6F517B2D6CC1}" destId="{201E38C4-2A2B-4AA1-9B8B-F4FBEFAB958B}" srcOrd="4" destOrd="0" parTransId="{E2C906FB-736B-4522-A5E6-DBC694BC86A2}" sibTransId="{22EE1E3C-8F6E-4F76-A954-A43AD26DB544}"/>
    <dgm:cxn modelId="{B8DDE25B-8466-4527-8C56-58B85903B284}" srcId="{A43205E9-99B2-4445-A395-6F517B2D6CC1}" destId="{7239DFA3-DDB6-48D2-8253-F80AF577F03F}" srcOrd="5" destOrd="0" parTransId="{10D91379-1293-49CB-95E8-9ADF4B512E70}" sibTransId="{7F187299-AB53-4D1B-821D-93309C6332BD}"/>
    <dgm:cxn modelId="{A678176F-0FFD-4A69-B7D8-D5D3E2106A40}" type="presOf" srcId="{7239DFA3-DDB6-48D2-8253-F80AF577F03F}" destId="{785BC5BC-BA86-4E86-8649-AF477875E7FA}" srcOrd="0" destOrd="0" presId="urn:microsoft.com/office/officeart/2005/8/layout/vList2"/>
    <dgm:cxn modelId="{1B47CF7D-25B7-4711-A089-869E59DEF054}" type="presOf" srcId="{1497521D-E0DE-4F2C-A17A-1A14AB84A559}" destId="{3793E679-0D42-4D6A-A23D-9DA417F287F2}" srcOrd="0" destOrd="0" presId="urn:microsoft.com/office/officeart/2005/8/layout/vList2"/>
    <dgm:cxn modelId="{B3B1678B-B026-4173-9D32-F2CF9D614F66}" type="presOf" srcId="{201E38C4-2A2B-4AA1-9B8B-F4FBEFAB958B}" destId="{D7B89339-3E24-4058-BC3C-2A92CB487D49}" srcOrd="0" destOrd="0" presId="urn:microsoft.com/office/officeart/2005/8/layout/vList2"/>
    <dgm:cxn modelId="{4D1D8D8B-D7EC-4A54-B307-F09164E2EC99}" type="presOf" srcId="{AC50215A-7EF1-47ED-BD97-B3BF036A3F42}" destId="{A854DA8B-4353-4935-8C96-10673CA849E3}" srcOrd="0" destOrd="0" presId="urn:microsoft.com/office/officeart/2005/8/layout/vList2"/>
    <dgm:cxn modelId="{B852DD9B-AC16-40AD-99C1-2D33388BE3F3}" srcId="{A43205E9-99B2-4445-A395-6F517B2D6CC1}" destId="{AC50215A-7EF1-47ED-BD97-B3BF036A3F42}" srcOrd="1" destOrd="0" parTransId="{048B815C-45B3-4359-B240-F59FE536C390}" sibTransId="{959DB572-195B-4148-A46F-C59A63F27DE2}"/>
    <dgm:cxn modelId="{630471D2-486A-4ABB-A4C4-D0FD95805283}" srcId="{A43205E9-99B2-4445-A395-6F517B2D6CC1}" destId="{7EE0AC2B-549B-4B5A-8B99-3C788879675E}" srcOrd="0" destOrd="0" parTransId="{504EACE6-CF9E-40CF-A8B0-2523B0C2B908}" sibTransId="{93C7CB3C-D5AA-4236-9BBE-E1CCA195BE7A}"/>
    <dgm:cxn modelId="{7C0BB6ED-633D-4B90-ABFC-69BD85108223}" srcId="{A43205E9-99B2-4445-A395-6F517B2D6CC1}" destId="{6AAAAD20-7B33-4933-8E17-478782C1B0DA}" srcOrd="6" destOrd="0" parTransId="{F52123D5-B218-4269-A862-6C50CC65CF25}" sibTransId="{C9ED78B1-F222-40C0-A35F-9A25D12869DF}"/>
    <dgm:cxn modelId="{46B927F6-B72F-4A2A-93F5-902030774536}" srcId="{A43205E9-99B2-4445-A395-6F517B2D6CC1}" destId="{E5E58558-2D1C-48E9-A0AE-32C891B583C0}" srcOrd="3" destOrd="0" parTransId="{403BFB8A-80F6-48C9-B491-1C97260A6A64}" sibTransId="{E5D881DB-D32C-479A-AC7C-520EEBE12861}"/>
    <dgm:cxn modelId="{45A51DFB-9B05-4A9F-B3F0-D47CA9170780}" srcId="{A43205E9-99B2-4445-A395-6F517B2D6CC1}" destId="{1497521D-E0DE-4F2C-A17A-1A14AB84A559}" srcOrd="2" destOrd="0" parTransId="{F0686618-7DCC-4485-B0A9-C4DA01457D53}" sibTransId="{EAB2E188-D276-4388-9AD9-CE6C08A07F80}"/>
    <dgm:cxn modelId="{88FF42BA-F36B-46DA-914A-E5E925D56BA2}" type="presParOf" srcId="{B10F1E2C-FEE3-405B-938C-6C5422D40CDD}" destId="{3728392F-FCED-47E0-9594-04032BCB68E4}" srcOrd="0" destOrd="0" presId="urn:microsoft.com/office/officeart/2005/8/layout/vList2"/>
    <dgm:cxn modelId="{E338FAE6-0A7E-433C-AB63-02A8118038B1}" type="presParOf" srcId="{B10F1E2C-FEE3-405B-938C-6C5422D40CDD}" destId="{288C9B8E-764F-4F27-A3F9-E2BB3688D98E}" srcOrd="1" destOrd="0" presId="urn:microsoft.com/office/officeart/2005/8/layout/vList2"/>
    <dgm:cxn modelId="{B5FA68AF-2B8C-4AC3-A4EF-222E7D658414}" type="presParOf" srcId="{B10F1E2C-FEE3-405B-938C-6C5422D40CDD}" destId="{A854DA8B-4353-4935-8C96-10673CA849E3}" srcOrd="2" destOrd="0" presId="urn:microsoft.com/office/officeart/2005/8/layout/vList2"/>
    <dgm:cxn modelId="{7573D1FA-A7CC-40BC-8A50-CC86B0A29CF7}" type="presParOf" srcId="{B10F1E2C-FEE3-405B-938C-6C5422D40CDD}" destId="{50E2BA2E-1A07-486E-AEF6-66E94925FC43}" srcOrd="3" destOrd="0" presId="urn:microsoft.com/office/officeart/2005/8/layout/vList2"/>
    <dgm:cxn modelId="{88429AFF-882C-4FD5-A3BF-625B8F63235A}" type="presParOf" srcId="{B10F1E2C-FEE3-405B-938C-6C5422D40CDD}" destId="{3793E679-0D42-4D6A-A23D-9DA417F287F2}" srcOrd="4" destOrd="0" presId="urn:microsoft.com/office/officeart/2005/8/layout/vList2"/>
    <dgm:cxn modelId="{1B94EACE-E15E-43C4-B954-560F651E8F30}" type="presParOf" srcId="{B10F1E2C-FEE3-405B-938C-6C5422D40CDD}" destId="{B96C0A4B-E76F-4371-B1CA-9DA98F8F3DFF}" srcOrd="5" destOrd="0" presId="urn:microsoft.com/office/officeart/2005/8/layout/vList2"/>
    <dgm:cxn modelId="{4AC95775-14A2-4DCE-9B66-48B3523A1AF8}" type="presParOf" srcId="{B10F1E2C-FEE3-405B-938C-6C5422D40CDD}" destId="{EBC9994E-7991-44E6-9A87-D6F268378A21}" srcOrd="6" destOrd="0" presId="urn:microsoft.com/office/officeart/2005/8/layout/vList2"/>
    <dgm:cxn modelId="{D84C8185-54E6-43C9-AF26-6A65BBB844EC}" type="presParOf" srcId="{B10F1E2C-FEE3-405B-938C-6C5422D40CDD}" destId="{A52D884C-5A9F-43C7-9CD2-EC3CE02F5F52}" srcOrd="7" destOrd="0" presId="urn:microsoft.com/office/officeart/2005/8/layout/vList2"/>
    <dgm:cxn modelId="{63178B4D-0D0F-46EA-9CCC-5AE04B27C772}" type="presParOf" srcId="{B10F1E2C-FEE3-405B-938C-6C5422D40CDD}" destId="{D7B89339-3E24-4058-BC3C-2A92CB487D49}" srcOrd="8" destOrd="0" presId="urn:microsoft.com/office/officeart/2005/8/layout/vList2"/>
    <dgm:cxn modelId="{849106B2-28CE-4832-AAD8-36BE41AF76DA}" type="presParOf" srcId="{B10F1E2C-FEE3-405B-938C-6C5422D40CDD}" destId="{2A214E5A-07E8-4495-A822-156D6BE8BEC7}" srcOrd="9" destOrd="0" presId="urn:microsoft.com/office/officeart/2005/8/layout/vList2"/>
    <dgm:cxn modelId="{43FCBBAF-AC3E-4F84-9BC9-5C4C6959D551}" type="presParOf" srcId="{B10F1E2C-FEE3-405B-938C-6C5422D40CDD}" destId="{785BC5BC-BA86-4E86-8649-AF477875E7FA}" srcOrd="10" destOrd="0" presId="urn:microsoft.com/office/officeart/2005/8/layout/vList2"/>
    <dgm:cxn modelId="{6EC9CDD6-C9BD-4CDB-B3EA-792EB883780A}" type="presParOf" srcId="{B10F1E2C-FEE3-405B-938C-6C5422D40CDD}" destId="{E9070863-69B8-4F8E-9B96-4629A78F40B9}" srcOrd="11" destOrd="0" presId="urn:microsoft.com/office/officeart/2005/8/layout/vList2"/>
    <dgm:cxn modelId="{85F96931-1D2E-424A-BD6C-C092C0BB37EB}" type="presParOf" srcId="{B10F1E2C-FEE3-405B-938C-6C5422D40CDD}" destId="{C3BCBC53-9A86-4128-86DB-3D171F21847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BE9A3-0892-4887-A768-A108A2D965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F647B64-DB37-4D66-A964-9A7CB4101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At least</a:t>
          </a:r>
          <a:r>
            <a:rPr lang="en-US"/>
            <a:t> once delivery test</a:t>
          </a:r>
        </a:p>
      </dgm:t>
    </dgm:pt>
    <dgm:pt modelId="{038142C1-7790-4C79-95F6-EAC4F6CD34FC}" type="parTrans" cxnId="{2802892D-A5C6-47AC-A143-484D64DBA2A4}">
      <dgm:prSet/>
      <dgm:spPr/>
      <dgm:t>
        <a:bodyPr/>
        <a:lstStyle/>
        <a:p>
          <a:endParaRPr lang="en-US"/>
        </a:p>
      </dgm:t>
    </dgm:pt>
    <dgm:pt modelId="{1FED0CCA-4D51-4893-BD7D-072B8553A2A5}" type="sibTrans" cxnId="{2802892D-A5C6-47AC-A143-484D64DBA2A4}">
      <dgm:prSet/>
      <dgm:spPr/>
      <dgm:t>
        <a:bodyPr/>
        <a:lstStyle/>
        <a:p>
          <a:endParaRPr lang="en-US"/>
        </a:p>
      </dgm:t>
    </dgm:pt>
    <dgm:pt modelId="{2C076681-1E89-4EA1-B7CF-B6EF9DB9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Producer consumer variable rate produce consume</a:t>
          </a:r>
        </a:p>
      </dgm:t>
    </dgm:pt>
    <dgm:pt modelId="{AA7AE090-CD39-4E6F-BB5E-668BFB0DEBF1}" type="parTrans" cxnId="{98B7B29C-4C9B-4E4C-A53D-6A6AA92ED244}">
      <dgm:prSet/>
      <dgm:spPr/>
      <dgm:t>
        <a:bodyPr/>
        <a:lstStyle/>
        <a:p>
          <a:endParaRPr lang="en-US"/>
        </a:p>
      </dgm:t>
    </dgm:pt>
    <dgm:pt modelId="{FA91CAC3-533F-406B-8AA0-72E6167B1249}" type="sibTrans" cxnId="{98B7B29C-4C9B-4E4C-A53D-6A6AA92ED244}">
      <dgm:prSet/>
      <dgm:spPr/>
      <dgm:t>
        <a:bodyPr/>
        <a:lstStyle/>
        <a:p>
          <a:endParaRPr lang="en-US"/>
        </a:p>
      </dgm:t>
    </dgm:pt>
    <dgm:pt modelId="{192D84F7-A258-48FB-B99C-5553EBAA7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Topic and message creation flow</a:t>
          </a:r>
        </a:p>
      </dgm:t>
    </dgm:pt>
    <dgm:pt modelId="{FAEE55CA-7611-484E-950C-327ADFE8177B}" type="parTrans" cxnId="{08C32193-DBF1-4C61-897C-FA8E0D33029D}">
      <dgm:prSet/>
      <dgm:spPr/>
      <dgm:t>
        <a:bodyPr/>
        <a:lstStyle/>
        <a:p>
          <a:endParaRPr lang="en-US"/>
        </a:p>
      </dgm:t>
    </dgm:pt>
    <dgm:pt modelId="{789A249E-F298-4FBA-BAC6-AEC5DB839933}" type="sibTrans" cxnId="{08C32193-DBF1-4C61-897C-FA8E0D33029D}">
      <dgm:prSet/>
      <dgm:spPr/>
      <dgm:t>
        <a:bodyPr/>
        <a:lstStyle/>
        <a:p>
          <a:endParaRPr lang="en-US"/>
        </a:p>
      </dgm:t>
    </dgm:pt>
    <dgm:pt modelId="{795D842A-FC95-476D-ACBC-68D4CBA031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Multi-Broker replication test and code flow</a:t>
          </a:r>
        </a:p>
      </dgm:t>
    </dgm:pt>
    <dgm:pt modelId="{37410393-C804-4FA1-B7E1-77321920C9A0}" type="parTrans" cxnId="{6038970C-94C3-4EDC-8815-5C478787CCA0}">
      <dgm:prSet/>
      <dgm:spPr/>
      <dgm:t>
        <a:bodyPr/>
        <a:lstStyle/>
        <a:p>
          <a:endParaRPr lang="en-US"/>
        </a:p>
      </dgm:t>
    </dgm:pt>
    <dgm:pt modelId="{A967F359-E275-4656-AAEB-B42D58A6DD4C}" type="sibTrans" cxnId="{6038970C-94C3-4EDC-8815-5C478787CCA0}">
      <dgm:prSet/>
      <dgm:spPr/>
      <dgm:t>
        <a:bodyPr/>
        <a:lstStyle/>
        <a:p>
          <a:endParaRPr lang="en-US"/>
        </a:p>
      </dgm:t>
    </dgm:pt>
    <dgm:pt modelId="{DC655357-468E-413E-BAA8-5378D9DBB48D}" type="pres">
      <dgm:prSet presAssocID="{03DBE9A3-0892-4887-A768-A108A2D9652F}" presName="root" presStyleCnt="0">
        <dgm:presLayoutVars>
          <dgm:dir/>
          <dgm:resizeHandles val="exact"/>
        </dgm:presLayoutVars>
      </dgm:prSet>
      <dgm:spPr/>
    </dgm:pt>
    <dgm:pt modelId="{602FA1C2-1A4E-414D-B109-92B7CE6DFC52}" type="pres">
      <dgm:prSet presAssocID="{1F647B64-DB37-4D66-A964-9A7CB41019C2}" presName="compNode" presStyleCnt="0"/>
      <dgm:spPr/>
    </dgm:pt>
    <dgm:pt modelId="{2F5EAFD8-AF3A-400F-9D0A-0B74B23BF3A4}" type="pres">
      <dgm:prSet presAssocID="{1F647B64-DB37-4D66-A964-9A7CB41019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3DEA7B-9210-4990-9C32-0256D20B2557}" type="pres">
      <dgm:prSet presAssocID="{1F647B64-DB37-4D66-A964-9A7CB41019C2}" presName="spaceRect" presStyleCnt="0"/>
      <dgm:spPr/>
    </dgm:pt>
    <dgm:pt modelId="{0375E84E-3F2E-40CA-A210-76053EC61004}" type="pres">
      <dgm:prSet presAssocID="{1F647B64-DB37-4D66-A964-9A7CB41019C2}" presName="textRect" presStyleLbl="revTx" presStyleIdx="0" presStyleCnt="4">
        <dgm:presLayoutVars>
          <dgm:chMax val="1"/>
          <dgm:chPref val="1"/>
        </dgm:presLayoutVars>
      </dgm:prSet>
      <dgm:spPr/>
    </dgm:pt>
    <dgm:pt modelId="{9267E9A2-41AE-4806-95AB-362EE6C8E394}" type="pres">
      <dgm:prSet presAssocID="{1FED0CCA-4D51-4893-BD7D-072B8553A2A5}" presName="sibTrans" presStyleCnt="0"/>
      <dgm:spPr/>
    </dgm:pt>
    <dgm:pt modelId="{AEEB4827-595D-4126-94C4-98FDEC4F080F}" type="pres">
      <dgm:prSet presAssocID="{2C076681-1E89-4EA1-B7CF-B6EF9DB9DBC2}" presName="compNode" presStyleCnt="0"/>
      <dgm:spPr/>
    </dgm:pt>
    <dgm:pt modelId="{6DDD8C55-047A-4619-AFA3-B3BC3B49A092}" type="pres">
      <dgm:prSet presAssocID="{2C076681-1E89-4EA1-B7CF-B6EF9DB9DB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3489095-B265-4C5A-B5C9-0D611FF22E2A}" type="pres">
      <dgm:prSet presAssocID="{2C076681-1E89-4EA1-B7CF-B6EF9DB9DBC2}" presName="spaceRect" presStyleCnt="0"/>
      <dgm:spPr/>
    </dgm:pt>
    <dgm:pt modelId="{02128ED7-C7C5-4939-9B58-AED9D231EECD}" type="pres">
      <dgm:prSet presAssocID="{2C076681-1E89-4EA1-B7CF-B6EF9DB9DBC2}" presName="textRect" presStyleLbl="revTx" presStyleIdx="1" presStyleCnt="4">
        <dgm:presLayoutVars>
          <dgm:chMax val="1"/>
          <dgm:chPref val="1"/>
        </dgm:presLayoutVars>
      </dgm:prSet>
      <dgm:spPr/>
    </dgm:pt>
    <dgm:pt modelId="{366799CA-14CC-46F9-B98C-18C8BBA8D5E3}" type="pres">
      <dgm:prSet presAssocID="{FA91CAC3-533F-406B-8AA0-72E6167B1249}" presName="sibTrans" presStyleCnt="0"/>
      <dgm:spPr/>
    </dgm:pt>
    <dgm:pt modelId="{1D17E700-787B-4D54-B0E5-F9A336A4609C}" type="pres">
      <dgm:prSet presAssocID="{192D84F7-A258-48FB-B99C-5553EBAA72CF}" presName="compNode" presStyleCnt="0"/>
      <dgm:spPr/>
    </dgm:pt>
    <dgm:pt modelId="{0F794DDF-EB05-4C91-8E0F-44460E7E3C6E}" type="pres">
      <dgm:prSet presAssocID="{192D84F7-A258-48FB-B99C-5553EBAA72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773B49-3D65-4822-AF47-0526E1CE361B}" type="pres">
      <dgm:prSet presAssocID="{192D84F7-A258-48FB-B99C-5553EBAA72CF}" presName="spaceRect" presStyleCnt="0"/>
      <dgm:spPr/>
    </dgm:pt>
    <dgm:pt modelId="{556A1ACD-2AFA-4A5F-BE18-B06C1B6AA297}" type="pres">
      <dgm:prSet presAssocID="{192D84F7-A258-48FB-B99C-5553EBAA72CF}" presName="textRect" presStyleLbl="revTx" presStyleIdx="2" presStyleCnt="4">
        <dgm:presLayoutVars>
          <dgm:chMax val="1"/>
          <dgm:chPref val="1"/>
        </dgm:presLayoutVars>
      </dgm:prSet>
      <dgm:spPr/>
    </dgm:pt>
    <dgm:pt modelId="{81ACB8FB-B525-43C7-AC28-F1B83C62D43E}" type="pres">
      <dgm:prSet presAssocID="{789A249E-F298-4FBA-BAC6-AEC5DB839933}" presName="sibTrans" presStyleCnt="0"/>
      <dgm:spPr/>
    </dgm:pt>
    <dgm:pt modelId="{94675410-E39C-4221-8641-F4F7F3E05320}" type="pres">
      <dgm:prSet presAssocID="{795D842A-FC95-476D-ACBC-68D4CBA03160}" presName="compNode" presStyleCnt="0"/>
      <dgm:spPr/>
    </dgm:pt>
    <dgm:pt modelId="{1FA1C6C7-45C0-4F72-B511-746CF5504026}" type="pres">
      <dgm:prSet presAssocID="{795D842A-FC95-476D-ACBC-68D4CBA031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3F74A23-0B49-407C-A817-F944FDB10163}" type="pres">
      <dgm:prSet presAssocID="{795D842A-FC95-476D-ACBC-68D4CBA03160}" presName="spaceRect" presStyleCnt="0"/>
      <dgm:spPr/>
    </dgm:pt>
    <dgm:pt modelId="{986ACFFC-FC4C-44CB-8AA3-E0E05C95F238}" type="pres">
      <dgm:prSet presAssocID="{795D842A-FC95-476D-ACBC-68D4CBA031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5C4309-B512-4054-8B6F-B68BFE85D4CF}" type="presOf" srcId="{03DBE9A3-0892-4887-A768-A108A2D9652F}" destId="{DC655357-468E-413E-BAA8-5378D9DBB48D}" srcOrd="0" destOrd="0" presId="urn:microsoft.com/office/officeart/2018/2/layout/IconLabelList"/>
    <dgm:cxn modelId="{6038970C-94C3-4EDC-8815-5C478787CCA0}" srcId="{03DBE9A3-0892-4887-A768-A108A2D9652F}" destId="{795D842A-FC95-476D-ACBC-68D4CBA03160}" srcOrd="3" destOrd="0" parTransId="{37410393-C804-4FA1-B7E1-77321920C9A0}" sibTransId="{A967F359-E275-4656-AAEB-B42D58A6DD4C}"/>
    <dgm:cxn modelId="{2802892D-A5C6-47AC-A143-484D64DBA2A4}" srcId="{03DBE9A3-0892-4887-A768-A108A2D9652F}" destId="{1F647B64-DB37-4D66-A964-9A7CB41019C2}" srcOrd="0" destOrd="0" parTransId="{038142C1-7790-4C79-95F6-EAC4F6CD34FC}" sibTransId="{1FED0CCA-4D51-4893-BD7D-072B8553A2A5}"/>
    <dgm:cxn modelId="{8157055B-C00A-46C6-B452-0E57B53314B0}" type="presOf" srcId="{795D842A-FC95-476D-ACBC-68D4CBA03160}" destId="{986ACFFC-FC4C-44CB-8AA3-E0E05C95F238}" srcOrd="0" destOrd="0" presId="urn:microsoft.com/office/officeart/2018/2/layout/IconLabelList"/>
    <dgm:cxn modelId="{14A16465-4312-4661-BE7F-444B7410805B}" type="presOf" srcId="{192D84F7-A258-48FB-B99C-5553EBAA72CF}" destId="{556A1ACD-2AFA-4A5F-BE18-B06C1B6AA297}" srcOrd="0" destOrd="0" presId="urn:microsoft.com/office/officeart/2018/2/layout/IconLabelList"/>
    <dgm:cxn modelId="{08C32193-DBF1-4C61-897C-FA8E0D33029D}" srcId="{03DBE9A3-0892-4887-A768-A108A2D9652F}" destId="{192D84F7-A258-48FB-B99C-5553EBAA72CF}" srcOrd="2" destOrd="0" parTransId="{FAEE55CA-7611-484E-950C-327ADFE8177B}" sibTransId="{789A249E-F298-4FBA-BAC6-AEC5DB839933}"/>
    <dgm:cxn modelId="{98B7B29C-4C9B-4E4C-A53D-6A6AA92ED244}" srcId="{03DBE9A3-0892-4887-A768-A108A2D9652F}" destId="{2C076681-1E89-4EA1-B7CF-B6EF9DB9DBC2}" srcOrd="1" destOrd="0" parTransId="{AA7AE090-CD39-4E6F-BB5E-668BFB0DEBF1}" sibTransId="{FA91CAC3-533F-406B-8AA0-72E6167B1249}"/>
    <dgm:cxn modelId="{18A1F5AC-A7D2-4D68-9707-5A80A338D69F}" type="presOf" srcId="{1F647B64-DB37-4D66-A964-9A7CB41019C2}" destId="{0375E84E-3F2E-40CA-A210-76053EC61004}" srcOrd="0" destOrd="0" presId="urn:microsoft.com/office/officeart/2018/2/layout/IconLabelList"/>
    <dgm:cxn modelId="{3CDA30FC-2B82-4347-BDFF-1554CE39B4C4}" type="presOf" srcId="{2C076681-1E89-4EA1-B7CF-B6EF9DB9DBC2}" destId="{02128ED7-C7C5-4939-9B58-AED9D231EECD}" srcOrd="0" destOrd="0" presId="urn:microsoft.com/office/officeart/2018/2/layout/IconLabelList"/>
    <dgm:cxn modelId="{11A2DF43-1370-401F-A09D-C54CA456670A}" type="presParOf" srcId="{DC655357-468E-413E-BAA8-5378D9DBB48D}" destId="{602FA1C2-1A4E-414D-B109-92B7CE6DFC52}" srcOrd="0" destOrd="0" presId="urn:microsoft.com/office/officeart/2018/2/layout/IconLabelList"/>
    <dgm:cxn modelId="{5CF13AA6-B9CA-44DE-ACBC-F2D3B2C71764}" type="presParOf" srcId="{602FA1C2-1A4E-414D-B109-92B7CE6DFC52}" destId="{2F5EAFD8-AF3A-400F-9D0A-0B74B23BF3A4}" srcOrd="0" destOrd="0" presId="urn:microsoft.com/office/officeart/2018/2/layout/IconLabelList"/>
    <dgm:cxn modelId="{B177C16F-F5FA-41A1-AA23-11A5FB67792B}" type="presParOf" srcId="{602FA1C2-1A4E-414D-B109-92B7CE6DFC52}" destId="{3C3DEA7B-9210-4990-9C32-0256D20B2557}" srcOrd="1" destOrd="0" presId="urn:microsoft.com/office/officeart/2018/2/layout/IconLabelList"/>
    <dgm:cxn modelId="{DE11468F-D0B7-479C-997A-F1737A24A5ED}" type="presParOf" srcId="{602FA1C2-1A4E-414D-B109-92B7CE6DFC52}" destId="{0375E84E-3F2E-40CA-A210-76053EC61004}" srcOrd="2" destOrd="0" presId="urn:microsoft.com/office/officeart/2018/2/layout/IconLabelList"/>
    <dgm:cxn modelId="{6AC00FC5-D8B8-41E0-878B-F240FDA78503}" type="presParOf" srcId="{DC655357-468E-413E-BAA8-5378D9DBB48D}" destId="{9267E9A2-41AE-4806-95AB-362EE6C8E394}" srcOrd="1" destOrd="0" presId="urn:microsoft.com/office/officeart/2018/2/layout/IconLabelList"/>
    <dgm:cxn modelId="{EB8100B2-C845-4B73-A715-8FDA728A95F3}" type="presParOf" srcId="{DC655357-468E-413E-BAA8-5378D9DBB48D}" destId="{AEEB4827-595D-4126-94C4-98FDEC4F080F}" srcOrd="2" destOrd="0" presId="urn:microsoft.com/office/officeart/2018/2/layout/IconLabelList"/>
    <dgm:cxn modelId="{BE8B0A3B-59A2-4D7A-ACDB-9640659E6DEE}" type="presParOf" srcId="{AEEB4827-595D-4126-94C4-98FDEC4F080F}" destId="{6DDD8C55-047A-4619-AFA3-B3BC3B49A092}" srcOrd="0" destOrd="0" presId="urn:microsoft.com/office/officeart/2018/2/layout/IconLabelList"/>
    <dgm:cxn modelId="{1806EFE9-316E-442D-8492-AFE905846C40}" type="presParOf" srcId="{AEEB4827-595D-4126-94C4-98FDEC4F080F}" destId="{83489095-B265-4C5A-B5C9-0D611FF22E2A}" srcOrd="1" destOrd="0" presId="urn:microsoft.com/office/officeart/2018/2/layout/IconLabelList"/>
    <dgm:cxn modelId="{B3859A6A-7A46-498D-B99A-8E540EF3C468}" type="presParOf" srcId="{AEEB4827-595D-4126-94C4-98FDEC4F080F}" destId="{02128ED7-C7C5-4939-9B58-AED9D231EECD}" srcOrd="2" destOrd="0" presId="urn:microsoft.com/office/officeart/2018/2/layout/IconLabelList"/>
    <dgm:cxn modelId="{D22D6BC2-F336-455E-874E-5A96AF6AE40F}" type="presParOf" srcId="{DC655357-468E-413E-BAA8-5378D9DBB48D}" destId="{366799CA-14CC-46F9-B98C-18C8BBA8D5E3}" srcOrd="3" destOrd="0" presId="urn:microsoft.com/office/officeart/2018/2/layout/IconLabelList"/>
    <dgm:cxn modelId="{0A39B189-6E99-4B20-B0DE-3EA2366BEE5A}" type="presParOf" srcId="{DC655357-468E-413E-BAA8-5378D9DBB48D}" destId="{1D17E700-787B-4D54-B0E5-F9A336A4609C}" srcOrd="4" destOrd="0" presId="urn:microsoft.com/office/officeart/2018/2/layout/IconLabelList"/>
    <dgm:cxn modelId="{E5511421-B6E3-494F-BE86-3B9EE19A4113}" type="presParOf" srcId="{1D17E700-787B-4D54-B0E5-F9A336A4609C}" destId="{0F794DDF-EB05-4C91-8E0F-44460E7E3C6E}" srcOrd="0" destOrd="0" presId="urn:microsoft.com/office/officeart/2018/2/layout/IconLabelList"/>
    <dgm:cxn modelId="{C7566B49-AC1E-4B68-BE42-25AE2AD9749A}" type="presParOf" srcId="{1D17E700-787B-4D54-B0E5-F9A336A4609C}" destId="{E3773B49-3D65-4822-AF47-0526E1CE361B}" srcOrd="1" destOrd="0" presId="urn:microsoft.com/office/officeart/2018/2/layout/IconLabelList"/>
    <dgm:cxn modelId="{DA063577-BF9C-47F1-A3C8-4847D111E26A}" type="presParOf" srcId="{1D17E700-787B-4D54-B0E5-F9A336A4609C}" destId="{556A1ACD-2AFA-4A5F-BE18-B06C1B6AA297}" srcOrd="2" destOrd="0" presId="urn:microsoft.com/office/officeart/2018/2/layout/IconLabelList"/>
    <dgm:cxn modelId="{D685F157-69B2-490A-9476-9E4B7C84CF96}" type="presParOf" srcId="{DC655357-468E-413E-BAA8-5378D9DBB48D}" destId="{81ACB8FB-B525-43C7-AC28-F1B83C62D43E}" srcOrd="5" destOrd="0" presId="urn:microsoft.com/office/officeart/2018/2/layout/IconLabelList"/>
    <dgm:cxn modelId="{51400FC5-81CE-448D-AAE0-DF79D105D08C}" type="presParOf" srcId="{DC655357-468E-413E-BAA8-5378D9DBB48D}" destId="{94675410-E39C-4221-8641-F4F7F3E05320}" srcOrd="6" destOrd="0" presId="urn:microsoft.com/office/officeart/2018/2/layout/IconLabelList"/>
    <dgm:cxn modelId="{120AA57A-9EE2-4D2C-A75D-219BF561E8F0}" type="presParOf" srcId="{94675410-E39C-4221-8641-F4F7F3E05320}" destId="{1FA1C6C7-45C0-4F72-B511-746CF5504026}" srcOrd="0" destOrd="0" presId="urn:microsoft.com/office/officeart/2018/2/layout/IconLabelList"/>
    <dgm:cxn modelId="{98420626-98C1-497D-A9D4-9F2C7B0F9D1A}" type="presParOf" srcId="{94675410-E39C-4221-8641-F4F7F3E05320}" destId="{53F74A23-0B49-407C-A817-F944FDB10163}" srcOrd="1" destOrd="0" presId="urn:microsoft.com/office/officeart/2018/2/layout/IconLabelList"/>
    <dgm:cxn modelId="{3DAAE880-D0E2-4635-9493-56B5A8F201D2}" type="presParOf" srcId="{94675410-E39C-4221-8641-F4F7F3E05320}" destId="{986ACFFC-FC4C-44CB-8AA3-E0E05C95F2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EA40A-D053-4189-B686-A55AE77C9E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254199-9C8F-4FDE-B246-78BF9A3579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Throughput</a:t>
          </a:r>
        </a:p>
      </dgm:t>
    </dgm:pt>
    <dgm:pt modelId="{BFEEF7BD-5CDD-4E27-B1B4-481471CA3C6F}" type="parTrans" cxnId="{9D8F371F-DFFF-4447-9BE0-4FF8C1323949}">
      <dgm:prSet/>
      <dgm:spPr/>
      <dgm:t>
        <a:bodyPr/>
        <a:lstStyle/>
        <a:p>
          <a:endParaRPr lang="en-US"/>
        </a:p>
      </dgm:t>
    </dgm:pt>
    <dgm:pt modelId="{9B3AAE82-339C-4E83-895C-868A126C7F0F}" type="sibTrans" cxnId="{9D8F371F-DFFF-4447-9BE0-4FF8C1323949}">
      <dgm:prSet/>
      <dgm:spPr/>
      <dgm:t>
        <a:bodyPr/>
        <a:lstStyle/>
        <a:p>
          <a:endParaRPr lang="en-US"/>
        </a:p>
      </dgm:t>
    </dgm:pt>
    <dgm:pt modelId="{8989A4BD-C925-4BF6-BCEB-B30C51B059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Latency</a:t>
          </a:r>
        </a:p>
      </dgm:t>
    </dgm:pt>
    <dgm:pt modelId="{7565360C-42FD-4BBC-95F7-E81333E9B323}" type="parTrans" cxnId="{F3D92292-BAF9-4EC5-9915-0E3780A3D8B2}">
      <dgm:prSet/>
      <dgm:spPr/>
      <dgm:t>
        <a:bodyPr/>
        <a:lstStyle/>
        <a:p>
          <a:endParaRPr lang="en-US"/>
        </a:p>
      </dgm:t>
    </dgm:pt>
    <dgm:pt modelId="{49485C97-4146-42BB-B908-C44E52A58AE9}" type="sibTrans" cxnId="{F3D92292-BAF9-4EC5-9915-0E3780A3D8B2}">
      <dgm:prSet/>
      <dgm:spPr/>
      <dgm:t>
        <a:bodyPr/>
        <a:lstStyle/>
        <a:p>
          <a:endParaRPr lang="en-US"/>
        </a:p>
      </dgm:t>
    </dgm:pt>
    <dgm:pt modelId="{DF037037-D931-4DE0-89D9-68E28BE93F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Reliability</a:t>
          </a:r>
        </a:p>
      </dgm:t>
    </dgm:pt>
    <dgm:pt modelId="{AAF5A616-BD11-4CEF-B10E-64CB9EF2EDFE}" type="parTrans" cxnId="{A0CB9BC7-8C20-4079-B4FA-52B9A2A0FF1C}">
      <dgm:prSet/>
      <dgm:spPr/>
      <dgm:t>
        <a:bodyPr/>
        <a:lstStyle/>
        <a:p>
          <a:endParaRPr lang="en-US"/>
        </a:p>
      </dgm:t>
    </dgm:pt>
    <dgm:pt modelId="{2FBD5066-03C1-47E3-B0C1-544AEB11E45B}" type="sibTrans" cxnId="{A0CB9BC7-8C20-4079-B4FA-52B9A2A0FF1C}">
      <dgm:prSet/>
      <dgm:spPr/>
      <dgm:t>
        <a:bodyPr/>
        <a:lstStyle/>
        <a:p>
          <a:endParaRPr lang="en-US"/>
        </a:p>
      </dgm:t>
    </dgm:pt>
    <dgm:pt modelId="{B81E52F7-4395-4C7E-9FFF-B32427463C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Consistency</a:t>
          </a:r>
        </a:p>
      </dgm:t>
    </dgm:pt>
    <dgm:pt modelId="{4D84D12E-EAA7-444A-8B06-BC1482F43A0F}" type="parTrans" cxnId="{E21D8810-0774-43A9-BDBB-CBAE9ECC9645}">
      <dgm:prSet/>
      <dgm:spPr/>
      <dgm:t>
        <a:bodyPr/>
        <a:lstStyle/>
        <a:p>
          <a:endParaRPr lang="en-US"/>
        </a:p>
      </dgm:t>
    </dgm:pt>
    <dgm:pt modelId="{DB1980A2-37B5-4EA1-AA18-7392CC282768}" type="sibTrans" cxnId="{E21D8810-0774-43A9-BDBB-CBAE9ECC9645}">
      <dgm:prSet/>
      <dgm:spPr/>
      <dgm:t>
        <a:bodyPr/>
        <a:lstStyle/>
        <a:p>
          <a:endParaRPr lang="en-US"/>
        </a:p>
      </dgm:t>
    </dgm:pt>
    <dgm:pt modelId="{B0D8EB7A-FF7C-4F38-BBD4-7A3AB4A2F41C}" type="pres">
      <dgm:prSet presAssocID="{5CDEA40A-D053-4189-B686-A55AE77C9EEB}" presName="root" presStyleCnt="0">
        <dgm:presLayoutVars>
          <dgm:dir/>
          <dgm:resizeHandles val="exact"/>
        </dgm:presLayoutVars>
      </dgm:prSet>
      <dgm:spPr/>
    </dgm:pt>
    <dgm:pt modelId="{26D18E81-13EA-419F-8685-BED59F3C7386}" type="pres">
      <dgm:prSet presAssocID="{F9254199-9C8F-4FDE-B246-78BF9A3579D9}" presName="compNode" presStyleCnt="0"/>
      <dgm:spPr/>
    </dgm:pt>
    <dgm:pt modelId="{E6003660-FDCD-4BF5-8D2B-F6B3D0336AF4}" type="pres">
      <dgm:prSet presAssocID="{F9254199-9C8F-4FDE-B246-78BF9A3579D9}" presName="iconBgRect" presStyleLbl="bgShp" presStyleIdx="0" presStyleCnt="4"/>
      <dgm:spPr/>
    </dgm:pt>
    <dgm:pt modelId="{BFBDE447-7248-45A9-A57D-D03414AB2A21}" type="pres">
      <dgm:prSet presAssocID="{F9254199-9C8F-4FDE-B246-78BF9A3579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15C8A4B9-1755-419C-AC20-B6162A5F2287}" type="pres">
      <dgm:prSet presAssocID="{F9254199-9C8F-4FDE-B246-78BF9A3579D9}" presName="spaceRect" presStyleCnt="0"/>
      <dgm:spPr/>
    </dgm:pt>
    <dgm:pt modelId="{0BF23105-DFD7-439F-9A08-330A5FB5E6E2}" type="pres">
      <dgm:prSet presAssocID="{F9254199-9C8F-4FDE-B246-78BF9A3579D9}" presName="textRect" presStyleLbl="revTx" presStyleIdx="0" presStyleCnt="4">
        <dgm:presLayoutVars>
          <dgm:chMax val="1"/>
          <dgm:chPref val="1"/>
        </dgm:presLayoutVars>
      </dgm:prSet>
      <dgm:spPr/>
    </dgm:pt>
    <dgm:pt modelId="{6F464C39-5248-42D0-9AE3-E2F38788C11D}" type="pres">
      <dgm:prSet presAssocID="{9B3AAE82-339C-4E83-895C-868A126C7F0F}" presName="sibTrans" presStyleCnt="0"/>
      <dgm:spPr/>
    </dgm:pt>
    <dgm:pt modelId="{568A5984-CF75-408D-A43E-2E19821DF767}" type="pres">
      <dgm:prSet presAssocID="{8989A4BD-C925-4BF6-BCEB-B30C51B059F7}" presName="compNode" presStyleCnt="0"/>
      <dgm:spPr/>
    </dgm:pt>
    <dgm:pt modelId="{C19C42E6-B309-415C-8AAA-6351DB975675}" type="pres">
      <dgm:prSet presAssocID="{8989A4BD-C925-4BF6-BCEB-B30C51B059F7}" presName="iconBgRect" presStyleLbl="bgShp" presStyleIdx="1" presStyleCnt="4"/>
      <dgm:spPr/>
    </dgm:pt>
    <dgm:pt modelId="{DFFE8A24-F56A-42CE-92EA-A24BF48DCB11}" type="pres">
      <dgm:prSet presAssocID="{8989A4BD-C925-4BF6-BCEB-B30C51B059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C452174-7D7F-4FF4-A409-8DB81F4E2550}" type="pres">
      <dgm:prSet presAssocID="{8989A4BD-C925-4BF6-BCEB-B30C51B059F7}" presName="spaceRect" presStyleCnt="0"/>
      <dgm:spPr/>
    </dgm:pt>
    <dgm:pt modelId="{DA172B3A-EE6D-416E-ABD5-A35811CAF508}" type="pres">
      <dgm:prSet presAssocID="{8989A4BD-C925-4BF6-BCEB-B30C51B059F7}" presName="textRect" presStyleLbl="revTx" presStyleIdx="1" presStyleCnt="4">
        <dgm:presLayoutVars>
          <dgm:chMax val="1"/>
          <dgm:chPref val="1"/>
        </dgm:presLayoutVars>
      </dgm:prSet>
      <dgm:spPr/>
    </dgm:pt>
    <dgm:pt modelId="{41222D4A-10D7-4D61-BE67-037A00D07C3D}" type="pres">
      <dgm:prSet presAssocID="{49485C97-4146-42BB-B908-C44E52A58AE9}" presName="sibTrans" presStyleCnt="0"/>
      <dgm:spPr/>
    </dgm:pt>
    <dgm:pt modelId="{62247A53-A918-48AA-84AA-69FCCC042F2E}" type="pres">
      <dgm:prSet presAssocID="{DF037037-D931-4DE0-89D9-68E28BE93F32}" presName="compNode" presStyleCnt="0"/>
      <dgm:spPr/>
    </dgm:pt>
    <dgm:pt modelId="{ABFA28CF-61C5-4684-AC46-6E1AB933A28F}" type="pres">
      <dgm:prSet presAssocID="{DF037037-D931-4DE0-89D9-68E28BE93F32}" presName="iconBgRect" presStyleLbl="bgShp" presStyleIdx="2" presStyleCnt="4"/>
      <dgm:spPr/>
    </dgm:pt>
    <dgm:pt modelId="{9C2607E3-9AB7-495E-A8B0-83854F54C742}" type="pres">
      <dgm:prSet presAssocID="{DF037037-D931-4DE0-89D9-68E28BE93F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850C5D3-F159-4CEC-B1D9-1589A0EF20D5}" type="pres">
      <dgm:prSet presAssocID="{DF037037-D931-4DE0-89D9-68E28BE93F32}" presName="spaceRect" presStyleCnt="0"/>
      <dgm:spPr/>
    </dgm:pt>
    <dgm:pt modelId="{301A78A1-1DD4-4694-9B19-D3FE2BCDFC91}" type="pres">
      <dgm:prSet presAssocID="{DF037037-D931-4DE0-89D9-68E28BE93F32}" presName="textRect" presStyleLbl="revTx" presStyleIdx="2" presStyleCnt="4">
        <dgm:presLayoutVars>
          <dgm:chMax val="1"/>
          <dgm:chPref val="1"/>
        </dgm:presLayoutVars>
      </dgm:prSet>
      <dgm:spPr/>
    </dgm:pt>
    <dgm:pt modelId="{10BFF585-E9DE-4A2E-831E-B2CAFB720F3C}" type="pres">
      <dgm:prSet presAssocID="{2FBD5066-03C1-47E3-B0C1-544AEB11E45B}" presName="sibTrans" presStyleCnt="0"/>
      <dgm:spPr/>
    </dgm:pt>
    <dgm:pt modelId="{951813D6-8EA0-4DDF-9AE3-437FCED72F16}" type="pres">
      <dgm:prSet presAssocID="{B81E52F7-4395-4C7E-9FFF-B32427463C96}" presName="compNode" presStyleCnt="0"/>
      <dgm:spPr/>
    </dgm:pt>
    <dgm:pt modelId="{2D5F8DC4-6CAA-49CA-B332-BC12753FCA7E}" type="pres">
      <dgm:prSet presAssocID="{B81E52F7-4395-4C7E-9FFF-B32427463C96}" presName="iconBgRect" presStyleLbl="bgShp" presStyleIdx="3" presStyleCnt="4"/>
      <dgm:spPr/>
    </dgm:pt>
    <dgm:pt modelId="{D57FB5D4-CA4C-45A7-9F8A-1737FC2F5EFD}" type="pres">
      <dgm:prSet presAssocID="{B81E52F7-4395-4C7E-9FFF-B32427463C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B557DD-7C85-41F6-877F-16EE1C2DEE11}" type="pres">
      <dgm:prSet presAssocID="{B81E52F7-4395-4C7E-9FFF-B32427463C96}" presName="spaceRect" presStyleCnt="0"/>
      <dgm:spPr/>
    </dgm:pt>
    <dgm:pt modelId="{00CB12F5-AD5E-476C-AB21-CE7C861A8BAC}" type="pres">
      <dgm:prSet presAssocID="{B81E52F7-4395-4C7E-9FFF-B32427463C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1D8810-0774-43A9-BDBB-CBAE9ECC9645}" srcId="{5CDEA40A-D053-4189-B686-A55AE77C9EEB}" destId="{B81E52F7-4395-4C7E-9FFF-B32427463C96}" srcOrd="3" destOrd="0" parTransId="{4D84D12E-EAA7-444A-8B06-BC1482F43A0F}" sibTransId="{DB1980A2-37B5-4EA1-AA18-7392CC282768}"/>
    <dgm:cxn modelId="{9D8F371F-DFFF-4447-9BE0-4FF8C1323949}" srcId="{5CDEA40A-D053-4189-B686-A55AE77C9EEB}" destId="{F9254199-9C8F-4FDE-B246-78BF9A3579D9}" srcOrd="0" destOrd="0" parTransId="{BFEEF7BD-5CDD-4E27-B1B4-481471CA3C6F}" sibTransId="{9B3AAE82-339C-4E83-895C-868A126C7F0F}"/>
    <dgm:cxn modelId="{32C1C959-9C36-400B-BC65-985E5A376B60}" type="presOf" srcId="{8989A4BD-C925-4BF6-BCEB-B30C51B059F7}" destId="{DA172B3A-EE6D-416E-ABD5-A35811CAF508}" srcOrd="0" destOrd="0" presId="urn:microsoft.com/office/officeart/2018/5/layout/IconCircleLabelList"/>
    <dgm:cxn modelId="{B5219D7C-6ACA-446E-855B-4476FE163C27}" type="presOf" srcId="{F9254199-9C8F-4FDE-B246-78BF9A3579D9}" destId="{0BF23105-DFD7-439F-9A08-330A5FB5E6E2}" srcOrd="0" destOrd="0" presId="urn:microsoft.com/office/officeart/2018/5/layout/IconCircleLabelList"/>
    <dgm:cxn modelId="{F3D92292-BAF9-4EC5-9915-0E3780A3D8B2}" srcId="{5CDEA40A-D053-4189-B686-A55AE77C9EEB}" destId="{8989A4BD-C925-4BF6-BCEB-B30C51B059F7}" srcOrd="1" destOrd="0" parTransId="{7565360C-42FD-4BBC-95F7-E81333E9B323}" sibTransId="{49485C97-4146-42BB-B908-C44E52A58AE9}"/>
    <dgm:cxn modelId="{B3C5D5A4-3B38-4C0B-AF5B-4D42C0608205}" type="presOf" srcId="{5CDEA40A-D053-4189-B686-A55AE77C9EEB}" destId="{B0D8EB7A-FF7C-4F38-BBD4-7A3AB4A2F41C}" srcOrd="0" destOrd="0" presId="urn:microsoft.com/office/officeart/2018/5/layout/IconCircleLabelList"/>
    <dgm:cxn modelId="{A0CB9BC7-8C20-4079-B4FA-52B9A2A0FF1C}" srcId="{5CDEA40A-D053-4189-B686-A55AE77C9EEB}" destId="{DF037037-D931-4DE0-89D9-68E28BE93F32}" srcOrd="2" destOrd="0" parTransId="{AAF5A616-BD11-4CEF-B10E-64CB9EF2EDFE}" sibTransId="{2FBD5066-03C1-47E3-B0C1-544AEB11E45B}"/>
    <dgm:cxn modelId="{D0A10FC8-C3B6-4EF1-85E3-B0210799FDB1}" type="presOf" srcId="{DF037037-D931-4DE0-89D9-68E28BE93F32}" destId="{301A78A1-1DD4-4694-9B19-D3FE2BCDFC91}" srcOrd="0" destOrd="0" presId="urn:microsoft.com/office/officeart/2018/5/layout/IconCircleLabelList"/>
    <dgm:cxn modelId="{CD1618F5-ADBB-4251-9EE6-F7BD7435D1E8}" type="presOf" srcId="{B81E52F7-4395-4C7E-9FFF-B32427463C96}" destId="{00CB12F5-AD5E-476C-AB21-CE7C861A8BAC}" srcOrd="0" destOrd="0" presId="urn:microsoft.com/office/officeart/2018/5/layout/IconCircleLabelList"/>
    <dgm:cxn modelId="{1F69FECB-6783-4A22-89BD-B4B1EB41BBF4}" type="presParOf" srcId="{B0D8EB7A-FF7C-4F38-BBD4-7A3AB4A2F41C}" destId="{26D18E81-13EA-419F-8685-BED59F3C7386}" srcOrd="0" destOrd="0" presId="urn:microsoft.com/office/officeart/2018/5/layout/IconCircleLabelList"/>
    <dgm:cxn modelId="{27A1DC90-AED5-4426-BEF3-1ABB491F64C7}" type="presParOf" srcId="{26D18E81-13EA-419F-8685-BED59F3C7386}" destId="{E6003660-FDCD-4BF5-8D2B-F6B3D0336AF4}" srcOrd="0" destOrd="0" presId="urn:microsoft.com/office/officeart/2018/5/layout/IconCircleLabelList"/>
    <dgm:cxn modelId="{95A17B8B-0F95-4BB1-9CC4-46A23D02D561}" type="presParOf" srcId="{26D18E81-13EA-419F-8685-BED59F3C7386}" destId="{BFBDE447-7248-45A9-A57D-D03414AB2A21}" srcOrd="1" destOrd="0" presId="urn:microsoft.com/office/officeart/2018/5/layout/IconCircleLabelList"/>
    <dgm:cxn modelId="{3B8BBA4F-DACD-48B6-90A4-4F975BC073EF}" type="presParOf" srcId="{26D18E81-13EA-419F-8685-BED59F3C7386}" destId="{15C8A4B9-1755-419C-AC20-B6162A5F2287}" srcOrd="2" destOrd="0" presId="urn:microsoft.com/office/officeart/2018/5/layout/IconCircleLabelList"/>
    <dgm:cxn modelId="{5E801BF9-D71A-4D84-A5E9-3F84131C675F}" type="presParOf" srcId="{26D18E81-13EA-419F-8685-BED59F3C7386}" destId="{0BF23105-DFD7-439F-9A08-330A5FB5E6E2}" srcOrd="3" destOrd="0" presId="urn:microsoft.com/office/officeart/2018/5/layout/IconCircleLabelList"/>
    <dgm:cxn modelId="{3903B5A0-E2A8-41F1-9534-6E5E68F9490B}" type="presParOf" srcId="{B0D8EB7A-FF7C-4F38-BBD4-7A3AB4A2F41C}" destId="{6F464C39-5248-42D0-9AE3-E2F38788C11D}" srcOrd="1" destOrd="0" presId="urn:microsoft.com/office/officeart/2018/5/layout/IconCircleLabelList"/>
    <dgm:cxn modelId="{7AEBABEF-0213-4369-AAF6-D35C3AD79FE3}" type="presParOf" srcId="{B0D8EB7A-FF7C-4F38-BBD4-7A3AB4A2F41C}" destId="{568A5984-CF75-408D-A43E-2E19821DF767}" srcOrd="2" destOrd="0" presId="urn:microsoft.com/office/officeart/2018/5/layout/IconCircleLabelList"/>
    <dgm:cxn modelId="{E1024FCE-5F0F-4574-A350-4C832F04B411}" type="presParOf" srcId="{568A5984-CF75-408D-A43E-2E19821DF767}" destId="{C19C42E6-B309-415C-8AAA-6351DB975675}" srcOrd="0" destOrd="0" presId="urn:microsoft.com/office/officeart/2018/5/layout/IconCircleLabelList"/>
    <dgm:cxn modelId="{7149A706-8AD1-4434-B573-3F4E6F38BF2E}" type="presParOf" srcId="{568A5984-CF75-408D-A43E-2E19821DF767}" destId="{DFFE8A24-F56A-42CE-92EA-A24BF48DCB11}" srcOrd="1" destOrd="0" presId="urn:microsoft.com/office/officeart/2018/5/layout/IconCircleLabelList"/>
    <dgm:cxn modelId="{91458777-8106-4A0D-A6C7-E84E5DACF404}" type="presParOf" srcId="{568A5984-CF75-408D-A43E-2E19821DF767}" destId="{BC452174-7D7F-4FF4-A409-8DB81F4E2550}" srcOrd="2" destOrd="0" presId="urn:microsoft.com/office/officeart/2018/5/layout/IconCircleLabelList"/>
    <dgm:cxn modelId="{6CD9C875-7F1E-44C3-94EB-894BF9A7DC95}" type="presParOf" srcId="{568A5984-CF75-408D-A43E-2E19821DF767}" destId="{DA172B3A-EE6D-416E-ABD5-A35811CAF508}" srcOrd="3" destOrd="0" presId="urn:microsoft.com/office/officeart/2018/5/layout/IconCircleLabelList"/>
    <dgm:cxn modelId="{4FEC53B1-17BD-473D-ADB9-7ADFBE285209}" type="presParOf" srcId="{B0D8EB7A-FF7C-4F38-BBD4-7A3AB4A2F41C}" destId="{41222D4A-10D7-4D61-BE67-037A00D07C3D}" srcOrd="3" destOrd="0" presId="urn:microsoft.com/office/officeart/2018/5/layout/IconCircleLabelList"/>
    <dgm:cxn modelId="{B91F729D-7956-4429-B687-62ECE9634FBF}" type="presParOf" srcId="{B0D8EB7A-FF7C-4F38-BBD4-7A3AB4A2F41C}" destId="{62247A53-A918-48AA-84AA-69FCCC042F2E}" srcOrd="4" destOrd="0" presId="urn:microsoft.com/office/officeart/2018/5/layout/IconCircleLabelList"/>
    <dgm:cxn modelId="{AB40326E-7875-4A38-851B-12F0100A13E6}" type="presParOf" srcId="{62247A53-A918-48AA-84AA-69FCCC042F2E}" destId="{ABFA28CF-61C5-4684-AC46-6E1AB933A28F}" srcOrd="0" destOrd="0" presId="urn:microsoft.com/office/officeart/2018/5/layout/IconCircleLabelList"/>
    <dgm:cxn modelId="{6F64EC2C-3104-40FB-A802-F04B754497DE}" type="presParOf" srcId="{62247A53-A918-48AA-84AA-69FCCC042F2E}" destId="{9C2607E3-9AB7-495E-A8B0-83854F54C742}" srcOrd="1" destOrd="0" presId="urn:microsoft.com/office/officeart/2018/5/layout/IconCircleLabelList"/>
    <dgm:cxn modelId="{5E4A6DB8-A81C-40CA-8E48-125CEEB85088}" type="presParOf" srcId="{62247A53-A918-48AA-84AA-69FCCC042F2E}" destId="{9850C5D3-F159-4CEC-B1D9-1589A0EF20D5}" srcOrd="2" destOrd="0" presId="urn:microsoft.com/office/officeart/2018/5/layout/IconCircleLabelList"/>
    <dgm:cxn modelId="{D4EAFBC2-4CE1-4942-B487-37BCAA3F7594}" type="presParOf" srcId="{62247A53-A918-48AA-84AA-69FCCC042F2E}" destId="{301A78A1-1DD4-4694-9B19-D3FE2BCDFC91}" srcOrd="3" destOrd="0" presId="urn:microsoft.com/office/officeart/2018/5/layout/IconCircleLabelList"/>
    <dgm:cxn modelId="{FFC4B7BB-40B8-426A-9029-8A5F2CDEAD06}" type="presParOf" srcId="{B0D8EB7A-FF7C-4F38-BBD4-7A3AB4A2F41C}" destId="{10BFF585-E9DE-4A2E-831E-B2CAFB720F3C}" srcOrd="5" destOrd="0" presId="urn:microsoft.com/office/officeart/2018/5/layout/IconCircleLabelList"/>
    <dgm:cxn modelId="{6318F152-B468-492A-BCFC-FB733EB84D20}" type="presParOf" srcId="{B0D8EB7A-FF7C-4F38-BBD4-7A3AB4A2F41C}" destId="{951813D6-8EA0-4DDF-9AE3-437FCED72F16}" srcOrd="6" destOrd="0" presId="urn:microsoft.com/office/officeart/2018/5/layout/IconCircleLabelList"/>
    <dgm:cxn modelId="{26CC89B4-9134-4AE3-A2FA-A629604EE11D}" type="presParOf" srcId="{951813D6-8EA0-4DDF-9AE3-437FCED72F16}" destId="{2D5F8DC4-6CAA-49CA-B332-BC12753FCA7E}" srcOrd="0" destOrd="0" presId="urn:microsoft.com/office/officeart/2018/5/layout/IconCircleLabelList"/>
    <dgm:cxn modelId="{9981DCA6-EA94-4B4A-A214-2A9EB95B4A8E}" type="presParOf" srcId="{951813D6-8EA0-4DDF-9AE3-437FCED72F16}" destId="{D57FB5D4-CA4C-45A7-9F8A-1737FC2F5EFD}" srcOrd="1" destOrd="0" presId="urn:microsoft.com/office/officeart/2018/5/layout/IconCircleLabelList"/>
    <dgm:cxn modelId="{F1D80E4E-8495-4525-8464-FCA2822A8433}" type="presParOf" srcId="{951813D6-8EA0-4DDF-9AE3-437FCED72F16}" destId="{DDB557DD-7C85-41F6-877F-16EE1C2DEE11}" srcOrd="2" destOrd="0" presId="urn:microsoft.com/office/officeart/2018/5/layout/IconCircleLabelList"/>
    <dgm:cxn modelId="{756B7746-BD58-4A47-BFC3-E918F2D68E2C}" type="presParOf" srcId="{951813D6-8EA0-4DDF-9AE3-437FCED72F16}" destId="{00CB12F5-AD5E-476C-AB21-CE7C861A8B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B6300E-1BC7-4BA5-9B45-0DBD95A53F8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E9463-86F9-4444-A1E6-E7D5E21AC741}">
      <dgm:prSet/>
      <dgm:spPr/>
      <dgm:t>
        <a:bodyPr/>
        <a:lstStyle/>
        <a:p>
          <a:r>
            <a:rPr lang="en-US"/>
            <a:t>Partition</a:t>
          </a:r>
        </a:p>
      </dgm:t>
    </dgm:pt>
    <dgm:pt modelId="{005FD81B-C4A8-44AD-978A-BFC207CADA52}" type="parTrans" cxnId="{9456267E-E398-4CBA-8A8C-15E2A36A2A0B}">
      <dgm:prSet/>
      <dgm:spPr/>
      <dgm:t>
        <a:bodyPr/>
        <a:lstStyle/>
        <a:p>
          <a:endParaRPr lang="en-US"/>
        </a:p>
      </dgm:t>
    </dgm:pt>
    <dgm:pt modelId="{43D19B56-1BB1-4FCE-866C-A278482AB0E3}" type="sibTrans" cxnId="{9456267E-E398-4CBA-8A8C-15E2A36A2A0B}">
      <dgm:prSet/>
      <dgm:spPr/>
      <dgm:t>
        <a:bodyPr/>
        <a:lstStyle/>
        <a:p>
          <a:endParaRPr lang="en-US"/>
        </a:p>
      </dgm:t>
    </dgm:pt>
    <dgm:pt modelId="{BF7891F0-EAF1-49AD-8450-9756C46AA3EC}">
      <dgm:prSet/>
      <dgm:spPr/>
      <dgm:t>
        <a:bodyPr/>
        <a:lstStyle/>
        <a:p>
          <a:r>
            <a:rPr lang="en-US"/>
            <a:t>Consumer group</a:t>
          </a:r>
        </a:p>
      </dgm:t>
    </dgm:pt>
    <dgm:pt modelId="{74D0EF29-7B36-4968-A7BB-7F6704101453}" type="parTrans" cxnId="{156B5158-41FD-40AB-9B7D-EB3E86395648}">
      <dgm:prSet/>
      <dgm:spPr/>
      <dgm:t>
        <a:bodyPr/>
        <a:lstStyle/>
        <a:p>
          <a:endParaRPr lang="en-US"/>
        </a:p>
      </dgm:t>
    </dgm:pt>
    <dgm:pt modelId="{6AF66577-994E-4998-ACF9-3CD3A4D16691}" type="sibTrans" cxnId="{156B5158-41FD-40AB-9B7D-EB3E86395648}">
      <dgm:prSet/>
      <dgm:spPr/>
      <dgm:t>
        <a:bodyPr/>
        <a:lstStyle/>
        <a:p>
          <a:endParaRPr lang="en-US"/>
        </a:p>
      </dgm:t>
    </dgm:pt>
    <dgm:pt modelId="{B4664E18-A502-4E5C-AE37-C75CB062E609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 </a:t>
          </a:r>
          <a:r>
            <a:rPr lang="en-US"/>
            <a:t>Scalability</a:t>
          </a:r>
        </a:p>
      </dgm:t>
    </dgm:pt>
    <dgm:pt modelId="{B9224507-EE8A-4F89-82C5-4AEC77C5B933}" type="parTrans" cxnId="{CAB49E3B-F765-4803-B5AC-900E4F2DF1F6}">
      <dgm:prSet/>
      <dgm:spPr/>
    </dgm:pt>
    <dgm:pt modelId="{0153A8E5-AE1A-4D3E-8B6B-21CAD23B0627}" type="sibTrans" cxnId="{CAB49E3B-F765-4803-B5AC-900E4F2DF1F6}">
      <dgm:prSet/>
      <dgm:spPr/>
    </dgm:pt>
    <dgm:pt modelId="{AA922D28-46FB-4780-9653-E05F202D4E32}" type="pres">
      <dgm:prSet presAssocID="{3CB6300E-1BC7-4BA5-9B45-0DBD95A53F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738A9B-9AD5-4F0A-84B4-42C6B8726694}" type="pres">
      <dgm:prSet presAssocID="{6CAE9463-86F9-4444-A1E6-E7D5E21AC741}" presName="hierRoot1" presStyleCnt="0"/>
      <dgm:spPr/>
    </dgm:pt>
    <dgm:pt modelId="{9D9504D5-3D10-4F49-BAE2-CD842A316632}" type="pres">
      <dgm:prSet presAssocID="{6CAE9463-86F9-4444-A1E6-E7D5E21AC741}" presName="composite" presStyleCnt="0"/>
      <dgm:spPr/>
    </dgm:pt>
    <dgm:pt modelId="{DCDF7754-C7C2-4DEE-8F20-A3330BE703D3}" type="pres">
      <dgm:prSet presAssocID="{6CAE9463-86F9-4444-A1E6-E7D5E21AC741}" presName="background" presStyleLbl="node0" presStyleIdx="0" presStyleCnt="3"/>
      <dgm:spPr/>
    </dgm:pt>
    <dgm:pt modelId="{5667117E-1B27-4E77-A2E3-82456FB6EB22}" type="pres">
      <dgm:prSet presAssocID="{6CAE9463-86F9-4444-A1E6-E7D5E21AC741}" presName="text" presStyleLbl="fgAcc0" presStyleIdx="0" presStyleCnt="3">
        <dgm:presLayoutVars>
          <dgm:chPref val="3"/>
        </dgm:presLayoutVars>
      </dgm:prSet>
      <dgm:spPr/>
    </dgm:pt>
    <dgm:pt modelId="{CBB18599-06A6-4FD2-B11B-6127A47ED172}" type="pres">
      <dgm:prSet presAssocID="{6CAE9463-86F9-4444-A1E6-E7D5E21AC741}" presName="hierChild2" presStyleCnt="0"/>
      <dgm:spPr/>
    </dgm:pt>
    <dgm:pt modelId="{DA33C713-3F92-4939-82D8-A1B5BD55F2F5}" type="pres">
      <dgm:prSet presAssocID="{BF7891F0-EAF1-49AD-8450-9756C46AA3EC}" presName="hierRoot1" presStyleCnt="0"/>
      <dgm:spPr/>
    </dgm:pt>
    <dgm:pt modelId="{605EFEE1-2C59-444E-B1DD-AA0F92BE1854}" type="pres">
      <dgm:prSet presAssocID="{BF7891F0-EAF1-49AD-8450-9756C46AA3EC}" presName="composite" presStyleCnt="0"/>
      <dgm:spPr/>
    </dgm:pt>
    <dgm:pt modelId="{E392B2F3-FFB1-428D-A029-48BE06626D26}" type="pres">
      <dgm:prSet presAssocID="{BF7891F0-EAF1-49AD-8450-9756C46AA3EC}" presName="background" presStyleLbl="node0" presStyleIdx="1" presStyleCnt="3"/>
      <dgm:spPr/>
    </dgm:pt>
    <dgm:pt modelId="{F1ABC330-FE80-4578-8B0E-C950EFF082AB}" type="pres">
      <dgm:prSet presAssocID="{BF7891F0-EAF1-49AD-8450-9756C46AA3EC}" presName="text" presStyleLbl="fgAcc0" presStyleIdx="1" presStyleCnt="3">
        <dgm:presLayoutVars>
          <dgm:chPref val="3"/>
        </dgm:presLayoutVars>
      </dgm:prSet>
      <dgm:spPr/>
    </dgm:pt>
    <dgm:pt modelId="{D92FAC4C-298C-4FAF-A834-2FA6FA494927}" type="pres">
      <dgm:prSet presAssocID="{BF7891F0-EAF1-49AD-8450-9756C46AA3EC}" presName="hierChild2" presStyleCnt="0"/>
      <dgm:spPr/>
    </dgm:pt>
    <dgm:pt modelId="{300CA8BD-57A2-4328-9A4B-098A811FE414}" type="pres">
      <dgm:prSet presAssocID="{B4664E18-A502-4E5C-AE37-C75CB062E609}" presName="hierRoot1" presStyleCnt="0"/>
      <dgm:spPr/>
    </dgm:pt>
    <dgm:pt modelId="{DE5636D7-C6B5-48DD-B76E-1260359B20F6}" type="pres">
      <dgm:prSet presAssocID="{B4664E18-A502-4E5C-AE37-C75CB062E609}" presName="composite" presStyleCnt="0"/>
      <dgm:spPr/>
    </dgm:pt>
    <dgm:pt modelId="{95AA003D-5485-4EE9-90DE-A3D6A3D9E543}" type="pres">
      <dgm:prSet presAssocID="{B4664E18-A502-4E5C-AE37-C75CB062E609}" presName="background" presStyleLbl="node0" presStyleIdx="2" presStyleCnt="3"/>
      <dgm:spPr/>
    </dgm:pt>
    <dgm:pt modelId="{BD9C8AB7-193C-4692-B20E-C779721D6575}" type="pres">
      <dgm:prSet presAssocID="{B4664E18-A502-4E5C-AE37-C75CB062E609}" presName="text" presStyleLbl="fgAcc0" presStyleIdx="2" presStyleCnt="3">
        <dgm:presLayoutVars>
          <dgm:chPref val="3"/>
        </dgm:presLayoutVars>
      </dgm:prSet>
      <dgm:spPr/>
    </dgm:pt>
    <dgm:pt modelId="{E5FB344A-24F4-4556-952C-4404FB3F98D6}" type="pres">
      <dgm:prSet presAssocID="{B4664E18-A502-4E5C-AE37-C75CB062E609}" presName="hierChild2" presStyleCnt="0"/>
      <dgm:spPr/>
    </dgm:pt>
  </dgm:ptLst>
  <dgm:cxnLst>
    <dgm:cxn modelId="{EB53CC1F-50DE-49BE-8450-9CF233C51281}" type="presOf" srcId="{6CAE9463-86F9-4444-A1E6-E7D5E21AC741}" destId="{5667117E-1B27-4E77-A2E3-82456FB6EB22}" srcOrd="0" destOrd="0" presId="urn:microsoft.com/office/officeart/2005/8/layout/hierarchy1"/>
    <dgm:cxn modelId="{CAB49E3B-F765-4803-B5AC-900E4F2DF1F6}" srcId="{3CB6300E-1BC7-4BA5-9B45-0DBD95A53F89}" destId="{B4664E18-A502-4E5C-AE37-C75CB062E609}" srcOrd="2" destOrd="0" parTransId="{B9224507-EE8A-4F89-82C5-4AEC77C5B933}" sibTransId="{0153A8E5-AE1A-4D3E-8B6B-21CAD23B0627}"/>
    <dgm:cxn modelId="{2686F061-F41C-415D-A644-4C5C05F87C5F}" type="presOf" srcId="{BF7891F0-EAF1-49AD-8450-9756C46AA3EC}" destId="{F1ABC330-FE80-4578-8B0E-C950EFF082AB}" srcOrd="0" destOrd="0" presId="urn:microsoft.com/office/officeart/2005/8/layout/hierarchy1"/>
    <dgm:cxn modelId="{156B5158-41FD-40AB-9B7D-EB3E86395648}" srcId="{3CB6300E-1BC7-4BA5-9B45-0DBD95A53F89}" destId="{BF7891F0-EAF1-49AD-8450-9756C46AA3EC}" srcOrd="1" destOrd="0" parTransId="{74D0EF29-7B36-4968-A7BB-7F6704101453}" sibTransId="{6AF66577-994E-4998-ACF9-3CD3A4D16691}"/>
    <dgm:cxn modelId="{9456267E-E398-4CBA-8A8C-15E2A36A2A0B}" srcId="{3CB6300E-1BC7-4BA5-9B45-0DBD95A53F89}" destId="{6CAE9463-86F9-4444-A1E6-E7D5E21AC741}" srcOrd="0" destOrd="0" parTransId="{005FD81B-C4A8-44AD-978A-BFC207CADA52}" sibTransId="{43D19B56-1BB1-4FCE-866C-A278482AB0E3}"/>
    <dgm:cxn modelId="{16E97EA9-BEE8-490B-BFF1-9DE4B06CF1BC}" type="presOf" srcId="{B4664E18-A502-4E5C-AE37-C75CB062E609}" destId="{BD9C8AB7-193C-4692-B20E-C779721D6575}" srcOrd="0" destOrd="0" presId="urn:microsoft.com/office/officeart/2005/8/layout/hierarchy1"/>
    <dgm:cxn modelId="{066A9BC7-6E7A-4561-B1EB-9B3D00729BBC}" type="presOf" srcId="{3CB6300E-1BC7-4BA5-9B45-0DBD95A53F89}" destId="{AA922D28-46FB-4780-9653-E05F202D4E32}" srcOrd="0" destOrd="0" presId="urn:microsoft.com/office/officeart/2005/8/layout/hierarchy1"/>
    <dgm:cxn modelId="{513A1B2A-C8E4-44EC-90EB-B2BD295C838D}" type="presParOf" srcId="{AA922D28-46FB-4780-9653-E05F202D4E32}" destId="{F4738A9B-9AD5-4F0A-84B4-42C6B8726694}" srcOrd="0" destOrd="0" presId="urn:microsoft.com/office/officeart/2005/8/layout/hierarchy1"/>
    <dgm:cxn modelId="{8963601B-6310-4418-B9AA-007794CCF0F3}" type="presParOf" srcId="{F4738A9B-9AD5-4F0A-84B4-42C6B8726694}" destId="{9D9504D5-3D10-4F49-BAE2-CD842A316632}" srcOrd="0" destOrd="0" presId="urn:microsoft.com/office/officeart/2005/8/layout/hierarchy1"/>
    <dgm:cxn modelId="{E3EF2220-E2F5-4DD1-ACB4-4C16B0DA6B5F}" type="presParOf" srcId="{9D9504D5-3D10-4F49-BAE2-CD842A316632}" destId="{DCDF7754-C7C2-4DEE-8F20-A3330BE703D3}" srcOrd="0" destOrd="0" presId="urn:microsoft.com/office/officeart/2005/8/layout/hierarchy1"/>
    <dgm:cxn modelId="{935C3138-BBD1-4F0F-87CA-844F35A6BFC8}" type="presParOf" srcId="{9D9504D5-3D10-4F49-BAE2-CD842A316632}" destId="{5667117E-1B27-4E77-A2E3-82456FB6EB22}" srcOrd="1" destOrd="0" presId="urn:microsoft.com/office/officeart/2005/8/layout/hierarchy1"/>
    <dgm:cxn modelId="{34FB82BD-C098-4C72-95DF-59DAD41FC92D}" type="presParOf" srcId="{F4738A9B-9AD5-4F0A-84B4-42C6B8726694}" destId="{CBB18599-06A6-4FD2-B11B-6127A47ED172}" srcOrd="1" destOrd="0" presId="urn:microsoft.com/office/officeart/2005/8/layout/hierarchy1"/>
    <dgm:cxn modelId="{095A767B-6C39-40FE-9EEC-619104B53CA9}" type="presParOf" srcId="{AA922D28-46FB-4780-9653-E05F202D4E32}" destId="{DA33C713-3F92-4939-82D8-A1B5BD55F2F5}" srcOrd="1" destOrd="0" presId="urn:microsoft.com/office/officeart/2005/8/layout/hierarchy1"/>
    <dgm:cxn modelId="{0C74B520-D512-4810-B0CC-4EA2A0995734}" type="presParOf" srcId="{DA33C713-3F92-4939-82D8-A1B5BD55F2F5}" destId="{605EFEE1-2C59-444E-B1DD-AA0F92BE1854}" srcOrd="0" destOrd="0" presId="urn:microsoft.com/office/officeart/2005/8/layout/hierarchy1"/>
    <dgm:cxn modelId="{DE6E8F85-DDF2-40A8-92F9-94A3B172DF81}" type="presParOf" srcId="{605EFEE1-2C59-444E-B1DD-AA0F92BE1854}" destId="{E392B2F3-FFB1-428D-A029-48BE06626D26}" srcOrd="0" destOrd="0" presId="urn:microsoft.com/office/officeart/2005/8/layout/hierarchy1"/>
    <dgm:cxn modelId="{A59B93F7-E202-493A-AE91-A6897B784361}" type="presParOf" srcId="{605EFEE1-2C59-444E-B1DD-AA0F92BE1854}" destId="{F1ABC330-FE80-4578-8B0E-C950EFF082AB}" srcOrd="1" destOrd="0" presId="urn:microsoft.com/office/officeart/2005/8/layout/hierarchy1"/>
    <dgm:cxn modelId="{6A7B2E89-5F6E-4516-BE78-698B0CBA2FB8}" type="presParOf" srcId="{DA33C713-3F92-4939-82D8-A1B5BD55F2F5}" destId="{D92FAC4C-298C-4FAF-A834-2FA6FA494927}" srcOrd="1" destOrd="0" presId="urn:microsoft.com/office/officeart/2005/8/layout/hierarchy1"/>
    <dgm:cxn modelId="{8C8CCB4D-AF22-49D5-B2C3-529817F4EB95}" type="presParOf" srcId="{AA922D28-46FB-4780-9653-E05F202D4E32}" destId="{300CA8BD-57A2-4328-9A4B-098A811FE414}" srcOrd="2" destOrd="0" presId="urn:microsoft.com/office/officeart/2005/8/layout/hierarchy1"/>
    <dgm:cxn modelId="{CDE86698-B746-46C0-AF52-2E7577A914CA}" type="presParOf" srcId="{300CA8BD-57A2-4328-9A4B-098A811FE414}" destId="{DE5636D7-C6B5-48DD-B76E-1260359B20F6}" srcOrd="0" destOrd="0" presId="urn:microsoft.com/office/officeart/2005/8/layout/hierarchy1"/>
    <dgm:cxn modelId="{E282BEB1-5C84-43AC-B706-1230DDC1629A}" type="presParOf" srcId="{DE5636D7-C6B5-48DD-B76E-1260359B20F6}" destId="{95AA003D-5485-4EE9-90DE-A3D6A3D9E543}" srcOrd="0" destOrd="0" presId="urn:microsoft.com/office/officeart/2005/8/layout/hierarchy1"/>
    <dgm:cxn modelId="{BD231A15-CD55-4E63-BDBC-4A1FF4EE5549}" type="presParOf" srcId="{DE5636D7-C6B5-48DD-B76E-1260359B20F6}" destId="{BD9C8AB7-193C-4692-B20E-C779721D6575}" srcOrd="1" destOrd="0" presId="urn:microsoft.com/office/officeart/2005/8/layout/hierarchy1"/>
    <dgm:cxn modelId="{1E9E1450-27A7-4A4B-B351-61C367D54BAC}" type="presParOf" srcId="{300CA8BD-57A2-4328-9A4B-098A811FE414}" destId="{E5FB344A-24F4-4556-952C-4404FB3F98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8392F-FCED-47E0-9594-04032BCB68E4}">
      <dsp:nvSpPr>
        <dsp:cNvPr id="0" name=""/>
        <dsp:cNvSpPr/>
      </dsp:nvSpPr>
      <dsp:spPr>
        <a:xfrm>
          <a:off x="0" y="3993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Implemented the following features:</a:t>
          </a:r>
        </a:p>
      </dsp:txBody>
      <dsp:txXfrm>
        <a:off x="32784" y="72723"/>
        <a:ext cx="6766644" cy="606012"/>
      </dsp:txXfrm>
    </dsp:sp>
    <dsp:sp modelId="{A854DA8B-4353-4935-8C96-10673CA849E3}">
      <dsp:nvSpPr>
        <dsp:cNvPr id="0" name=""/>
        <dsp:cNvSpPr/>
      </dsp:nvSpPr>
      <dsp:spPr>
        <a:xfrm>
          <a:off x="0" y="79215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75528"/>
                <a:satOff val="-7999"/>
                <a:lumOff val="-196"/>
                <a:alphaOff val="0"/>
                <a:tint val="96000"/>
                <a:lumMod val="104000"/>
              </a:schemeClr>
            </a:gs>
            <a:gs pos="100000">
              <a:schemeClr val="accent2">
                <a:hueOff val="75528"/>
                <a:satOff val="-7999"/>
                <a:lumOff val="-19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Reliability</a:t>
          </a:r>
        </a:p>
      </dsp:txBody>
      <dsp:txXfrm>
        <a:off x="32784" y="824943"/>
        <a:ext cx="6766644" cy="606012"/>
      </dsp:txXfrm>
    </dsp:sp>
    <dsp:sp modelId="{3793E679-0D42-4D6A-A23D-9DA417F287F2}">
      <dsp:nvSpPr>
        <dsp:cNvPr id="0" name=""/>
        <dsp:cNvSpPr/>
      </dsp:nvSpPr>
      <dsp:spPr>
        <a:xfrm>
          <a:off x="0" y="154437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Push based message Delivery</a:t>
          </a:r>
        </a:p>
      </dsp:txBody>
      <dsp:txXfrm>
        <a:off x="32784" y="1577163"/>
        <a:ext cx="6766644" cy="606012"/>
      </dsp:txXfrm>
    </dsp:sp>
    <dsp:sp modelId="{EBC9994E-7991-44E6-9A87-D6F268378A21}">
      <dsp:nvSpPr>
        <dsp:cNvPr id="0" name=""/>
        <dsp:cNvSpPr/>
      </dsp:nvSpPr>
      <dsp:spPr>
        <a:xfrm>
          <a:off x="0" y="229659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Decoupling</a:t>
          </a:r>
        </a:p>
      </dsp:txBody>
      <dsp:txXfrm>
        <a:off x="32784" y="2329383"/>
        <a:ext cx="6766644" cy="606012"/>
      </dsp:txXfrm>
    </dsp:sp>
    <dsp:sp modelId="{D7B89339-3E24-4058-BC3C-2A92CB487D49}">
      <dsp:nvSpPr>
        <dsp:cNvPr id="0" name=""/>
        <dsp:cNvSpPr/>
      </dsp:nvSpPr>
      <dsp:spPr>
        <a:xfrm>
          <a:off x="0" y="304881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Fault-tolerance</a:t>
          </a:r>
        </a:p>
      </dsp:txBody>
      <dsp:txXfrm>
        <a:off x="32784" y="3081603"/>
        <a:ext cx="6766644" cy="606012"/>
      </dsp:txXfrm>
    </dsp:sp>
    <dsp:sp modelId="{785BC5BC-BA86-4E86-8649-AF477875E7FA}">
      <dsp:nvSpPr>
        <dsp:cNvPr id="0" name=""/>
        <dsp:cNvSpPr/>
      </dsp:nvSpPr>
      <dsp:spPr>
        <a:xfrm>
          <a:off x="0" y="380103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377637"/>
                <a:satOff val="-39994"/>
                <a:lumOff val="-980"/>
                <a:alphaOff val="0"/>
                <a:tint val="96000"/>
                <a:lumMod val="104000"/>
              </a:schemeClr>
            </a:gs>
            <a:gs pos="100000">
              <a:schemeClr val="accent2">
                <a:hueOff val="377637"/>
                <a:satOff val="-39994"/>
                <a:lumOff val="-98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At least once Delivery</a:t>
          </a:r>
        </a:p>
      </dsp:txBody>
      <dsp:txXfrm>
        <a:off x="32784" y="3833823"/>
        <a:ext cx="6766644" cy="606012"/>
      </dsp:txXfrm>
    </dsp:sp>
    <dsp:sp modelId="{C3BCBC53-9A86-4128-86DB-3D171F218478}">
      <dsp:nvSpPr>
        <dsp:cNvPr id="0" name=""/>
        <dsp:cNvSpPr/>
      </dsp:nvSpPr>
      <dsp:spPr>
        <a:xfrm>
          <a:off x="0" y="455325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Asynchronous communication</a:t>
          </a:r>
          <a:endParaRPr lang="en-US" sz="2800" kern="1200" dirty="0">
            <a:latin typeface="Century Gothic" panose="020B0502020202020204"/>
          </a:endParaRPr>
        </a:p>
      </dsp:txBody>
      <dsp:txXfrm>
        <a:off x="32784" y="4586043"/>
        <a:ext cx="6766644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EAFD8-AF3A-400F-9D0A-0B74B23BF3A4}">
      <dsp:nvSpPr>
        <dsp:cNvPr id="0" name=""/>
        <dsp:cNvSpPr/>
      </dsp:nvSpPr>
      <dsp:spPr>
        <a:xfrm>
          <a:off x="1698063" y="380657"/>
          <a:ext cx="951530" cy="951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5E84E-3F2E-40CA-A210-76053EC61004}">
      <dsp:nvSpPr>
        <dsp:cNvPr id="0" name=""/>
        <dsp:cNvSpPr/>
      </dsp:nvSpPr>
      <dsp:spPr>
        <a:xfrm>
          <a:off x="1116572" y="1648075"/>
          <a:ext cx="2114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Gothic" panose="020B0502020202020204"/>
            </a:rPr>
            <a:t>At least</a:t>
          </a:r>
          <a:r>
            <a:rPr lang="en-US" sz="1500" kern="1200"/>
            <a:t> once delivery test</a:t>
          </a:r>
        </a:p>
      </dsp:txBody>
      <dsp:txXfrm>
        <a:off x="1116572" y="1648075"/>
        <a:ext cx="2114513" cy="720000"/>
      </dsp:txXfrm>
    </dsp:sp>
    <dsp:sp modelId="{6DDD8C55-047A-4619-AFA3-B3BC3B49A092}">
      <dsp:nvSpPr>
        <dsp:cNvPr id="0" name=""/>
        <dsp:cNvSpPr/>
      </dsp:nvSpPr>
      <dsp:spPr>
        <a:xfrm>
          <a:off x="4182617" y="380657"/>
          <a:ext cx="951530" cy="951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28ED7-C7C5-4939-9B58-AED9D231EECD}">
      <dsp:nvSpPr>
        <dsp:cNvPr id="0" name=""/>
        <dsp:cNvSpPr/>
      </dsp:nvSpPr>
      <dsp:spPr>
        <a:xfrm>
          <a:off x="3601125" y="1648075"/>
          <a:ext cx="2114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Producer consumer variable rate produce consume</a:t>
          </a:r>
        </a:p>
      </dsp:txBody>
      <dsp:txXfrm>
        <a:off x="3601125" y="1648075"/>
        <a:ext cx="2114513" cy="720000"/>
      </dsp:txXfrm>
    </dsp:sp>
    <dsp:sp modelId="{0F794DDF-EB05-4C91-8E0F-44460E7E3C6E}">
      <dsp:nvSpPr>
        <dsp:cNvPr id="0" name=""/>
        <dsp:cNvSpPr/>
      </dsp:nvSpPr>
      <dsp:spPr>
        <a:xfrm>
          <a:off x="1698063" y="2896703"/>
          <a:ext cx="951530" cy="9515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1ACD-2AFA-4A5F-BE18-B06C1B6AA297}">
      <dsp:nvSpPr>
        <dsp:cNvPr id="0" name=""/>
        <dsp:cNvSpPr/>
      </dsp:nvSpPr>
      <dsp:spPr>
        <a:xfrm>
          <a:off x="1116572" y="4164121"/>
          <a:ext cx="2114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Topic and message creation flow</a:t>
          </a:r>
        </a:p>
      </dsp:txBody>
      <dsp:txXfrm>
        <a:off x="1116572" y="4164121"/>
        <a:ext cx="2114513" cy="720000"/>
      </dsp:txXfrm>
    </dsp:sp>
    <dsp:sp modelId="{1FA1C6C7-45C0-4F72-B511-746CF5504026}">
      <dsp:nvSpPr>
        <dsp:cNvPr id="0" name=""/>
        <dsp:cNvSpPr/>
      </dsp:nvSpPr>
      <dsp:spPr>
        <a:xfrm>
          <a:off x="4182617" y="2896703"/>
          <a:ext cx="951530" cy="9515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ACFFC-FC4C-44CB-8AA3-E0E05C95F238}">
      <dsp:nvSpPr>
        <dsp:cNvPr id="0" name=""/>
        <dsp:cNvSpPr/>
      </dsp:nvSpPr>
      <dsp:spPr>
        <a:xfrm>
          <a:off x="3601125" y="4164121"/>
          <a:ext cx="2114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Multi-Broker replication test and code flow</a:t>
          </a:r>
        </a:p>
      </dsp:txBody>
      <dsp:txXfrm>
        <a:off x="3601125" y="4164121"/>
        <a:ext cx="211451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03660-FDCD-4BF5-8D2B-F6B3D0336AF4}">
      <dsp:nvSpPr>
        <dsp:cNvPr id="0" name=""/>
        <dsp:cNvSpPr/>
      </dsp:nvSpPr>
      <dsp:spPr>
        <a:xfrm>
          <a:off x="864423" y="295175"/>
          <a:ext cx="1259379" cy="12593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DE447-7248-45A9-A57D-D03414AB2A21}">
      <dsp:nvSpPr>
        <dsp:cNvPr id="0" name=""/>
        <dsp:cNvSpPr/>
      </dsp:nvSpPr>
      <dsp:spPr>
        <a:xfrm>
          <a:off x="1132816" y="563567"/>
          <a:ext cx="722594" cy="722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23105-DFD7-439F-9A08-330A5FB5E6E2}">
      <dsp:nvSpPr>
        <dsp:cNvPr id="0" name=""/>
        <dsp:cNvSpPr/>
      </dsp:nvSpPr>
      <dsp:spPr>
        <a:xfrm>
          <a:off x="461835" y="1946820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Throughput</a:t>
          </a:r>
        </a:p>
      </dsp:txBody>
      <dsp:txXfrm>
        <a:off x="461835" y="1946820"/>
        <a:ext cx="2064555" cy="720000"/>
      </dsp:txXfrm>
    </dsp:sp>
    <dsp:sp modelId="{C19C42E6-B309-415C-8AAA-6351DB975675}">
      <dsp:nvSpPr>
        <dsp:cNvPr id="0" name=""/>
        <dsp:cNvSpPr/>
      </dsp:nvSpPr>
      <dsp:spPr>
        <a:xfrm>
          <a:off x="3290276" y="295175"/>
          <a:ext cx="1259379" cy="12593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E8A24-F56A-42CE-92EA-A24BF48DCB11}">
      <dsp:nvSpPr>
        <dsp:cNvPr id="0" name=""/>
        <dsp:cNvSpPr/>
      </dsp:nvSpPr>
      <dsp:spPr>
        <a:xfrm>
          <a:off x="3558669" y="563567"/>
          <a:ext cx="722594" cy="722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72B3A-EE6D-416E-ABD5-A35811CAF508}">
      <dsp:nvSpPr>
        <dsp:cNvPr id="0" name=""/>
        <dsp:cNvSpPr/>
      </dsp:nvSpPr>
      <dsp:spPr>
        <a:xfrm>
          <a:off x="2887688" y="1946820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Latency</a:t>
          </a:r>
        </a:p>
      </dsp:txBody>
      <dsp:txXfrm>
        <a:off x="2887688" y="1946820"/>
        <a:ext cx="2064555" cy="720000"/>
      </dsp:txXfrm>
    </dsp:sp>
    <dsp:sp modelId="{ABFA28CF-61C5-4684-AC46-6E1AB933A28F}">
      <dsp:nvSpPr>
        <dsp:cNvPr id="0" name=""/>
        <dsp:cNvSpPr/>
      </dsp:nvSpPr>
      <dsp:spPr>
        <a:xfrm>
          <a:off x="5716130" y="295175"/>
          <a:ext cx="1259379" cy="12593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607E3-9AB7-495E-A8B0-83854F54C742}">
      <dsp:nvSpPr>
        <dsp:cNvPr id="0" name=""/>
        <dsp:cNvSpPr/>
      </dsp:nvSpPr>
      <dsp:spPr>
        <a:xfrm>
          <a:off x="5984522" y="563567"/>
          <a:ext cx="722594" cy="722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A78A1-1DD4-4694-9B19-D3FE2BCDFC91}">
      <dsp:nvSpPr>
        <dsp:cNvPr id="0" name=""/>
        <dsp:cNvSpPr/>
      </dsp:nvSpPr>
      <dsp:spPr>
        <a:xfrm>
          <a:off x="5313541" y="1946820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Reliability</a:t>
          </a:r>
        </a:p>
      </dsp:txBody>
      <dsp:txXfrm>
        <a:off x="5313541" y="1946820"/>
        <a:ext cx="2064555" cy="720000"/>
      </dsp:txXfrm>
    </dsp:sp>
    <dsp:sp modelId="{2D5F8DC4-6CAA-49CA-B332-BC12753FCA7E}">
      <dsp:nvSpPr>
        <dsp:cNvPr id="0" name=""/>
        <dsp:cNvSpPr/>
      </dsp:nvSpPr>
      <dsp:spPr>
        <a:xfrm>
          <a:off x="8141983" y="295175"/>
          <a:ext cx="1259379" cy="12593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FB5D4-CA4C-45A7-9F8A-1737FC2F5EFD}">
      <dsp:nvSpPr>
        <dsp:cNvPr id="0" name=""/>
        <dsp:cNvSpPr/>
      </dsp:nvSpPr>
      <dsp:spPr>
        <a:xfrm>
          <a:off x="8410375" y="563567"/>
          <a:ext cx="722594" cy="7225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B12F5-AD5E-476C-AB21-CE7C861A8BAC}">
      <dsp:nvSpPr>
        <dsp:cNvPr id="0" name=""/>
        <dsp:cNvSpPr/>
      </dsp:nvSpPr>
      <dsp:spPr>
        <a:xfrm>
          <a:off x="7739394" y="1946820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Consistency</a:t>
          </a:r>
        </a:p>
      </dsp:txBody>
      <dsp:txXfrm>
        <a:off x="7739394" y="1946820"/>
        <a:ext cx="206455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F7754-C7C2-4DEE-8F20-A3330BE703D3}">
      <dsp:nvSpPr>
        <dsp:cNvPr id="0" name=""/>
        <dsp:cNvSpPr/>
      </dsp:nvSpPr>
      <dsp:spPr>
        <a:xfrm>
          <a:off x="0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67117E-1B27-4E77-A2E3-82456FB6EB22}">
      <dsp:nvSpPr>
        <dsp:cNvPr id="0" name=""/>
        <dsp:cNvSpPr/>
      </dsp:nvSpPr>
      <dsp:spPr>
        <a:xfrm>
          <a:off x="320805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Partition</a:t>
          </a:r>
        </a:p>
      </dsp:txBody>
      <dsp:txXfrm>
        <a:off x="374504" y="770377"/>
        <a:ext cx="2779854" cy="1726007"/>
      </dsp:txXfrm>
    </dsp:sp>
    <dsp:sp modelId="{E392B2F3-FFB1-428D-A029-48BE06626D26}">
      <dsp:nvSpPr>
        <dsp:cNvPr id="0" name=""/>
        <dsp:cNvSpPr/>
      </dsp:nvSpPr>
      <dsp:spPr>
        <a:xfrm>
          <a:off x="3528863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BC330-FE80-4578-8B0E-C950EFF082AB}">
      <dsp:nvSpPr>
        <dsp:cNvPr id="0" name=""/>
        <dsp:cNvSpPr/>
      </dsp:nvSpPr>
      <dsp:spPr>
        <a:xfrm>
          <a:off x="3849669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Consumer group</a:t>
          </a:r>
        </a:p>
      </dsp:txBody>
      <dsp:txXfrm>
        <a:off x="3903368" y="770377"/>
        <a:ext cx="2779854" cy="1726007"/>
      </dsp:txXfrm>
    </dsp:sp>
    <dsp:sp modelId="{95AA003D-5485-4EE9-90DE-A3D6A3D9E543}">
      <dsp:nvSpPr>
        <dsp:cNvPr id="0" name=""/>
        <dsp:cNvSpPr/>
      </dsp:nvSpPr>
      <dsp:spPr>
        <a:xfrm>
          <a:off x="7057727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9C8AB7-193C-4692-B20E-C779721D6575}">
      <dsp:nvSpPr>
        <dsp:cNvPr id="0" name=""/>
        <dsp:cNvSpPr/>
      </dsp:nvSpPr>
      <dsp:spPr>
        <a:xfrm>
          <a:off x="7378533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entury Gothic" panose="020B0502020202020204"/>
            </a:rPr>
            <a:t> </a:t>
          </a:r>
          <a:r>
            <a:rPr lang="en-US" sz="3800" kern="1200"/>
            <a:t>Scalability</a:t>
          </a:r>
        </a:p>
      </dsp:txBody>
      <dsp:txXfrm>
        <a:off x="7432232" y="770377"/>
        <a:ext cx="2779854" cy="172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Distributed 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Messaging Queue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By: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   Soumodipta Bose , Sudipta Halder, Padam Prakash, Ashutosh Gupta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75935-EB7F-E9C2-99AA-BC97FE70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ea typeface="+mj-lt"/>
                <a:cs typeface="+mj-lt"/>
              </a:rPr>
              <a:t>Limitations and Challenges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31301-7B80-DF57-CE41-C602D2EDA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906531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70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D0CC-9F6B-0874-C453-67CBD821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801075" cy="5594793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6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8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0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73718B-5963-B5C0-F76C-43A29660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3" name="Picture 4" descr="Multi-coloured dialogue boxes">
            <a:extLst>
              <a:ext uri="{FF2B5EF4-FFF2-40B4-BE49-F238E27FC236}">
                <a16:creationId xmlns:a16="http://schemas.microsoft.com/office/drawing/2014/main" id="{F4EBD7F8-33F8-1421-2CF8-EA3D933BD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0" r="36752" b="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9F92-8A09-CF83-42B4-20DCE871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039655"/>
            <a:ext cx="7314975" cy="45844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Bahnschrift SemiBold"/>
                <a:ea typeface="+mn-lt"/>
                <a:cs typeface="+mn-lt"/>
              </a:rPr>
              <a:t>A distributed messaging queue is a system that allows multiple applications on same/different devices to communicate asynchronously with each other. </a:t>
            </a:r>
          </a:p>
          <a:p>
            <a:r>
              <a:rPr lang="en-US" sz="2400" dirty="0">
                <a:latin typeface="Bahnschrift SemiBold"/>
                <a:ea typeface="+mn-lt"/>
                <a:cs typeface="+mn-lt"/>
              </a:rPr>
              <a:t>This project aims to develop a distributed messaging queue system that can be used by various applications to communicate with each other.</a:t>
            </a:r>
            <a:endParaRPr lang="en-US" sz="2400">
              <a:latin typeface="Bahnschrift SemiBold"/>
            </a:endParaRPr>
          </a:p>
          <a:p>
            <a:r>
              <a:rPr lang="en-US" sz="2400" dirty="0">
                <a:latin typeface="Bahnschrift SemiBold"/>
                <a:ea typeface="+mn-lt"/>
                <a:cs typeface="+mn-lt"/>
              </a:rPr>
              <a:t>Distributed message queues have a wide range of use cases across various industries which includes Microservices architecture , Financial systems , E-commerce etc.</a:t>
            </a:r>
            <a:endParaRPr lang="en-US" sz="2400">
              <a:latin typeface="Bahnschrift SemiBold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28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accent1">
              <a:alpha val="3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197EDD-423D-9419-A1C0-B960E10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87F7-7E1F-9BB2-5905-70A9CF83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Bahnschrift SemiBold"/>
                <a:ea typeface="+mn-lt"/>
                <a:cs typeface="+mn-lt"/>
              </a:rPr>
              <a:t>Message Producer</a:t>
            </a:r>
          </a:p>
          <a:p>
            <a:r>
              <a:rPr lang="en-US" sz="2400" dirty="0">
                <a:solidFill>
                  <a:srgbClr val="FFFFFF"/>
                </a:solidFill>
                <a:latin typeface="Bahnschrift SemiBold"/>
                <a:ea typeface="+mn-lt"/>
                <a:cs typeface="+mn-lt"/>
              </a:rPr>
              <a:t>Message Broker</a:t>
            </a:r>
          </a:p>
          <a:p>
            <a:r>
              <a:rPr lang="en-US" sz="2400" dirty="0">
                <a:solidFill>
                  <a:srgbClr val="FFFFFF"/>
                </a:solidFill>
                <a:latin typeface="Bahnschrift SemiBold"/>
                <a:ea typeface="+mn-lt"/>
                <a:cs typeface="+mn-lt"/>
              </a:rPr>
              <a:t>Message Consumer</a:t>
            </a:r>
          </a:p>
          <a:p>
            <a:r>
              <a:rPr lang="en-US" sz="2400" dirty="0">
                <a:solidFill>
                  <a:srgbClr val="FFFFFF"/>
                </a:solidFill>
                <a:latin typeface="Bahnschrift SemiBold"/>
                <a:ea typeface="+mn-lt"/>
                <a:cs typeface="+mn-lt"/>
              </a:rPr>
              <a:t>Topic or Channel</a:t>
            </a:r>
          </a:p>
          <a:p>
            <a:r>
              <a:rPr lang="en-US" sz="2400" dirty="0">
                <a:solidFill>
                  <a:srgbClr val="FFFFFF"/>
                </a:solidFill>
                <a:latin typeface="Bahnschrift SemiBold"/>
                <a:ea typeface="+mn-lt"/>
                <a:cs typeface="+mn-lt"/>
              </a:rPr>
              <a:t>Protocol</a:t>
            </a:r>
          </a:p>
          <a:p>
            <a:r>
              <a:rPr lang="en-US" sz="2400" dirty="0">
                <a:solidFill>
                  <a:srgbClr val="FFFFFF"/>
                </a:solidFill>
                <a:latin typeface="Bahnschrift SemiBold"/>
                <a:ea typeface="+mn-lt"/>
                <a:cs typeface="+mn-lt"/>
              </a:rPr>
              <a:t>Cluster</a:t>
            </a:r>
            <a:endParaRPr lang="en-US" sz="2400" dirty="0">
              <a:solidFill>
                <a:srgbClr val="FFFFFF"/>
              </a:solidFill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2386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9282-AEC6-DDA6-97C4-2EBDE6AA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82BB677-1577-790F-A11F-33441FA6B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939" y="1790643"/>
            <a:ext cx="9380421" cy="4770795"/>
          </a:xfrm>
        </p:spPr>
      </p:pic>
    </p:spTree>
    <p:extLst>
      <p:ext uri="{BB962C8B-B14F-4D97-AF65-F5344CB8AC3E}">
        <p14:creationId xmlns:p14="http://schemas.microsoft.com/office/powerpoint/2010/main" val="355750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AE7221-24DF-D2F5-2E2C-608A9E237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4" r="2" b="2"/>
          <a:stretch/>
        </p:blipFill>
        <p:spPr>
          <a:xfrm>
            <a:off x="2589211" y="643467"/>
            <a:ext cx="89518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0D4B-93A9-C2BD-F77A-4C290603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Implementation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B3C2-2468-088C-C2C1-003609BF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514" y="2133600"/>
            <a:ext cx="9407517" cy="4515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Bahnschrift SemiBold"/>
                <a:ea typeface="+mn-lt"/>
                <a:cs typeface="+mn-lt"/>
              </a:rPr>
              <a:t>A distributed message queue using Python, </a:t>
            </a:r>
            <a:r>
              <a:rPr lang="en-US" sz="2800" dirty="0" err="1">
                <a:latin typeface="Bahnschrift SemiBold"/>
                <a:ea typeface="+mn-lt"/>
                <a:cs typeface="+mn-lt"/>
              </a:rPr>
              <a:t>ZooKeeper</a:t>
            </a:r>
            <a:r>
              <a:rPr lang="en-US" sz="2800" dirty="0">
                <a:latin typeface="Bahnschrift SemiBold"/>
                <a:ea typeface="+mn-lt"/>
                <a:cs typeface="+mn-lt"/>
              </a:rPr>
              <a:t> and Flask.</a:t>
            </a:r>
          </a:p>
          <a:p>
            <a:r>
              <a:rPr lang="en-US" sz="2800" dirty="0">
                <a:latin typeface="Bahnschrift SemiBold"/>
                <a:ea typeface="+mn-lt"/>
                <a:cs typeface="+mn-lt"/>
              </a:rPr>
              <a:t>The Flask app has endpoints for health checks, clearing the database, publishing messages to topics, and consuming messages from topics.</a:t>
            </a:r>
          </a:p>
          <a:p>
            <a:r>
              <a:rPr lang="en-US" sz="2800" dirty="0">
                <a:latin typeface="Bahnschrift SemiBold"/>
                <a:ea typeface="+mn-lt"/>
                <a:cs typeface="+mn-lt"/>
              </a:rPr>
              <a:t>Implemented At Least once Delivery</a:t>
            </a:r>
            <a:endParaRPr lang="en-US" sz="2800">
              <a:latin typeface="Bahnschrift SemiBold"/>
            </a:endParaRPr>
          </a:p>
          <a:p>
            <a:r>
              <a:rPr lang="en-US" sz="2800" dirty="0">
                <a:latin typeface="Bahnschrift SemiBold"/>
                <a:ea typeface="+mn-lt"/>
                <a:cs typeface="+mn-lt"/>
              </a:rPr>
              <a:t> Leader Election Algorithm</a:t>
            </a:r>
          </a:p>
          <a:p>
            <a:r>
              <a:rPr lang="en-US" sz="2800" dirty="0">
                <a:latin typeface="Bahnschrift SemiBold"/>
                <a:ea typeface="+mn-lt"/>
                <a:cs typeface="+mn-lt"/>
              </a:rPr>
              <a:t>Replication</a:t>
            </a:r>
            <a:endParaRPr lang="en-US" sz="2800">
              <a:latin typeface="Bahnschrift SemiBold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4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ACED5-CDD5-7A4A-AB7A-AE1C34EC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67" y="2179319"/>
            <a:ext cx="2736728" cy="302934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Key Features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B71BD4B-836C-EC5E-FBAC-3594D820D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05168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54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510D-CA56-EE11-04AB-8365E85C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3898D6-1876-D913-B66B-860C64266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32820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7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6AAE4-B6B8-7D11-55DD-5AAE165F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ea typeface="+mj-lt"/>
                <a:cs typeface="+mj-lt"/>
              </a:rPr>
              <a:t>Performance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655CADC-0E9D-A653-653D-D601EE825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539025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7615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Distributed Messaging Queue</vt:lpstr>
      <vt:lpstr>Introduction</vt:lpstr>
      <vt:lpstr>System Design</vt:lpstr>
      <vt:lpstr>Architecture</vt:lpstr>
      <vt:lpstr>PowerPoint Presentation</vt:lpstr>
      <vt:lpstr>Implementation </vt:lpstr>
      <vt:lpstr>Key Features</vt:lpstr>
      <vt:lpstr>Demo</vt:lpstr>
      <vt:lpstr>Performance</vt:lpstr>
      <vt:lpstr>Limitations and 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99</cp:revision>
  <dcterms:created xsi:type="dcterms:W3CDTF">2023-04-21T09:15:19Z</dcterms:created>
  <dcterms:modified xsi:type="dcterms:W3CDTF">2023-04-22T20:26:31Z</dcterms:modified>
</cp:coreProperties>
</file>