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notesSlides/notesSlide23.xml" ContentType="application/vnd.openxmlformats-officedocument.presentationml.notesSlide+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notesSlides/notesSlide24.xml" ContentType="application/vnd.openxmlformats-officedocument.presentationml.notesSlide+xml"/>
  <Override PartName="/ppt/ink/ink15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26"/>
  </p:notesMasterIdLst>
  <p:handoutMasterIdLst>
    <p:handoutMasterId r:id="rId27"/>
  </p:handoutMasterIdLst>
  <p:sldIdLst>
    <p:sldId id="467" r:id="rId2"/>
    <p:sldId id="613" r:id="rId3"/>
    <p:sldId id="614" r:id="rId4"/>
    <p:sldId id="615" r:id="rId5"/>
    <p:sldId id="616" r:id="rId6"/>
    <p:sldId id="617" r:id="rId7"/>
    <p:sldId id="618" r:id="rId8"/>
    <p:sldId id="619" r:id="rId9"/>
    <p:sldId id="620" r:id="rId10"/>
    <p:sldId id="621" r:id="rId11"/>
    <p:sldId id="622" r:id="rId12"/>
    <p:sldId id="634" r:id="rId13"/>
    <p:sldId id="635" r:id="rId14"/>
    <p:sldId id="623" r:id="rId15"/>
    <p:sldId id="624" r:id="rId16"/>
    <p:sldId id="625" r:id="rId17"/>
    <p:sldId id="626" r:id="rId18"/>
    <p:sldId id="627" r:id="rId19"/>
    <p:sldId id="628" r:id="rId20"/>
    <p:sldId id="629" r:id="rId21"/>
    <p:sldId id="630" r:id="rId22"/>
    <p:sldId id="631" r:id="rId23"/>
    <p:sldId id="632" r:id="rId24"/>
    <p:sldId id="633" r:id="rId25"/>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CA7"/>
    <a:srgbClr val="B00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46" autoAdjust="0"/>
    <p:restoredTop sz="94975" autoAdjust="0"/>
  </p:normalViewPr>
  <p:slideViewPr>
    <p:cSldViewPr snapToObjects="1">
      <p:cViewPr varScale="1">
        <p:scale>
          <a:sx n="81" d="100"/>
          <a:sy n="81" d="100"/>
        </p:scale>
        <p:origin x="1382" y="8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8" tIns="46219" rIns="92438" bIns="46219"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38" tIns="46219" rIns="92438" bIns="46219" rtlCol="0"/>
          <a:lstStyle>
            <a:lvl1pPr algn="r">
              <a:defRPr sz="1200"/>
            </a:lvl1pPr>
          </a:lstStyle>
          <a:p>
            <a:fld id="{A27D5C4E-375C-0D45-BAC9-2C7D27476EBB}" type="datetimeFigureOut">
              <a:rPr lang="en-US" smtClean="0"/>
              <a:pPr/>
              <a:t>4/19/2023</a:t>
            </a:fld>
            <a:endParaRPr lang="en-US"/>
          </a:p>
        </p:txBody>
      </p:sp>
      <p:sp>
        <p:nvSpPr>
          <p:cNvPr id="4" name="Footer Placeholder 3"/>
          <p:cNvSpPr>
            <a:spLocks noGrp="1"/>
          </p:cNvSpPr>
          <p:nvPr>
            <p:ph type="ftr" sz="quarter" idx="2"/>
          </p:nvPr>
        </p:nvSpPr>
        <p:spPr>
          <a:xfrm>
            <a:off x="1" y="8829967"/>
            <a:ext cx="2982119" cy="464820"/>
          </a:xfrm>
          <a:prstGeom prst="rect">
            <a:avLst/>
          </a:prstGeom>
        </p:spPr>
        <p:txBody>
          <a:bodyPr vert="horz" lIns="92438" tIns="46219" rIns="92438" bIns="4621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38" tIns="46219" rIns="92438" bIns="46219" rtlCol="0" anchor="b"/>
          <a:lstStyle>
            <a:lvl1pPr algn="r">
              <a:defRPr sz="12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25.218"/>
    </inkml:context>
    <inkml:brush xml:id="br0">
      <inkml:brushProperty name="width" value="0.05" units="cm"/>
      <inkml:brushProperty name="height" value="0.05" units="cm"/>
    </inkml:brush>
  </inkml:definitions>
  <inkml:trace contextRef="#ctx0" brushRef="#br0">1 561 4644,'0'0'13085,"0"0"-13069,0 0 0,0 0 1,0 1-1,0-1 1,0 0-1,0 1 0,0-1 1,0 0-1,0 1 0,0-1 1,0 0-1,0 1 0,0-1 1,0 0-1,0 1 0,0-1 1,1 0-1,-1 1 1,0-1-1,0 0 0,0 0 1,0 1-1,1-1 0,-1 0 1,0 0-1,0 1 0,0-1 1,1 0-1,-1 0 0,0 1 1,1-1-1,-1 0 0,0 0 1,0 0-1,1 0 1,-1 0-1,0 0 0,1 1 1,-1-1-1,0 0 0,1 0 1,-1 0-1,0 0 0,1 0 1,-1 0-1,1 0 1,38 0-66,0-1 0,0-2 0,0-2 1,0-2-1,-1-1 0,0-2 1,48-19-1,333-145 28,8-4-27,-306 135-307,196-45-1,-258 78-562,0 2 0,113 1 0,-169 7 807,9 1-566,-21 9 285,-44 24 547,-82 39 1,54-31-19,-923 407-815,969-436 440,5-1-73,0-2-1,-1-1 1,-32 6-1,77-20 269,0 0 0,0 0 0,-1-1 0,0-1 0,0 0 0,17-13 1,-7 5 33,296-174 218,-257 157-158,2 2-1,0 2 0,86-23 1,-39 29-537,-111 22 480,0 0 0,0 0 0,0 0 0,0 1 0,0-1 0,0 0 0,-1 0 0,1 0 0,0 1 1,0-1-1,0 0 0,0 0 0,0 0 0,0 1 0,0-1 0,0 0 0,0 0 0,0 0 0,0 1 0,0-1 0,1 0 0,-1 0 0,0 0 0,0 1 0,0-1 0,0 0 0,0 0 0,0 0 1,0 0-1,0 1 0,1-1 0,-1 0 0,0 0 0,0 0 0,0 0 0,0 0 0,1 1 0,-1-1 0,0 0 0,0 0 0,0 0 0,1 0 0,-1 0 0,0 0 0,0 0 0,0 0 0,1 0 1,-1 0-1,0 0 0,0 0 0,0 0 0,1 0 0,-1 0 0,0 0 0,0 0 0,0 0 0,1 0 0,-1 0 0,0 0 0,0 0 0,0 0 0,0 0 0,1-1 0,-1 1 0,0 0 0,0 0 1,0 0-1,0 0 0,1-1 0,-7 13-60,-1-2 1,0 1-1,0-1 1,-1 0 0,0 0-1,-1-1 1,-17 14-1,-50 35-2122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32.439"/>
    </inkml:context>
    <inkml:brush xml:id="br0">
      <inkml:brushProperty name="width" value="0.05" units="cm"/>
      <inkml:brushProperty name="height" value="0.05" units="cm"/>
    </inkml:brush>
  </inkml:definitions>
  <inkml:trace contextRef="#ctx0" brushRef="#br0">151 1 2018,'0'0'7719,"1"2"-7222,1 10-351,0-1 1,-1 1 0,-1 0-1,0 0 1,-1 11 0,0 11 126,0-6-70,-1 1 0,-2-1 1,-1 0-1,-11 39 0,-46 109 136,3-11-178,54-141 153,5-16-810,4-11-2739,21-26 411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13.787"/>
    </inkml:context>
    <inkml:brush xml:id="br0">
      <inkml:brushProperty name="width" value="0.05" units="cm"/>
      <inkml:brushProperty name="height" value="0.05" units="cm"/>
    </inkml:brush>
  </inkml:definitions>
  <inkml:trace contextRef="#ctx0" brushRef="#br0">191 1 448,'0'0'1880,"-1"26"-1614,-1 14-165,0 9 129,5 62 0,42 323 763,-19 174-742,7 94-198,0 94-16,-40-1 22,-10-518-59,17-273 3,0-1-1,0 1 0,-1-1 0,0 1 1,1-1-1,-1 1 0,0-1 0,-1 0 1,1 0-1,-1 1 0,1-1 1,-1 0-1,0-1 0,-3 4 0,3-4 40,0 0-1,0-1 0,0 0 0,0 1 0,0-1 1,-1 0-1,1 0 0,-1 0 0,1 0 0,-1 0 1,1-1-1,-1 1 0,1-1 0,-1 0 0,1 0 0,-1 0 1,1 0-1,-5-1 0,4 1 16,1-1 0,0 1 0,1-1 0,-1 0 0,0 0 0,0 0 0,0 0 1,0 0-1,1 0 0,-1 0 0,0-1 0,1 1 0,-1 0 0,1-1 0,0 0 0,-1 1 0,-1-4 0,-19-36 390,17 30-271,-22-50 430,3 0 0,-32-125 0,1-140 239,43-119-510,14 287-264,5-798-33,-7 876-51,3-1 0,4 0 0,3 1 0,25-92 1,-19 120-10,-8 28-24,-1-1 0,6-46-1,-12 64 32,0-1-1,1 1 0,-1 0 1,1 0-1,1 0 0,-1 0 1,1 1-1,4-8 0,-5 11-48,0 1-1,-1-1 1,1 1 0,0-1-1,0 1 1,0 0-1,0 0 1,1 0-1,-1 0 1,1 0 0,-1 0-1,1 1 1,-1-1-1,1 1 1,0 0-1,0 0 1,0 0 0,0 0-1,-1 0 1,1 1-1,0-1 1,5 1-1,-5 35-180,24 49-2344,-21-69-1057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32.654"/>
    </inkml:context>
    <inkml:brush xml:id="br0">
      <inkml:brushProperty name="width" value="0.05" units="cm"/>
      <inkml:brushProperty name="height" value="0.05" units="cm"/>
    </inkml:brush>
  </inkml:definitions>
  <inkml:trace contextRef="#ctx0" brushRef="#br0">56 6 3107,'0'0'6433,"-26"-2"-5083,23 1-1304,1 0 0,0 1 0,-1-1 0,1 1 0,0 0 0,-1 0 0,1 0 0,-1 0 0,1 0 0,-3 1 0,6 3 283,15 1-272,32 4-26,1-2 1,61 1-1,104-8 475,-87-2-332,358 14-14,-478-12-159,-1 1 0,1 0 0,-1 0 0,15 5 2419,2-3-14966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33.277"/>
    </inkml:context>
    <inkml:brush xml:id="br0">
      <inkml:brushProperty name="width" value="0.05" units="cm"/>
      <inkml:brushProperty name="height" value="0.05" units="cm"/>
    </inkml:brush>
  </inkml:definitions>
  <inkml:trace contextRef="#ctx0" brushRef="#br0">0 358 961,'0'0'9145,"17"-11"-7475,100-54-1168,165-64 0,60 21-784,-204 68 46,-122 35-554,-17 10-297,0-3 809,-1-1-1,1 1 1,0 0-1,0 0 1,0-1-1,1 1 1,-1 0-1,0 0 1,1 0-1,-1 0 1,1 0-1,-1 0 1,1 2-1,0 11-5278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18.856"/>
    </inkml:context>
    <inkml:brush xml:id="br0">
      <inkml:brushProperty name="width" value="0.05" units="cm"/>
      <inkml:brushProperty name="height" value="0.05" units="cm"/>
    </inkml:brush>
  </inkml:definitions>
  <inkml:trace contextRef="#ctx0" brushRef="#br0">425 278 5573,'0'0'3919,"0"-15"-3540,0-72 539,-3 86-870,0 0 0,0 0-1,0 0 1,0 1 0,0-1 0,0 1 0,0 0 0,0-1-1,0 1 1,-4 1 0,6-1-46,-27-1 32,14 1-25,-1 0 0,-25 3 1,34-2-16,1 0 1,-1 1-1,1 0 1,0 0-1,0 0 0,0 0 1,0 1-1,0 0 1,1 0-1,-1 0 1,-4 5-1,-15 17-14,1 1-1,1 1 1,2 1 0,-28 49 0,35-52 10,1 0 1,1 1-1,1 0 0,1 1 1,2 0-1,0 0 1,-3 45-1,2 201-96,8-188 96,0-63 3,1-1 0,1 0 0,0 0 0,2 0 0,0 0 0,12 32 0,-12-43 6,0-1 1,1 0-1,0 0 1,0 0-1,1-1 1,0 0-1,1 0 0,0 0 1,0-1-1,0 0 1,1 0-1,0-1 0,0 0 1,1 0-1,16 7 1,3-1 56,0-2 0,1-1 0,0-1 0,0-1 0,1-2 0,0-1 0,57 0 0,-79-4-30,-1-1-1,1 0 0,-1-1 1,1 0-1,-1 0 1,0 0-1,0-1 1,0 0-1,0-1 1,0 1-1,-1-1 1,1-1-1,-1 1 0,0-1 1,6-6-1,6-7 66,-1-1-1,-1-1 0,16-24 1,-21 25-38,0 0 0,-1-1 1,-1 0-1,-1 0 0,-1-1 0,0 0 1,-2 0-1,5-38 0,-3-13 81,-4-92-1,-3 123-110,-1-31 34,-3 1 1,-17-94-1,14 131-64,-1 0 0,-1 0 0,-2 1 0,-2 1 0,-1 0 0,-35-58-1,44 81-8,-1 0-1,0 1 1,-1-1-1,1 1 0,-2 1 1,1-1-1,-1 1 1,0 1-1,-1 0 1,1 0-1,-1 0 0,-1 1 1,1 0-1,-1 1 1,1 0-1,-1 1 1,0 0-1,-17-3 0,12 4-180,0 1-1,-1 0 0,1 1 0,-1 1 1,-18 3-1,24-2-284,1 0 0,-1 1 0,1 1 0,-1-1-1,1 2 1,0-1 0,0 1 0,-15 12 0,-42 35-5593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1.454"/>
    </inkml:context>
    <inkml:brush xml:id="br0">
      <inkml:brushProperty name="width" value="0.05" units="cm"/>
      <inkml:brushProperty name="height" value="0.05" units="cm"/>
    </inkml:brush>
  </inkml:definitions>
  <inkml:trace contextRef="#ctx0" brushRef="#br0">14 370 4452,'0'0'5275,"-3"-3"-5126,-6-7-128,7 8 172,2-2 9,1 1 0,-1-1 0,1 1 0,0-1 0,0 1 0,0-1 1,0 1-1,0 0 0,1 0 0,0 0 0,-1 0 0,1 0 1,0 0-1,1 0 0,-1 0 0,0 1 0,6-5 0,3-2-307,1 0-1,1 1 0,14-7 1,-7 3 375,105-58-246,245-99 0,-362 167 194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1.812"/>
    </inkml:context>
    <inkml:brush xml:id="br0">
      <inkml:brushProperty name="width" value="0.05" units="cm"/>
      <inkml:brushProperty name="height" value="0.05" units="cm"/>
    </inkml:brush>
  </inkml:definitions>
  <inkml:trace contextRef="#ctx0" brushRef="#br0">19 2 3203,'0'0'3982,"-4"0"-3966,4 0-17,0-1 0,-1 1-1,1 0 1,0 0-1,-1 0 1,1 0 0,-1-1-1,1 1 1,-1 0-1,1 0 1,0 0-1,-1 0 1,1 0 0,-1 0-1,1 0 1,-1 0-1,1 0 1,0 0-1,-1 0 1,1 1 0,-1-1-1,1 0 1,0 0-1,-1 0 1,1 0 0,0 1-1,-1-1 1,1 0-1,-1 0 1,1 1-1,0-1 1,0 0 0,-1 1-1,1-1 1,0 0-1,0 1 1,-1-1-1,1 0 1,0 1 0,0-1-1,0 1 1,-1-1-1,1 0 1,0 1 0,0-1-1,0 1 1,0-1-1,0 1 1,0-1-1,0 0 1,0 1 0,0-1-1,0 1 1,0-1-1,0 1 1,0-1-1,1 0 1,-1 1 0,0-1-1,0 1 1,0-1-1,1 0 1,-1 1 0,2 2 8,0 0 1,0 0 0,0 0-1,0 0 1,0 0 0,1-1 0,-1 1-1,5 3 1,28 19 211,-18-13-107,-1 0 0,0 0 0,0 2 0,-2 0 1,23 27-1,-34-36-17,-1 0 1,1 1-1,-1-1 1,0 1-1,-1 0 1,1-1-1,-1 1 1,0 0 0,0 0-1,-1 0 1,0 0-1,0-1 1,-2 11-1,1-6-38,0 0-1,-2 0 0,1 0 1,-1-1-1,0 1 0,-1-1 1,-5 10-1,2-6-128,-6 7-219,1 1-1,1 1 1,1 0-1,1 0 1,-7 28 0,9-15-7204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5.209"/>
    </inkml:context>
    <inkml:brush xml:id="br0">
      <inkml:brushProperty name="width" value="0.05" units="cm"/>
      <inkml:brushProperty name="height" value="0.05" units="cm"/>
    </inkml:brush>
  </inkml:definitions>
  <inkml:trace contextRef="#ctx0" brushRef="#br0">4 4 352,'-3'0'8649,"6"0"-8649,44-3-3236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42.332"/>
    </inkml:context>
    <inkml:brush xml:id="br0">
      <inkml:brushProperty name="width" value="0.05" units="cm"/>
      <inkml:brushProperty name="height" value="0.05" units="cm"/>
    </inkml:brush>
  </inkml:definitions>
  <inkml:trace contextRef="#ctx0" brushRef="#br0">10 90 128,'0'0'11969,"-1"-6"-10976,-6-18-454,5 19-128,76 2-522,-37 1 121,46 4 0,-80-1-18,-1-1 0,0 1 1,0 0-1,0 0 0,0 0 0,-1 0 0,1 0 0,0 0 0,0 1 1,-1-1-1,1 0 0,0 1 0,-1 0 0,0-1 0,1 1 0,-1 0 1,0 0-1,0-1 0,0 1 0,0 0 0,0 0 0,0 0 0,-1 0 1,1 0-1,-1 1 0,1 3 0,2 6-39,-2 1 0,1-1 0,-1 17 0,-2-21 57,1 1 0,-1-1 0,0 1 0,-1-1 0,0 1 0,0-1 0,-1 0 0,0 0 0,0 0 0,-1 0 0,0 0 0,0-1 0,-1 0 1,0 0-1,0 0 0,-11 10 0,-21 24 51,-47 37-1,74-69-27,10-8-1,4-12-117,28-30-316,72-72-1,-33 39-226,96-103-359,-152 159 1019,-15 17 181,-12 4-4,2 4-180,0 0 1,0 1 0,1 0-1,1 0 1,-1 1 0,1 0 0,-12 19-1,7-8-39,0 1 0,2 1 0,-10 24 0,14-21 2,0 0-1,2 1 1,1-1 0,1 1-1,1 0 1,2 41-1,1-61 14,-1-1 0,1 1 0,0 0 0,1 0 0,-1-1 0,1 1 0,0 0 0,1-1 0,-1 0 0,1 0 0,0 1 0,7 7 0,-5-6-297,2 0 1,-1 0-1,1 0 0,0-1 1,1 0-1,0 0 0,9 5 1,-15-10-162,0 0 1,0 0 0,0 0-1,0-1 1,0 1 0,0-1-1,1 1 1,-1-1 0,0 0-1,4 1 1,7-1-3947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42.709"/>
    </inkml:context>
    <inkml:brush xml:id="br0">
      <inkml:brushProperty name="width" value="0.05" units="cm"/>
      <inkml:brushProperty name="height" value="0.05" units="cm"/>
    </inkml:brush>
  </inkml:definitions>
  <inkml:trace contextRef="#ctx0" brushRef="#br0">48 0 4708,'0'0'6780,"-8"17"-6486,5-10-277,-3 5 143,0 0-1,1 0 0,1 0 1,0 1-1,1 0 1,0-1-1,1 1 0,-1 15 1,3-24-153,0-1-3,0 0 1,0 0-1,0 0 0,0 0 1,1 0-1,-1 0 0,1 0 1,1 4-1,-1-6-22,0 0 0,0 0 0,0 0 1,0 0-1,0 0 0,0 0 0,0 0 0,0 0 0,0-1 0,1 1 0,-1-1 1,0 1-1,0-1 0,1 1 0,-1-1 0,0 0 0,1 1 0,-1-1 0,1 0 1,-1 0-1,2 0 0,32 1-1819,4-1-1814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43.048"/>
    </inkml:context>
    <inkml:brush xml:id="br0">
      <inkml:brushProperty name="width" value="0.05" units="cm"/>
      <inkml:brushProperty name="height" value="0.05" units="cm"/>
    </inkml:brush>
  </inkml:definitions>
  <inkml:trace contextRef="#ctx0" brushRef="#br0">10 42 13293,'0'0'4516,"-10"-41"-20371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32.783"/>
    </inkml:context>
    <inkml:brush xml:id="br0">
      <inkml:brushProperty name="width" value="0.05" units="cm"/>
      <inkml:brushProperty name="height" value="0.05" units="cm"/>
    </inkml:brush>
  </inkml:definitions>
  <inkml:trace contextRef="#ctx0" brushRef="#br0">0 1 1153,'0'0'14766,"19"0"-14766,15 0 0,8 0 0,3 0-128,0 0-865,-7 0-929,-12 10-3971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5.973"/>
    </inkml:context>
    <inkml:brush xml:id="br0">
      <inkml:brushProperty name="width" value="0.05" units="cm"/>
      <inkml:brushProperty name="height" value="0.05" units="cm"/>
    </inkml:brush>
  </inkml:definitions>
  <inkml:trace contextRef="#ctx0" brushRef="#br0">30 132 5894,'0'0'7639,"-6"-9"-7452,-18-25-198,24 35 7,1-1 1,-1 0-1,0 0 0,0 0 1,1 0-1,-1 0 0,0 0 1,0 0-1,0 0 0,1 0 0,-1 0 1,0 0-1,0 0 0,1-1 1,-1 1-1,0 0 0,0 0 1,0 0-1,1 0 0,-1 0 1,0 0-1,0 0 0,0-1 1,1 1-1,-1 0 0,0 0 1,0 0-1,0-1 0,0 1 0,0 0 1,1 0-1,-1 0 0,0-1 1,0 1-1,0 0 0,0 0 1,0 0-1,0-1 0,0 1 1,0 0-1,0 0 0,0-1 1,0 1-1,0 0 0,0 0 1,0-1-1,0 1 0,0 0 0,0 0 1,0 0-1,0-1 0,0 1 1,0 0-1,0 0 0,-1 0 1,1-1-1,0 1 0,0 0 1,4 0-20,23 0 18,563-20 282,-425 1-294,365-22-361,-528 41 191,-9-1-643,0 1 251,0 1-1,0-1 1,0 1 0,0 0 0,0 1-1,0 0 1,0 0 0,-11 5-1,11-4-145,-48 17-5665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6.439"/>
    </inkml:context>
    <inkml:brush xml:id="br0">
      <inkml:brushProperty name="width" value="0.05" units="cm"/>
      <inkml:brushProperty name="height" value="0.05" units="cm"/>
    </inkml:brush>
  </inkml:definitions>
  <inkml:trace contextRef="#ctx0" brushRef="#br0">83 3 3299,'0'0'6844,"0"0"-6835,0-1 0,0 1 0,-1 0 0,1 0 1,0 0-1,-1-1 0,1 1 0,0 0 0,-1 0 0,1 0 0,0 0 0,-1 0 0,1 0 1,0-1-1,-1 1 0,1 0 0,0 0 0,-1 0 0,1 0 0,0 0 0,-1 0 1,1 1-1,0-1 0,-1 0 0,1 0 0,0 0 0,-1 0 0,1 0 0,0 0 1,-1 1-1,1-1 0,0 0 0,-1 0 0,1 0 0,0 1 0,0-1 0,-1 0 0,1 0 1,0 1-1,0-1 0,0 0 0,-1 1 0,1-1 0,0 0 0,0 1 0,0-1 1,0 1-1,-40 569 1245,27-395-1045,-3 146 95,16-303-221,0-11-4047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7.105"/>
    </inkml:context>
    <inkml:brush xml:id="br0">
      <inkml:brushProperty name="width" value="0.05" units="cm"/>
      <inkml:brushProperty name="height" value="0.05" units="cm"/>
    </inkml:brush>
  </inkml:definitions>
  <inkml:trace contextRef="#ctx0" brushRef="#br0">13 1 5125,'0'0'4329,"0"15"-4051,0-5-212,-7 282 2676,1-59-2159,6-197-488,1-43-156,0 0 1,1 0-1,-1 0 1,1 1-1,1-1 1,-1 1-1,1-1 0,0 1 1,0 0-1,1 0 1,0 0-1,0 1 1,0-1-1,1 1 1,5-5-1,-5 5-18,1-1-1,0 1 1,0 0-1,1 0 1,-1 1-1,1 0 1,0 0-1,0 1 0,0 0 1,1 0-1,-1 0 1,1 1-1,12-2 1,-16 4 65,8-2-24,0 2 0,0-1 0,0 2 0,20 2 0,-29-2 27,1 0 1,-1 0 0,0 0-1,0 0 1,0 0 0,0 1-1,0-1 1,-1 1-1,1 0 1,0 0 0,-1 0-1,1 0 1,-1 1-1,0-1 1,0 0 0,0 1-1,0 0 1,0-1-1,0 1 1,-1 0 0,0 0-1,2 4 1,0 3 9,-1 0 0,-1 0 0,1 0-1,-2 1 1,0 19 0,0-14 13,-1-13-6,1 0 0,-1-1-1,0 1 1,0 0 0,0 0 0,0 0-1,0-1 1,-1 1 0,1-1 0,-1 1-1,0-1 1,0 1 0,0-1 0,0 0-1,0 0 1,0 0 0,0 0 0,-1 0-1,1-1 1,-1 1 0,1-1 0,-1 1-1,0-1 1,0 0 0,1 0 0,-6 1-1,-5 2 38,-1-1 0,0 0-1,0 0 1,-18 0-1,-87-2 2024,118-1-2348,-2-1 1072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8.383"/>
    </inkml:context>
    <inkml:brush xml:id="br0">
      <inkml:brushProperty name="width" value="0.05" units="cm"/>
      <inkml:brushProperty name="height" value="0.05" units="cm"/>
    </inkml:brush>
  </inkml:definitions>
  <inkml:trace contextRef="#ctx0" brushRef="#br0">404 30 1922,'0'0'7516,"-5"-4"-7089,2 1-417,-1 0-1,0 0 0,0 1 0,-1 0 0,1 0 1,0 0-1,-1 0 0,1 1 0,-1-1 0,0 1 1,1 0-1,-1 1 0,0-1 0,0 1 0,1 0 1,-1 0-1,0 0 0,0 1 0,0-1 0,1 1 1,-6 2-1,-5 1 13,1 0 0,0 1 0,-1 1 0,2 1 1,-1-1-1,-12 10 0,24-15-19,0 0 0,1 0 0,-1 0 0,1 0-1,-1 0 1,1 0 0,0 1 0,-1-1 0,1 1 0,0-1 0,0 0 0,0 1-1,0 0 1,0-1 0,0 1 0,0 0 0,1-1 0,-1 1 0,1 0 0,-1 0-1,1 0 1,-1 0 0,1-1 0,0 1 0,0 0 0,0 0 0,0 0 0,0 0-1,1 0 1,0 1 0,0 1-32,1-1 0,-1 1 0,1-1 0,0 0 0,0 1 0,1-1 0,-1 0 0,1 0 0,-1-1 0,1 1 0,0-1 0,5 4 0,1 0-20,0 0 1,-1 1 0,0 0 0,-1 0-1,1 1 1,-2 0 0,1 0-1,-1 0 1,0 1 0,0 0-1,-1 0 1,-1 1 0,1-1 0,-2 1-1,1 0 1,-1 0 0,-1 0-1,0 1 1,0-1 0,0 11-1,-1-5 36,0 0-1,-1 0 0,-1 0 0,0 0 0,-1 0 0,-1 0 0,0 0 0,-2-1 1,1 1-1,-2-1 0,0 0 0,-1-1 0,0 0 0,-13 19 0,-3-3 48,-1-1 0,-2-1 0,0-1 0,-32 24 0,-20 21 26,77-72-64,1 0 0,-1 1 1,1-1-1,-1 1 0,0-1 1,1 1-1,-1-1 0,1 1 1,0-1-1,-1 1 0,1-1 0,-1 1 1,1 0-1,0-1 0,-1 1 1,1 0-1,0-1 0,0 1 1,-1 0-1,1 0 0,0-1 1,0 1-1,0 0 0,0-1 0,0 1 1,0 0-1,0 0 0,0-1 1,1 1-1,-1 0 0,0-1 1,0 1-1,0 0 0,1 0 1,-1-1-1,0 1 0,1-1 0,-1 1 1,1 0-1,-1-1 0,1 1 1,-1-1-1,1 1 0,-1-1 1,1 1-1,-1-1 0,2 1 1,3 2-19,1 0 0,0-1 0,0 1 0,11 2 0,3 2 53,-14-4-7,-1 0 1,1 1 0,-1 0-1,0 0 1,0 0 0,0 1-1,-1 0 1,1 0 0,-1 0 0,-1 0-1,1 0 1,-1 1 0,1 0-1,-2 0 1,1 0 0,-1 0-1,3 9 1,2 13 183,-2-1 0,4 53 0,-3-26 42,-3-29-47,1 0-1,2 0 1,10 31 0,-12-46-238,1 0 1,0 0 0,0-1-1,1 0 1,0 0-1,1 0 1,-1-1 0,2 1-1,-1-2 1,10 9 0,1-6-2636,1-8-4649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29.100"/>
    </inkml:context>
    <inkml:brush xml:id="br0">
      <inkml:brushProperty name="width" value="0.05" units="cm"/>
      <inkml:brushProperty name="height" value="0.05" units="cm"/>
    </inkml:brush>
  </inkml:definitions>
  <inkml:trace contextRef="#ctx0" brushRef="#br0">23 53 4869,'0'0'7847,"0"-8"-7431,1-24-223,-1 32-189,1-1 0,-1 0 0,0 1 1,0-1-1,1 0 0,-1 1 0,0-1 1,1 0-1,-1 1 0,1-1 0,-1 1 1,1-1-1,-1 1 0,1-1 0,-1 1 1,1-1-1,-1 1 0,1 0 0,0-1 1,-1 1-1,1 0 0,0-1 0,-1 1 1,1 0-1,0 0 0,-1 0 0,1 0 1,0 0-1,-1-1 0,1 1 0,0 0 1,0 1-1,-1-1 0,1 0 0,0 0 1,-1 0-1,2 1 0,-1-1-12,0 0-1,1 0 1,-1 1-1,0-1 1,0 1 0,0-1-1,0 1 1,0-1-1,0 1 1,0 0 0,0-1-1,0 1 1,0 0-1,0 0 1,-1 0-1,1-1 1,0 1 0,-1 0-1,1 0 1,0 0-1,-1 0 1,1 2 0,2 15-38,-2 0 1,0 0-1,-3 27 1,1 2 120,-2 75 10,-21 144 1,9-180-125,7-49 26,-5 58 1,9-25-4,3 0 1,3 1 0,3-1 0,3 0 0,22 89 0,-4-70 11,9 39-40,-33-121 101,-1 1 0,0 0 1,0 1-1,-1-1 0,0 0 1,-3 14-1,1-8-31,0-2-224,0-1 0,-1 0 1,-1 0-1,-4 12 0,3-12-473,-9 33-4043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30.958"/>
    </inkml:context>
    <inkml:brush xml:id="br0">
      <inkml:brushProperty name="width" value="0.05" units="cm"/>
      <inkml:brushProperty name="height" value="0.05" units="cm"/>
    </inkml:brush>
  </inkml:definitions>
  <inkml:trace contextRef="#ctx0" brushRef="#br0">34 5 448,'0'0'5915,"-9"-5"102,4 6-6674,3 1 467,1 0 1,-1-1-1,1 1 0,-1 0 0,1 0 1,0 0-1,0 0 0,0 0 1,0 1-1,0-1 0,1 0 0,-2 3 1,-1 15-4520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31.786"/>
    </inkml:context>
    <inkml:brush xml:id="br0">
      <inkml:brushProperty name="width" value="0.05" units="cm"/>
      <inkml:brushProperty name="height" value="0.05" units="cm"/>
    </inkml:brush>
  </inkml:definitions>
  <inkml:trace contextRef="#ctx0" brushRef="#br0">37 4 2626,'0'-3'9925,"-13"235"-9787,2-166-85,7-45-122,0 1 0,0 32 0,4-62-3530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32.415"/>
    </inkml:context>
    <inkml:brush xml:id="br0">
      <inkml:brushProperty name="width" value="0.05" units="cm"/>
      <inkml:brushProperty name="height" value="0.05" units="cm"/>
    </inkml:brush>
  </inkml:definitions>
  <inkml:trace contextRef="#ctx0" brushRef="#br0">1 19 128,'0'0'7671,"1"-3"-6704,3-9-151,-3 9 1282,-1 6-2002,0 446 647,0-449-813,0-9-7350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33.018"/>
    </inkml:context>
    <inkml:brush xml:id="br0">
      <inkml:brushProperty name="width" value="0.05" units="cm"/>
      <inkml:brushProperty name="height" value="0.05" units="cm"/>
    </inkml:brush>
  </inkml:definitions>
  <inkml:trace contextRef="#ctx0" brushRef="#br0">24 83 2050,'0'0'7943,"0"-10"-7345,1-30-16,-1 39-531,0 0 1,0 0-1,0 0 0,1 0 0,-1 0 0,1 0 1,-1 0-1,0 0 0,1 0 0,0 0 0,-1 0 1,1 0-1,0 0 0,-1 0 0,1 0 0,0 0 0,0 1 1,0-1-1,-1 0 0,1 1 0,0-1 0,0 1 1,0-1-1,0 1 0,2-1 0,25-5 108,-24 5-117,29-2 101,35 2-1,-50 1-160,-16 0 17,0 1-1,0-1 0,1 1 1,-1 0-1,0 0 0,0-1 0,0 1 1,0 0-1,0 1 0,-1-1 1,1 0-1,0 1 0,0-1 1,-1 1-1,1-1 0,-1 1 1,0 0-1,1-1 0,-1 1 0,0 0 1,0 0-1,0 0 0,0 0 1,0 0-1,0 3 0,1-2 6,-1 0 0,0 1 0,-1-1 0,1 0 0,0 0 0,-1 1 0,0-1 0,0 1 0,0-1 0,0 0-1,0 1 1,-1-1 0,1 0 0,-1 1 0,0-1 0,0 0 0,-2 5 0,-3-1 1,-1-1-1,0 1 1,0-1 0,0 0-1,-1-1 1,1 0 0,-1 0 0,-1 0-1,1-1 1,-14 4 0,-35 22 12,55-28-31,0-1 0,0 0 0,0 1 0,0-1 0,0 1 0,0-1 0,0 1 0,1 0 0,-1 0-1,1 0 1,-1 0 0,1 0 0,0 0 0,-1 0 0,1 0 0,0 0 0,1 1 0,-1-1 0,0 0-1,1 1 1,-1-1 0,1 1 0,0-1 0,0 5 0,0-7-41,0 1 1,0 0-1,1 0 0,-1-1 1,1 1-1,-1 0 0,1-1 1,-1 1-1,1 0 0,-1-1 0,1 1 1,-1-1-1,1 1 0,0-1 1,-1 1-1,1-1 0,0 0 1,0 1-1,-1-1 0,1 0 1,0 1-1,0-1 0,-1 0 1,1 0-1,1 1 0,23 3-290,-4-2 312,-4-1 13,0 1 0,0 0 0,0 2-1,0 0 1,18 7 0,-32-10 15,1 1 0,0 0 0,0 0 0,-1 0 0,1 0-1,-1 1 1,0-1 0,0 1 0,0 0 0,0 0-1,0 0 1,0 1 0,-1-1 0,1 0 0,-1 1-1,0 0 1,0-1 0,-1 1 0,1 0 0,-1 0 0,0 0-1,0 0 1,0 0 0,0 0 0,-1 1 0,0 7-1,1-9 65,-1 0 0,1 1 0,-1-1-1,0 0 1,-1 0 0,1 1-1,0-1 1,-1 0 0,0 0 0,0 0-1,0 0 1,0 1 0,0-2 0,0 1-1,-1 0 1,0 0 0,1 0-1,-1-1 1,0 1 0,0-1 0,-1 1-1,1-1 1,0 0 0,-1 0-1,1 0 1,-1 0 0,-5 3 0,-21 10 193,0-1 1,0-1 0,-49 13 0,27-9-207,48-16-169,0 0 1,0 0 0,0 1 0,1-1 0,-1 0 0,0 1-1,1 0 1,-4 3 0,-4 3-3583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45.701"/>
    </inkml:context>
    <inkml:brush xml:id="br0">
      <inkml:brushProperty name="width" value="0.05" units="cm"/>
      <inkml:brushProperty name="height" value="0.05" units="cm"/>
    </inkml:brush>
  </inkml:definitions>
  <inkml:trace contextRef="#ctx0" brushRef="#br0">33 627 448,'0'0'12231,"-5"-7"-11943,-17-23-187,16 23-42,6 5-65,1 1-1,-1-1 0,0 1 1,1-1-1,-1 1 1,1 0-1,0-1 1,-1 1-1,1 0 0,0-1 1,0 1-1,0 0 1,0 0-1,0 0 1,0 0-1,0 0 0,0 0 1,1 0-1,-1 0 1,0 0-1,0 1 1,1-1-1,-1 0 0,0 1 1,1-1-1,-1 1 1,1 0-1,-1-1 1,3 1-1,10-6 12,266-104 198,424-110 0,-401 150-143,4 14 0,1 13 0,495-5 0,-528 51-76,-228-1-6,0 2 1,0 2 0,-1 2-1,0 2 1,53 19 0,-85-25-85,0 2 0,0 0 1,-1 0-1,0 1 0,-1 1 1,1 0-1,-2 1 0,1 0 0,15 16 1,-25-22 47,-1-3 49,-1 1-1,1 0 1,-1-1 0,1 1 0,-1-1 0,1 1-1,-1 0 1,1-1 0,-1 1 0,0 0 0,0-1-1,1 1 1,-1 0 0,0-1 0,0 1 0,0 0 0,0 0-1,0-1 1,0 1 0,0 2 539,-67 3-4539,55-6 347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00.958"/>
    </inkml:context>
    <inkml:brush xml:id="br0">
      <inkml:brushProperty name="width" value="0.05" units="cm"/>
      <inkml:brushProperty name="height" value="0.05" units="cm"/>
    </inkml:brush>
  </inkml:definitions>
  <inkml:trace contextRef="#ctx0" brushRef="#br0">0 394 2819,'0'0'6705,"0"-9"-6006,0-46 2963,0 60-3913,3 40 166,13 69 0,-4-33 47,30 143 71,-24-138-100,11 110 0,-28-177 46,-1-10 20,0 1 0,1-1 0,1 0 0,2 11 0,-4-18-2,1 0-1,0-1 1,-1 1 0,1 0 0,0 0 0,0 0 0,0-1 0,1 1 0,-1-1 0,0 1 0,0-1 0,1 1 0,-1-1 0,1 0 0,-1 1 0,1-1 0,0 0 0,-1 0 0,1 0 0,0 0 0,0-1 0,0 1 0,0 0 0,2 0 0,4 0-17,-1 0 0,1 0 0,-1-1-1,1 0 1,-1-1 0,1 1 0,0-1 0,-1-1-1,1 1 1,8-4 0,5-4 45,1-1 0,22-13 0,-35 17-27,789-480-47,70-38-3474,-621 398 107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46.058"/>
    </inkml:context>
    <inkml:brush xml:id="br0">
      <inkml:brushProperty name="width" value="0.05" units="cm"/>
      <inkml:brushProperty name="height" value="0.05" units="cm"/>
    </inkml:brush>
  </inkml:definitions>
  <inkml:trace contextRef="#ctx0" brushRef="#br0">54 45 3395,'0'0'7736,"-9"-8"-7379,-26-21-351,26 21-177,9 12 48,2-1 124,-1 1 1,0-1-1,1 0 1,0 1-1,0-1 0,0 0 1,0 0-1,1 0 1,-1 0-1,1 0 0,0-1 1,-1 1-1,1-1 1,0 0-1,7 4 0,59 31 184,-58-32-130,20 9 20,31 16 389,70 44 0,-128-72-457,0 0-1,-1 1 1,1 0-1,-1-1 0,0 1 1,0 0-1,0 0 1,0 1-1,0-1 1,-1 1-1,1-1 1,-1 1-1,0 0 1,0 0-1,-1 0 1,1 0-1,-1 0 0,0 0 1,0 0-1,0 1 1,0-1-1,-1 0 1,0 1-1,0-1 1,0 0-1,0 1 1,-1-1-1,0 0 1,1 1-1,-2-1 0,1 0 1,0 0-1,-1 0 1,0 0-1,0 0 1,0 0-1,-3 4 1,-16 19 82,-1-1 0,0-1 0,-47 38 0,48-43-61,-86 73-615,1-5-2536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47.756"/>
    </inkml:context>
    <inkml:brush xml:id="br0">
      <inkml:brushProperty name="width" value="0.05" units="cm"/>
      <inkml:brushProperty name="height" value="0.05" units="cm"/>
    </inkml:brush>
  </inkml:definitions>
  <inkml:trace contextRef="#ctx0" brushRef="#br0">31 81 2498,'0'0'8691,"-5"-2"-8205,-15-6-288,15 3-111,13 2-265,228-23 287,78-6 139,-299 31-110,14-1 798,-27 1-692,-4 1-40,-14 0-7,-37 0-1109,118 10-4731,-47-5 2984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01.031"/>
    </inkml:context>
    <inkml:brush xml:id="br0">
      <inkml:brushProperty name="width" value="0.05" units="cm"/>
      <inkml:brushProperty name="height" value="0.05" units="cm"/>
    </inkml:brush>
  </inkml:definitions>
  <inkml:trace contextRef="#ctx0" brushRef="#br0">233 39 5477,'0'0'4057,"-29"-4"-3203,-89-14 316,88 13-99,26 4-806,6 1-130,16 1-165,142-1 126,885-10 70,-568 9-1037,-462 1 312,1 0-1,0 1 0,0 1 1,-1 0-1,28 8 1,-36-7 178,-9-1 362,-13-2 445,10 0-314,-396 16 3504,211 1-3521,0 10 1,-362 98 0,488-105-115,-8 3 85,-92 16-1,186-39-929,55-5 810,78-30 128,-22 4 28,-21 13-625,2 5-1,176 3 1,-290 10 533,0 0 1,0 0-1,0 0 0,0 0 0,0 0 1,0-1-1,0 1 0,0 0 0,0 0 0,0 0 1,0 0-1,-1 0 0,1 0 0,0 0 0,0 0 1,0 0-1,0-1 0,0 1 0,0 0 0,0 0 1,0 0-1,0 0 0,0 0 0,0 0 1,0 0-1,1-1 0,-1 1 0,0 0 0,0 0 1,0 0-1,0 0 0,0 0 0,0 0 0,0 0 1,0 0-1,0 0 0,0 0 0,0-1 0,0 1 1,0 0-1,-17-5 671,-17 0-517,0 1-1,-1 3 1,-34 2 0,12-1-120,5 2-40,0 2 0,-55 11 0,-101 31-4,94-20 10,73-16 3,-253 65 310,279-69-302,17-3-104,12-2-127,36-1 157,1-1 1,-1-3 0,1-2-1,52-13 1,197-75 132,5-2-10,-214 74-60,0 4 1,1 4 0,174-4-1,-183 21-666,-81-3 575,-1 0 0,1 1 0,0-1 0,0 1 0,-1-1 0,1 1 0,0 0 0,-1 0 0,1-1 0,0 1 0,-1 0 0,1 1 0,-1-1 0,1 0 0,-1 0 0,2 3 0,-2-3 48,-1-1-1,0 1 1,1 0-1,-1 0 1,0 0 0,0 0-1,1-1 1,-1 1-1,0 0 1,0 0-1,0 0 1,0 0 0,0 0-1,0-1 1,-1 1-1,1 0 1,0 0-1,0 0 1,0 0 0,-1-1-1,1 1 1,0 0-1,-1 0 1,1 0-1,-1-1 1,1 1-1,-1 0 1,1-1 0,-1 1-1,-1 1 1,-10 6 51,0 1 0,-1-2 0,0 1 0,0-2 0,-1 0 0,-27 8 0,13-3 80,-190 68 603,-3-10 0,-238 43 0,435-108-356,-39 12-1,104-14-734,-22-3 378,1-1 0,-1 0 0,0-1-1,31-10 1,77-33 160,-94 31-153,1 2 1,1 2-1,0 1 1,58-9-1,-70 17-746,1 1 0,-1 1-1,37 3 1,-18 10-2116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5:18.569"/>
    </inkml:context>
    <inkml:brush xml:id="br0">
      <inkml:brushProperty name="width" value="0.05" units="cm"/>
      <inkml:brushProperty name="height" value="0.05" units="cm"/>
    </inkml:brush>
  </inkml:definitions>
  <inkml:trace contextRef="#ctx0" brushRef="#br0">1 24 3972,'0'0'5915,"0"-4"-5467,3-12-80,-3 12 6,0 20-272,15 275 82,-1-51-53,-11-36-96,4 107 58,24-3-104,-30-300 5,53 333-10,-27-1 59,-27 149 3208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03.393"/>
    </inkml:context>
    <inkml:brush xml:id="br0">
      <inkml:brushProperty name="width" value="0.05" units="cm"/>
      <inkml:brushProperty name="height" value="0.05" units="cm"/>
    </inkml:brush>
  </inkml:definitions>
  <inkml:trace contextRef="#ctx0" brushRef="#br0">8 780 3619,'0'0'3924,"-7"24"-3652,7 9 1191,5-33 139,0-2-1461,0 0 1,1 0 0,-1 0 0,0 0 0,0-1-1,-1 0 1,1 0 0,-1 0 0,1-1 0,-1 0-1,0 1 1,5-8 0,5-2 17,487-482-421,-252 215-1548,-246 276 2254,-1 10-6034,-2 20 3257</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38.352"/>
    </inkml:context>
    <inkml:brush xml:id="br0">
      <inkml:brushProperty name="width" value="0.05" units="cm"/>
      <inkml:brushProperty name="height" value="0.05" units="cm"/>
    </inkml:brush>
  </inkml:definitions>
  <inkml:trace contextRef="#ctx0" brushRef="#br0">15 66 2787,'0'0'3993,"39"-5"-3374,128-19-176,37-9 294,-271 30 170,32 3-891,0 3 0,1 0 0,-1 3 0,1 0 0,0 3 0,0 0 0,-50 23 0,80-29-10,4-3-92,4 0-36,157 0-60,-165 12 139,-4-6 93,-1 0 0,0-1 0,-1 0 0,1 0 0,-1-1 0,0 0 0,-20 4 0,-2 2-1,6-3-22,-10 4 31,59-9 2115,41-9-1892,84-6-1117,-108 13-2586,-6 0-3502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54.997"/>
    </inkml:context>
    <inkml:brush xml:id="br0">
      <inkml:brushProperty name="width" value="0.05" units="cm"/>
      <inkml:brushProperty name="height" value="0.05" units="cm"/>
    </inkml:brush>
  </inkml:definitions>
  <inkml:trace contextRef="#ctx0" brushRef="#br0">30 120 2498,'0'0'6823,"0"11"-5964,0 340 2814,-1-374-3599,-1 1-1,-6-28 1,-3-28-97,4-231-394,7 335 423,2 0 0,1 0 1,2 0-1,0-1 0,1 1 0,20 47 0,-24-68-24,1-1 1,0 0-1,0 0 1,0-1-1,0 1 1,0-1-1,1 1 1,0-1-1,-1 0 1,1-1-1,0 1 0,1-1 1,-1 1-1,0-1 1,1 0-1,-1-1 1,1 1-1,7 1 1,-8-2-33,0 0 0,1-1 0,-1 1 0,1-1 0,-1 0 0,0 0 0,1 0 0,-1-1 0,1 1 0,-1-1 0,0 0 0,1 0 0,-1-1 0,0 1 0,0-1 0,0 0 0,0 0 0,0 0 0,0-1 0,3-3 0,5-6 10,-1-1 0,15-24-1,7-8 360,-31 42 249,-2 4 121,0 7-713,0 392 67,10-302-1060,-6-64-785,-2 16-4727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05.059"/>
    </inkml:context>
    <inkml:brush xml:id="br0">
      <inkml:brushProperty name="width" value="0.05" units="cm"/>
      <inkml:brushProperty name="height" value="0.05" units="cm"/>
    </inkml:brush>
  </inkml:definitions>
  <inkml:trace contextRef="#ctx0" brushRef="#br0">4 515 4164,'0'0'9582,"0"-2"-9502,0-6-80,0 6-48,0 5-96,-1 49 113,-1-27 24,2 0 0,0 0 0,5 29 1,-4-50 7,0-1 0,0 1 1,0-1-1,1 1 1,0-1-1,-1 0 1,1 1-1,0-1 1,0 0-1,1 0 1,-1 0-1,1-1 1,-1 1-1,1-1 1,0 1-1,0-1 1,0 0-1,0 0 1,0 0-1,1 0 1,-1-1-1,1 0 1,-1 1-1,1-1 1,-1 0-1,1-1 1,6 2-1,2-1 15,1 0-1,-1-1 1,0 0-1,1-1 1,-1 0-1,0-1 1,18-5-1,4-5 80,-1-2 0,0-1 0,35-22 0,-25 13 11,616-383 605,-430 257 158,-227 149-859,135-80 946,-133 79-925,10-1 61,-14 3-167,0 86-1308,0-30-4259,0-40 971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06.802"/>
    </inkml:context>
    <inkml:brush xml:id="br0">
      <inkml:brushProperty name="width" value="0.05" units="cm"/>
      <inkml:brushProperty name="height" value="0.05" units="cm"/>
    </inkml:brush>
  </inkml:definitions>
  <inkml:trace contextRef="#ctx0" brushRef="#br0">3 0 0,'0'0'1537,"-3"3"-2177,3 0-257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10.933"/>
    </inkml:context>
    <inkml:brush xml:id="br0">
      <inkml:brushProperty name="width" value="0.05" units="cm"/>
      <inkml:brushProperty name="height" value="0.05" units="cm"/>
    </inkml:brush>
  </inkml:definitions>
  <inkml:trace contextRef="#ctx0" brushRef="#br0">523 120 609,'0'0'9838,"3"-9"-9133,-1 5-634,-1 0 16,1 1 1,-1-1 0,1 1 0,-1-1 0,1 1 0,0 0 0,1 0-1,-1 0 1,0 0 0,1 0 0,0 0 0,-1 1 0,1-1-1,0 1 1,0 0 0,6-3 0,8-4-81,0 1-1,1 0 1,0 2-1,1 0 1,-1 1-1,1 1 1,0 1-1,23-1 1,-52 5 3,0 2 0,0-1 0,0 1 0,0 1 0,1 0 1,-1 0-1,1 1 0,0 0 0,-9 7 0,-25 12-4,-25 6 16,-46 24-18,112-52-7,0-2-4,1 1 0,0-1 1,0 1-1,0-1 0,0 1 0,-1 0 0,1 0 1,0-1-1,0 1 0,0 0 0,1 0 1,-1 0-1,0 0 0,0 0 0,0 0 0,1 1 1,-1-1-1,1 0 0,-2 2 0,8-3-83,22-1 91,0-2-1,0-2 1,0 0 0,-1-2 0,51-18 0,-73 23 3,1 0 0,-1 0-1,1 1 1,-1 0 0,1 0 0,9 0 0,-14 1-79,-1 7-325,-1-2 357,0 0 0,0-1 0,0 1 0,-1 0 0,1-1 0,-1 1 0,0-1 0,-1 0 0,1 0 0,-1 0 1,0 0-1,-4 5 0,-17 29-227,12-6 235,1 1 0,-8 38-1,-12 40 9,8-49 52,-33 62 1,44-102-74,-1 0 0,-1-1 1,-1 0-1,-1-1 0,0-1 0,-21 19 1,-2-1-759,1 2 1,3 1 0,1 2-1,2 1 1,2 2 0,-32 65-1,54-96 242,0-1-1,0 1 0,-1-2 0,-19 22 0,9-13-780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06.814"/>
    </inkml:context>
    <inkml:brush xml:id="br0">
      <inkml:brushProperty name="width" value="0.05" units="cm"/>
      <inkml:brushProperty name="height" value="0.05" units="cm"/>
    </inkml:brush>
  </inkml:definitions>
  <inkml:trace contextRef="#ctx0" brushRef="#br0">1 20 1057,'0'0'6502,"2"-17"-1302,66 16-5075,-14-1-117,0 3 0,102 15 0,10 14-8,2-6 0,236 2 0,245-26-42,117 1-12,-691 0-134,0 3-1,127 24 0,-195-27 30,7 5-493,-13-5 534,10-4 697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15.861"/>
    </inkml:context>
    <inkml:brush xml:id="br0">
      <inkml:brushProperty name="width" value="0.05" units="cm"/>
      <inkml:brushProperty name="height" value="0.05" units="cm"/>
    </inkml:brush>
  </inkml:definitions>
  <inkml:trace contextRef="#ctx0" brushRef="#br0">0 1 320,'0'0'2595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32.048"/>
    </inkml:context>
    <inkml:brush xml:id="br0">
      <inkml:brushProperty name="width" value="0.05" units="cm"/>
      <inkml:brushProperty name="height" value="0.05" units="cm"/>
    </inkml:brush>
  </inkml:definitions>
  <inkml:trace contextRef="#ctx0" brushRef="#br0">24 265 512,'0'0'7399,"-3"0"-6763,-8 0-291,2 0 2678,42-17-2921,-2 3-96,-16 7-4,1 0 1,0 1-1,0 0 1,0 2 0,0 0-1,1 0 1,26-1-1,-24 6-2,0-1 0,0-1 0,1-1 0,-1 0 0,0-2 0,-1 0 0,1-1 0,18-7 0,-19 5 0,0 2 0,0 0 0,1 1 0,-1 1 0,33-2 0,-29 4 0,-1-2 0,0 0 0,0-1 0,29-10 0,-38 10 0,1 1 0,-1 0 0,18-1 0,24-7 0,-53 11 0,0 0 0,0 0 0,-1-1-1,1 1 1,0 0 0,0-1 0,-1 1-1,1 0 1,0-1 0,0 1-1,-1-1 1,1 0 0,-1 1 0,1-1-1,-1 1 1,1-1 0,-1 0 0,1 0-1,0-1 1,-1 2-37,-2-14-1282,-3 10 878,-1 1-1,0 0 0,0 0 1,0 0-1,-7-1 1,-9-4-449,4 2 1112,-1 0 0,1 2 0,-1 0 1,0 1-1,0 1 0,0 0 0,-29 3 2461,15-4-905,11 3-1755,13 0-5,14 0 16,265 0 179,-271 17-213,-73 89 38,53-73-30,-1 0 0,-2-1 0,-44 47 0,66-77 28,1-1 29,0 0 0,1 0-1,-1 0 1,0 0 0,0 0-1,0 0 1,0 0 0,0-1-1,0 1 1,0 0 0,0-1-1,0 1 1,-1-1 0,1 1-1,0-1 1,0 0 0,0 1-1,-3-1 1,3 2-115,0-1 1,1 1-1,-1 0 1,0-1-1,1 1 1,-1 0-1,1 0 1,-1 0-1,1 0 1,0 1-1,-1 13-2528,1-5-4341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35.107"/>
    </inkml:context>
    <inkml:brush xml:id="br0">
      <inkml:brushProperty name="width" value="0.05" units="cm"/>
      <inkml:brushProperty name="height" value="0.05" units="cm"/>
    </inkml:brush>
  </inkml:definitions>
  <inkml:trace contextRef="#ctx0" brushRef="#br0">1 4 288,'0'0'3940,"30"0"-3614,307 0 1072,-254-3-1211,356 3 561,-310 3-748,-74 2-33,-45-5 50,0 0-15,-1 0 0,1 1 0,0 0 0,15 3 0,-12 7-269,-12-10 258,0 0 0,0 1-1,0-1 1,1 0 0,-1 0-1,0 0 1,0 0 0,1 0-1,-1 0 1,1 0 0,-1 0-1,1-1 1,-1 1-1,1 0 1,2 0 0,-3-1-19,-1 0 0,0 0 0,1 0 1,-1-1-1,0 1 0,1 1 0,-1-1 0,0 0 1,1 0-1,-1 0 0,0 0 0,1 0 0,-1 0 1,0 0-1,1 0 0,-1 0 0,0 1 0,0-1 0,1 0 1,-1 0-1,0 0 0,0 1 0,1-1 0,-1 0 1,0 0-1,0 0 0,0 1 0,1-1 0,-1 0 1,0 1-1,0-1 0,0 0 0,0 1 0,0-1 1,1 0-1,-1 0 0,0 1 0,0 0 0,4 7-708,-2-7 709,1 0-1,0 0 0,0 0 0,0 0 0,0 0 1,1 0-1,-1-1 0,0 0 0,0 1 0,5-1 1,40-1-430,-36 0 387,-9 1 77,2 0 56,0 1 0,0-1-1,0-1 1,0 1 0,0-1 0,0 0 0,-1 0-1,1 0 1,7-3 0,-7-3 2088,-3 4-2957,-2 15-2936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40.452"/>
    </inkml:context>
    <inkml:brush xml:id="br0">
      <inkml:brushProperty name="width" value="0.05" units="cm"/>
      <inkml:brushProperty name="height" value="0.05" units="cm"/>
    </inkml:brush>
  </inkml:definitions>
  <inkml:trace contextRef="#ctx0" brushRef="#br0">44 4 929,'0'0'2221,"-4"0"-2173,0-1-133,-18-1 267,21 2-217,1 0 1,-1 0 0,0 1 0,1-1 0,-1 0-1,0 0 1,1 1 0,-1-1 0,1 1 0,-1-1 0,0 0-1,1 1 1,-1-1 0,1 1 0,-1-1 0,1 1-1,0 0 1,-1-1 0,1 1 0,-1-1 0,1 1-1,0 0 1,0-1 0,-1 1 0,1 0 0,0-1 0,0 1-1,0 0 1,0 0 0,0-1 0,0 1 0,0 0-1,0-1 1,0 2 0,0 0-975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41.398"/>
    </inkml:context>
    <inkml:brush xml:id="br0">
      <inkml:brushProperty name="width" value="0.05" units="cm"/>
      <inkml:brushProperty name="height" value="0.05" units="cm"/>
    </inkml:brush>
  </inkml:definitions>
  <inkml:trace contextRef="#ctx0" brushRef="#br0">0 36 2306,'0'0'6604,"0"0"-6551,0-2-15,12 1 4,727 1 108,-678-3-138,0-3 1,60-14-1,-106 16-209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49.367"/>
    </inkml:context>
    <inkml:brush xml:id="br0">
      <inkml:brushProperty name="width" value="0.05" units="cm"/>
      <inkml:brushProperty name="height" value="0.05" units="cm"/>
    </inkml:brush>
  </inkml:definitions>
  <inkml:trace contextRef="#ctx0" brushRef="#br0">11 30 3555,'0'0'8275,"-1"-5"-7875,-3-14-90,2 14 475,2 5-759,-1 1-25,1 0-1,-1 0 0,1 0 1,-1 0-1,1 1 0,0-1 1,0 0-1,-1 0 0,1 1 1,0-1-1,0 0 0,0 0 1,0 1-1,1 1 0,-1-1 1,2 38 21,2 0 0,11 50 0,0 0-24,6 112 2,-21-201 29,0-1 0,1 1 0,-1 0 0,0 0 0,1-1 0,-1 1 0,0 0 0,1-1 0,-1 1 1,1 0-1,-1-1 0,1 1 0,-1-1 0,1 1 0,0-1 0,-1 1 0,1-1 0,0 1 0,-1-1 0,1 0 1,0 1-1,0-1 0,-1 0 0,1 1 0,0-1 0,0 0 0,-1 0 0,1 0 0,0 0 0,0 0 0,0 0 1,-1 0-1,1 0 0,0 0 0,0 0 0,0 0 0,-1-1 0,1 1 0,0 0 0,0-1 0,-1 1 0,1 0 1,0-1-1,-1 1 0,1-1 0,0 1 0,-1-1 0,2 0 0,17-13 241,0 0 1,26-26-1,17-13-205,146-93 14,-157 114-180,2 3 0,66-28-1,-57 37-1750,-22 10-2792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36.259"/>
    </inkml:context>
    <inkml:brush xml:id="br0">
      <inkml:brushProperty name="width" value="0.05" units="cm"/>
      <inkml:brushProperty name="height" value="0.05" units="cm"/>
    </inkml:brush>
  </inkml:definitions>
  <inkml:trace contextRef="#ctx0" brushRef="#br0">1 32 961,'0'0'12043,"2"-8"-11253,4-15-449,-6 23-339,0 0 0,0 0 0,0 0 0,0 0 0,0 0 0,0 0 0,0 0 0,0 0 0,0 0 0,0 0 0,0 1 0,0-1 0,0 0 0,0 0 0,0 0 0,0 0 0,0 0 0,0 0 0,0 0 0,0 0 0,0 0 0,0 0 0,1 0 0,-1 0 0,0 0 0,0 0-1,0 0 1,0 0 0,0 0 0,0 0 0,0 0 0,0 0 0,0 0 0,0 0 0,0 0 0,1 0 0,-1 0 0,0 0 0,0 0 0,0 0 0,0 0 0,0 0 0,0 0 0,0 0 0,0 0 0,0 47-155,0-11 125,3 570 333,-3-605-302,0-1 0,0 0 0,0 0 1,0 0-1,0 0 0,0 1 0,0-1 1,0 0-1,0 0 0,0 0 0,0 0 1,0 0-1,0 1 0,0-1 1,0 0-1,0 0 0,0 0 0,0 0 1,0 0-1,1 0 0,-1 1 0,0-1 1,0 0-1,0 0 0,0 0 0,0 0 1,0 0-1,0 0 0,0 0 0,1 1 1,-1-1-1,0 0 0,0 0 1,0 0-1,0 0 0,0 0 0,1 0 1,-1 0-1,0 0 0,0 0 0,0 0 1,0 0-1,0 0 0,1 0 0,-1 0 1,0 0-1,0 0 0,0 0 0,0 0 1,0 0-1,1 0 0,-1 0 0,0 0 1,0 0-1,0 0 0,0-1 1,0 1-1,1 0 0,-1 0 0,0 0 1,8-13 138,30-141-434,-23 84-69,35-103-1,-42 154 330,0 0 0,1 0 0,1 0 1,0 2-1,1-1 0,2 1 0,-1 1 0,2 0 0,27-25 0,-24 30-50,-8 12-386,-8 1 431,-1 0 1,1 0-1,-1 0 1,1 0-1,-1 1 1,0-1-1,0 0 1,0 0 0,0 0-1,-1 1 1,0 3-1,0-1 39,0 1 0,0 0 0,-1-1 0,0 1 0,0-1 0,-1 1 1,1-1-1,-1 0 0,0 0 0,0 0 0,-7 7 0,-4 3 52,-33 27-1,37-34-26,0 0-1,0 1 0,0 1 0,2-1 0,-1 1 0,-13 21 0,20-28-29,0 1 0,1 0 0,-1 0 0,1-1 1,0 1-1,0 0 0,0 0 0,0 0 0,1 0 0,-1 0 0,1 0 0,0 0 0,0 0 0,1 0 1,-1 0-1,1 0 0,2 7 0,0-5 40,0 0 0,0 0 1,0-1-1,1 1 0,0-1 0,0 0 1,1 0-1,-1-1 0,10 8 0,-10-9 0,31 27 229,2-1-1,42 25 0,-75-52-243,-3-1-17,0 0 0,0 0 1,0-1-1,1 1 0,-1 0 1,0-1-1,0 1 0,1-1 1,-1 0-1,0 1 0,1-1 1,-1 0-1,2 0 0,-3 0-197,14 0-10923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36.619"/>
    </inkml:context>
    <inkml:brush xml:id="br0">
      <inkml:brushProperty name="width" value="0.05" units="cm"/>
      <inkml:brushProperty name="height" value="0.05" units="cm"/>
    </inkml:brush>
  </inkml:definitions>
  <inkml:trace contextRef="#ctx0" brushRef="#br0">0 66 3043,'0'0'6865,"14"-15"-4842,96-17 1714,-78 25-3766,0 2 0,1 1-1,37 1 1,-70 17-4466,0-11 4193,0 0-1,-1 0 1,0 0 0,0 0 0,0 0 0,0 0-1,0 0 1,0-1 0,-1 1 0,1 0-1,-1-1 1,0 1 0,0-1 0,0 0 0,0 1-1,0-1 1,-5 3 0,-23 23-5314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36.978"/>
    </inkml:context>
    <inkml:brush xml:id="br0">
      <inkml:brushProperty name="width" value="0.05" units="cm"/>
      <inkml:brushProperty name="height" value="0.05" units="cm"/>
    </inkml:brush>
  </inkml:definitions>
  <inkml:trace contextRef="#ctx0" brushRef="#br0">0 1 3908,'73'137'4548,"-63"-137"-2690,20 0-449,6 0-704,1-6-321,-1 0-64,-6 6-223,-7-3-97,-3 3-33,-7 0-95,4 0-512,-4 0-1058,7 0-256,-1 0-1185,5 0-2370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37.319"/>
    </inkml:context>
    <inkml:brush xml:id="br0">
      <inkml:brushProperty name="width" value="0.05" units="cm"/>
      <inkml:brushProperty name="height" value="0.05" units="cm"/>
    </inkml:brush>
  </inkml:definitions>
  <inkml:trace contextRef="#ctx0" brushRef="#br0">1 164 3331,'0'0'8712,"4"-12"-7852,-1 3-751,1 0 0,0 0 0,0 0 1,0 1-1,1 0 0,1 0 0,-1 0 0,2 1 1,-1-1-1,9-6 0,2 0 220,0 1 0,25-13 1,-40 25-368,-2 11-53,-5 44 292,3-41-194,0 0 0,1 0 0,1 0 0,2 25-1,-1-33-42,0-1 0,1 0-1,0 0 1,0 0 0,0 0-1,0 0 1,1 0 0,-1 0 0,1-1-1,6 7 1,41 34-94,-13-12 126,-30-25-6,0 1 0,-1 0 0,0 0 0,0 0 0,-1 1 1,0 0-1,0 0 0,-1 0 0,-1 1 0,1-1 0,-1 1 1,-1 0-1,0 0 0,0 0 0,-1 0 0,-1 0 0,1 0 1,-3 18-1,1-23 18,1 0 1,-1-1-1,0 1 1,-1-1-1,1 1 1,-1-1-1,0 1 1,0-1 0,0 0-1,-1 0 1,-5 7-1,-41 40 214,8-10-103,36-35-147,3-2-247,-1-1 1,1 0-1,-1 0 0,0 0 0,0 0 0,0 0 0,-1-1 1,1 1-1,-5 1 0,-23 4-6713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07.770"/>
    </inkml:context>
    <inkml:brush xml:id="br0">
      <inkml:brushProperty name="width" value="0.05" units="cm"/>
      <inkml:brushProperty name="height" value="0.05" units="cm"/>
    </inkml:brush>
  </inkml:definitions>
  <inkml:trace contextRef="#ctx0" brushRef="#br0">68 38 1185,'0'0'9791,"-3"-6"-9284,-10-19-133,11 21-810,-4 1 3501,-7 4-1402,13-1-1647,9 3-128,161 89 157,13 7-37,-183-99-8,0 0 0,0 0-1,1 0 1,-1 0 0,0 0 0,0 0 0,0 0-1,0 0 1,0 0 0,0 0 0,1 0 0,-1 0-1,0 0 1,0 0 0,0 0 0,0 0 0,0 0-1,0 0 1,0 1 0,0-1 0,1 0 0,-1 0-1,0 0 1,0 0 0,0 0 0,0 0-1,0 0 1,0 0 0,0 1 0,0-1 0,0 0-1,0 0 1,0 0 0,0 0 0,0 0 0,0 0-1,0 1 1,0-1 0,0 0 0,0 0 0,0 0-1,0 0 1,0 0 0,0 0 0,0 1 0,0-1-1,0 0 1,0 0 0,0 0 0,0 0 0,0 0-1,0 0 1,-1 1 0,-8 3-16,-22 3-12,24-6 24,-9 5 0,0 0-1,1 1 0,-1 1 1,1 0-1,-27 20 0,10-6 1,-140 95 63,171-116-9,1-1 1,0 0 0,0 0-1,-1 0 1,1 1-1,-1-1 1,1 0-1,0 0 1,-1 0 0,1 0-1,0 0 1,-1 0-1,1 0 1,-1 0-1,1 1 1,0-2 0,-1 1-1,1 0 1,-1 0-1,1 0 1,0 0 0,-1 0-1,1 0 1,0 0-1,-1 0 1,1 0-1,0-1 1,-1 1 0,1 0-1,0 0 1,-1-1-1,1 1 1,0 0-1,-1 0 1,1-1 0,0 1-1,0 0 1,-1-1-1,1 1 1,0 0-1,0-1 1,0 1 0,-1-1-1,-2-14-339,3 14 430,-4-33-137,3 1 0,3-45 0,-1 14-6,-2 36-51,1-39-425,0 63 403,0 1 1,1 0 0,-1-1 0,1 1 0,0-1 0,0 1-1,0 0 1,0-1 0,1 1 0,-1 0 0,1 0-1,0 0 1,0 0 0,3-3 0,2 3-3396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50.664"/>
    </inkml:context>
    <inkml:brush xml:id="br0">
      <inkml:brushProperty name="width" value="0.05" units="cm"/>
      <inkml:brushProperty name="height" value="0.05" units="cm"/>
    </inkml:brush>
  </inkml:definitions>
  <inkml:trace contextRef="#ctx0" brushRef="#br0">297 34 1377,'0'0'5472,"-10"-24"-3315,1 21-1628,-1 1-1,1 0 1,-1 1 0,-14-1 0,15 2-504,1 1 0,0 0 1,0 0-1,0 1 0,0 0 0,0 0 1,0 0-1,0 1 0,1 1 1,-1-1-1,1 1 0,0 1 0,0-1 1,1 1-1,-9 7 0,6-3 1,1-1 1,0 1-1,0 0 1,1 1-1,0 0 1,0 0-1,1 1 0,1-1 1,0 1-1,0 1 1,1-1-1,1 0 0,0 1 1,0 0-1,1 0 1,1 0-1,0 0 0,1 22 1,0-14-24,-1-13 5,0 1 0,1-1-1,0 0 1,0 0 0,1 0 0,0 0 0,0 0-1,1 0 1,0-1 0,0 1 0,1 0 0,-1-1 0,1 1-1,1-1 1,7 11 0,-2-6 22,0 0 0,1 0 1,0-1-1,15 11 0,-20-18-1,1 1 0,-1-1 0,1 0 0,0-1 0,-1 1 0,1-1 0,0 0 0,0-1 0,1 1 0,-1-1 0,0 0 0,11-1 0,11 1 144,-21 0-136,0 0 1,0 0 0,1-1-1,-1-1 1,0 1 0,0-1-1,0 0 1,1 0 0,-1-1-1,0 0 1,-1-1 0,11-4-1,-3-3 14,-1 0 0,-1-1 0,0 0 0,19-23 0,-27 28 29,0 0 1,0 0-1,0-1 0,-1 1 0,0-1 0,-1 0 0,1 0 1,-1 0-1,0 0 0,-1 0 0,0 0 0,0-1 1,0-7-1,-1-122 747,-1 131-798,0 1 0,-1 0-1,1-1 1,-1 1 0,0 0-1,0 0 1,-1 1 0,0-1-1,1 0 1,-1 1 0,-1-1-1,1 1 1,-1 0 0,-7-6-1,0-1 0,-2 0-1,1 1 0,-28-16 0,35 23-263,0 0-1,0 0 0,-1 1 1,1 0-1,-1 0 0,0 0 1,1 1-1,-1-1 0,0 2 1,0-1-1,-7 0 0,-15 1-4156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32.761"/>
    </inkml:context>
    <inkml:brush xml:id="br0">
      <inkml:brushProperty name="width" value="0.05" units="cm"/>
      <inkml:brushProperty name="height" value="0.05" units="cm"/>
    </inkml:brush>
  </inkml:definitions>
  <inkml:trace contextRef="#ctx0" brushRef="#br0">17 9 3812,'0'0'6940,"-2"-1"-6081,-12-7 2574,19 14-3417,181 219 96,-97-111-70,-66-80-94,-19-26 63,1-1-1,0 0 1,0 0-1,11 11 0,-11-15-4,-4-3 42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33.807"/>
    </inkml:context>
    <inkml:brush xml:id="br0">
      <inkml:brushProperty name="width" value="0.05" units="cm"/>
      <inkml:brushProperty name="height" value="0.05" units="cm"/>
    </inkml:brush>
  </inkml:definitions>
  <inkml:trace contextRef="#ctx0" brushRef="#br0">383 42 448,'0'0'6385,"-1"-4"-5397,-1-33 2343,-19 38-1196,16 3-2134,-1 0-1,1 0 0,0 1 1,1-1-1,-1 1 0,1 0 1,0 0-1,0 0 1,1 1-1,-1 0 0,-3 7 1,-6 9-6,-36 59-24,27-44 30,-40 53 1,-50 36-2,83-95 5,23-25 16,2-5 1175,-1-1-718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0.049"/>
    </inkml:context>
    <inkml:brush xml:id="br0">
      <inkml:brushProperty name="width" value="0.05" units="cm"/>
      <inkml:brushProperty name="height" value="0.05" units="cm"/>
    </inkml:brush>
  </inkml:definitions>
  <inkml:trace contextRef="#ctx0" brushRef="#br0">1 614 1441,'0'-2'11954,"6"-12"-11496,86-67 370,-12 14-812,-26 16 30,-3-3 1,-2-2 0,46-68-1,4-37 680,-95 157-1220,2 16-9341,-6-8 9968,3 10-5418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0.827"/>
    </inkml:context>
    <inkml:brush xml:id="br0">
      <inkml:brushProperty name="width" value="0.05" units="cm"/>
      <inkml:brushProperty name="height" value="0.05" units="cm"/>
    </inkml:brush>
  </inkml:definitions>
  <inkml:trace contextRef="#ctx0" brushRef="#br0">979 355 2562,'0'0'6188,"-5"-3"-5639,-43-23 461,-1 1 0,-2 3-1,-60-18 1,-170-37-587,212 59-416,5 0 96,1-2 0,-115-55 0,158 61 186,18 13-341,0-1-1,-1 0 1,1 1 0,0-1 0,0 1-1,-1 0 1,1 0 0,-1 0-1,1 0 1,-1 0 0,1 0 0,-1 1-1,-5-1 1,7 1-668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1.622"/>
    </inkml:context>
    <inkml:brush xml:id="br0">
      <inkml:brushProperty name="width" value="0.05" units="cm"/>
      <inkml:brushProperty name="height" value="0.05" units="cm"/>
    </inkml:brush>
  </inkml:definitions>
  <inkml:trace contextRef="#ctx0" brushRef="#br0">7 4 1345,'0'0'8611,"0"-4"-6924,1 147-1691,-5 201 761,2-324-670,1-3-282,0-2-2745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3.137"/>
    </inkml:context>
    <inkml:brush xml:id="br0">
      <inkml:brushProperty name="width" value="0.05" units="cm"/>
      <inkml:brushProperty name="height" value="0.05" units="cm"/>
    </inkml:brush>
  </inkml:definitions>
  <inkml:trace contextRef="#ctx0" brushRef="#br0">7 5 352,'-6'-5'14137,"5"6"-13945,2 1-193,-1 1 0,1-1 0,0 1 1,-1-1-1,1 1 0,0-1 0,0 1 1,1-1-1,-1 0 0,0 0 0,1 0 1,0 1-1,-1-1 0,1-1 0,3 4 1,38 30 19,-12-10-5,38 50-1,-51-53-9,2 0 0,1-1 0,0-2-1,25 19 1,-40-34-2,1 0 14,0 1 1,0-1 0,0 0 0,12 4-1,-16-7 18,-1 0 0,1 0 0,0 0 0,-1 0 0,1 0 0,-1 1-1,1-1 1,3 4 0,-5-4-142,0 1 0,0-1 0,-1 1-1,1-1 1,0 1 0,-1 0 0,1-1-1,-1 1 1,0 0 0,0-1 0,1 1-1,-1 0 1,0-1 0,-1 4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4.005"/>
    </inkml:context>
    <inkml:brush xml:id="br0">
      <inkml:brushProperty name="width" value="0.05" units="cm"/>
      <inkml:brushProperty name="height" value="0.05" units="cm"/>
    </inkml:brush>
  </inkml:definitions>
  <inkml:trace contextRef="#ctx0" brushRef="#br0">384 7 448,'0'0'6807,"-21"-6"-1634,16 7-5171,-1 0-1,0 0 1,1 0 0,0 1 0,-1 0 0,1 0 0,0 1-1,0-1 1,0 1 0,0 0 0,0 0 0,1 1 0,-1 0-1,1-1 1,0 1 0,0 1 0,1-1 0,-5 7 0,-7 10-3,1 0 0,-20 43 0,-13 20 13,28-54-2,-24 54 0,31-58-10,-6 16 0,15-36 25,-1 0 0,1 0 0,-1 0 0,0-1 0,-1 0 0,0 1 0,1-2 1,-2 1-1,-8 6 0,1 4-847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4.977"/>
    </inkml:context>
    <inkml:brush xml:id="br0">
      <inkml:brushProperty name="width" value="0.05" units="cm"/>
      <inkml:brushProperty name="height" value="0.05" units="cm"/>
    </inkml:brush>
  </inkml:definitions>
  <inkml:trace contextRef="#ctx0" brushRef="#br0">1 3 993,'9'-2'13581,"-4"3"-13579,1 0 0,-1 1 1,0 0-1,1 0 1,-1 0-1,0 1 0,0-1 1,-1 1-1,9 6 0,41 39 33,-34-29-29,37 33-2,138 116 195,-117-116-82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5.318"/>
    </inkml:context>
    <inkml:brush xml:id="br0">
      <inkml:brushProperty name="width" value="0.05" units="cm"/>
      <inkml:brushProperty name="height" value="0.05" units="cm"/>
    </inkml:brush>
  </inkml:definitions>
  <inkml:trace contextRef="#ctx0" brushRef="#br0">391 5 2851,'0'0'5888,"-4"-1"-5803,2 0-11,0 0 0,-1 1 0,1 0 0,0-1 0,0 1-1,-1 0 1,1 0 0,0 0 0,0 0 0,0 1 0,-1-1-1,1 0 1,0 1 0,0 0 0,0-1 0,0 1 0,-3 2-1,0 1 128,1-1 0,0 1 0,0 1 0,1-1 0,-1 1 0,-3 5 0,2-2-150,-88 137 1441,55-83-1298,-82 104-1,104-149-429,11-11 309,0-1 0,0 1 0,0-1 0,1 1-1,-5 8 1,8-10-430,-1-1-1,1 1 1,0-1-1,0 1 1,0-1-1,1 1 1,-1-1-1,1 7 1,0 4-3679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08.700"/>
    </inkml:context>
    <inkml:brush xml:id="br0">
      <inkml:brushProperty name="width" value="0.05" units="cm"/>
      <inkml:brushProperty name="height" value="0.05" units="cm"/>
    </inkml:brush>
  </inkml:definitions>
  <inkml:trace contextRef="#ctx0" brushRef="#br0">1 96 609,'0'0'5445,"0"-4"-4047,0 3-1126,0 0-1,0 0 0,0-1 0,0 1 0,0 0 0,0-1 1,0 1-1,1 0 0,-1-1 0,0 1 0,1 0 1,-1 0-1,1 0 0,-1-1 0,2 0 0,-1 1-196,1 0 1,-1 1-1,0-1 0,1 0 0,-1 1 0,1-1 0,-1 1 0,1 0 1,-1-1-1,1 1 0,-1 0 0,1 0 0,0 0 0,-1 0 0,2 0 1,3 0-71,0 0 1,-1 0-1,1 1 1,-1 0 0,1 0-1,-1 0 1,1 0-1,-1 1 1,0 0-1,9 5 1,-11-5-5,1 1 0,-1-1 0,0 1-1,0 0 1,0 0 0,-1 0 0,1 1 0,-1-1 0,0 1-1,1-1 1,-2 1 0,1 0 0,0-1 0,-1 1 0,2 5-1,0 5-23,-1 1 0,0-1 0,-1 1-1,-1 27 1,0-25-21,0-12 12,0-1-1,-1 1 1,0 0 0,0 0-1,-1-1 1,1 1-1,-1-1 1,0 1 0,0-1-1,0 0 1,-1 0-1,1 0 1,-1 0 0,0 0-1,-5 4 1,3-3 7,-1 0 1,1 0-1,-1-1 1,0 1-1,0-1 1,-1-1-1,1 1 1,-1-1-1,-10 3 1,6-5 89,10-2-63,1 1-1,0-1 1,0 1-1,0-1 1,0 1-1,0 0 1,0-1-1,0 1 1,0-1-1,0 1 0,0-1 1,0 1-1,0-1 1,0 1-1,0-1 1,0 1-1,0 0 1,1-1-1,-1 1 1,0-1-1,0 1 0,1-1 1,-1 1-1,0 0 1,0-1-1,1 1 1,-1 0-1,0-1 1,1 1-1,-1 0 0,1-1 1,10-11-63,1 1-1,1 0 1,0 1 0,0 0 0,1 1 0,22-11-1,13-9-310,18-14-105,-3-3 0,86-77 0,-146 119 489,-2 2-2,0 1-1,-1 0 1,1-1-1,-1 1 1,1-1 0,-1 1-1,0-1 1,0 0 0,0 0-1,0 0 1,0 1-1,0-1 1,0 0 0,0 0-1,0-4 1,-1 6 278,-6 0-224,-1 1 0,1 0 0,-1 0 0,1 1 0,0 0 0,0 0 0,0 1 0,0-1 0,0 1-1,-7 5 1,-53 41-64,61-45 34,4-3-33,-21 17 29,-37 39 0,54-52-31,1 0 0,0 0 0,0 1 0,0 0 1,1-1-1,0 1 0,0 0 0,0 0 0,1 1 0,0-1 0,0 1 1,0-1-1,1 1 0,-1 7 0,2-9-5,0 0 0,0 1-1,1-1 1,-1 0 0,1 1 0,0-1 0,2 5-1,-2-7 10,1-1-1,0 1 1,-1-1-1,1 0 0,0 0 1,0 0-1,0 0 1,0 0-1,0 0 0,1 0 1,-1-1-1,1 1 1,4 2-1,10 4 25,0-1-1,0 0 1,0-1 0,1-1 0,-1-1-1,21 3 1,8-3-2501,56-1-1,-63-3 121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6.708"/>
    </inkml:context>
    <inkml:brush xml:id="br0">
      <inkml:brushProperty name="width" value="0.05" units="cm"/>
      <inkml:brushProperty name="height" value="0.05" units="cm"/>
    </inkml:brush>
  </inkml:definitions>
  <inkml:trace contextRef="#ctx0" brushRef="#br0">143 245 5029,'0'0'3203,"7"-2"-2979,15-5 408,-42 7 1387,10 0-1777,0 0 1,0 0-1,0-1 0,1 0 1,-19-5-1,24 4-215,0-1-1,0 1 1,1-1-1,-1 0 1,1 0-1,0 0 1,0-1-1,0 1 1,0-1-1,1 1 1,-1-1-1,1 0 1,0 0-1,0 0 1,0-1-1,1 1 1,-2-8-1,0 2 119,2-1-1,-1 0 1,1 0 0,1 0-1,0 0 1,1-15 0,0 23-131,-1 0 1,1 0 0,0 0-1,0 0 1,0 1 0,0-1-1,0 0 1,1 1 0,-1-1-1,1 1 1,0-1 0,-1 1-1,1 0 1,0 0 0,0 0-1,1 0 1,-1 0 0,0 0-1,1 0 1,-1 1 0,1-1-1,-1 1 1,4-1 0,0-1 10,1 1 1,0 0-1,-1 1 1,1-1-1,0 1 1,0 1-1,0-1 1,13 2 0,-18 0-28,0 0 0,1 0 0,-1 0 0,0 0 0,0 1 1,0-1-1,0 1 0,0-1 0,-1 1 0,1 0 1,0-1-1,-1 1 0,1 0 0,-1 0 0,1 0 0,-1 0 1,0 1-1,0-1 0,0 0 0,0 0 0,-1 1 1,1-1-1,0 4 0,3 8 9,-1 0 1,2 25-1,-4-27-12,0 2 25,0-1 1,-1 1-1,-2 26 0,1-37-15,1 0 1,-1 1-1,0-1 0,0 0 0,0 0 1,-1 0-1,1 1 0,-1-1 1,1-1-1,-1 1 0,0 0 0,0 0 1,0-1-1,-1 1 0,1-1 1,-1 0-1,1 1 0,-1-1 0,0 0 1,-5 2-1,0-1-5,1 0 0,0 0 0,-1-1 0,1 0 0,-1-1 0,0 0 0,1 0 0,-15-1 0,22 0 0,-1 0 0,0 0 0,0-1 0,0 1 0,1 0 0,-1-1 0,0 1 0,0 0 0,1-1 0,-1 1 0,0-1 0,1 0 0,-1 1 0,1-1 0,-1 1 1,1-1-1,-1 0 0,1 1 0,-1-1 0,1 0 0,-1 0 0,1 1 0,0-1 0,0 0 0,-1 0 0,1 0 0,0 1 0,0-1 0,0 0 0,0 0 0,0 0 0,0 0 0,0 0 0,0 0 0,2-37-20,-1 32 7,1-3-10,0 0 0,1 0 0,0 0 0,1 1 0,0 0 0,0-1 0,1 1 0,0 1-1,0-1 1,1 1 0,0 0 0,0 0 0,0 0 0,1 1 0,8-5 0,-7 4 24,1 0 1,0 1-1,0 0 0,0 1 0,1 0 1,0 0-1,0 1 0,0 1 1,0-1-1,1 2 0,-1-1 0,21-1 1,-31 4-4,1 1 0,0-1 0,0 0 1,0 0-1,-1 0 0,1 1 0,0-1 1,0 0-1,-1 1 0,1-1 0,0 0 1,-1 1-1,1-1 0,0 1 1,-1 0-1,1-1 0,0 1 0,-1-1 1,1 1-1,-1 0 0,0-1 0,1 1 1,-1 0-1,1 0 0,-1-1 0,0 1 1,0 0-1,1 0 0,-1 0 0,0 1 1,3 28-36,-3-23 37,1 7 8,-1 1 0,-1-1 0,0 0 0,-1 0 0,0 0 0,-1 0 0,-6 16 0,5-20-2,0-1-1,-1 0 0,0 0 1,-1 0-1,0 0 0,0-1 0,-1 0 1,0 0-1,-1-1 0,-12 11 1,11-11-4,0 0 0,0-1 0,0 0 0,-1 0 0,0-1 0,0 0 1,0-1-1,0 0 0,-1-1 0,0 0 0,1-1 0,-1 0 0,0 0 1,-13 0-1,23-3-2,1 1 0,0 0 0,-1 0 0,1 0 0,-1 0 0,1 0 0,0-1 0,-1 1 0,1 0 0,-1 0 0,1-1 0,0 1 0,-1 0 0,1-1-1,0 1 1,0 0 0,-1-1 0,1 1 0,0 0 0,0-1 0,-1 1 0,1-1 0,0 1 0,0 0 0,0-1 0,0 1 0,0-1 0,-1 1 0,1-1 0,0 1 0,0 0 0,0-2 0,0-18-7,1 14-1,-1-5-13,2-1 1,-1 1 0,1 0-1,1 0 1,0 1 0,1-1 0,0 1-1,0-1 1,1 1 0,1 0-1,0 1 1,13-18 0,-7 13 29,0 0 0,1 1 0,0 1 0,1 0 0,0 1 0,1 0 0,23-12-1,-35 21 25,0 1 0,1-1-1,-1 1 1,0 0-1,1 0 1,-1 0-1,1 0 1,-1 1-1,1-1 1,6 1-1,-9 1-38,-1-1 0,1 1-1,-1 0 1,1-1 0,-1 1-1,1 0 1,-1 0 0,1 0 0,-1-1-1,1 1 1,-1 0 0,0 0-1,0 0 1,1 0 0,-1 0 0,0 0-1,0-1 1,0 1 0,0 0-1,0 0 1,0 0 0,-1 2-1,2 0-8,-1 1 9,1 22 31,-2 43-1,0-62-11,0 1 0,0-1 0,-1 0 0,0 1 0,0-1 0,-1 0 0,0 0 1,0 0-1,-1-1 0,-5 10 0,0-5-18,-1 0 1,1-1-1,-2 0 0,1 0 1,-19 12-1,22-18 1,0 1-1,0-1 1,0-1-1,-1 1 1,1-1 0,-1-1-1,0 1 1,0-1 0,0-1-1,0 1 1,-10 0 0,17-2 4,1 0 1,-1 0-1,0 0 1,1 0-1,-1 0 1,0-1-1,0 1 1,1 0-1,-1 0 1,0 0 0,1 0-1,-1-1 1,1 1-1,-1 0 1,0-1-1,1 1 1,-1-1-1,1 1 1,-1 0-1,1-1 1,-1 1-1,1-1 1,-1 1-1,1-1 1,-1 0-1,1 1 1,0-1-1,-1 1 1,1-2-1,-2-21 11,3 13-21,-1-2 3,0-1-1,1 0 1,0 0 0,1 1-1,1-1 1,0 1 0,7-18 0,-7 24 17,0 1 0,0-1 0,0 0 0,1 1 0,0 0 0,0 0 0,0 0 0,1 1 0,0-1 0,0 1 0,0 0 0,0 0 0,1 1 0,-1-1 0,1 1 0,0 1 1,6-3-1,-11 4-10,0 1 1,0-1 0,0 0 0,0 1-1,0-1 1,0 1 0,1 0 0,-1-1-1,0 1 1,0 0 0,0 0 0,0 0-1,1-1 1,-1 1 0,0 0 0,0 1-1,0-1 1,1 0 0,-1 0 0,0 0-1,0 1 1,0-1 0,0 1 0,1-1 0,-1 1-1,0-1 1,0 1 0,0 0 0,0-1-1,0 1 1,-1 0 0,1 0 0,0 0-1,0 0 1,0 0 0,-1 0 0,1 0-1,0 0 1,-1 0 0,1 0 0,-1 0-1,1 1 1,0 6-12,0-1 1,0 0-1,0 0 0,-1 1 0,-2 13 1,1 0 36,1-14-23,0-1 0,0 0 0,0 1 0,-1-1 0,0 1 0,-1-1 0,1 0-1,-1 0 1,0 0 0,-5 9 0,5-12-6,-1 0-1,1 0 0,-1 0 1,0 0-1,0 0 1,0-1-1,-1 1 1,1-1-1,-1 0 1,1 0-1,-1 0 1,0 0-1,0 0 0,1-1 1,-1 0-1,0 0 1,-6 1-1,6-1-12,0 0 0,0-1 0,0 1-1,0-1 1,0 0 0,0 0 0,0 0 0,-8-2 0,11 2 13,-1-1 1,1 1 0,0-1 0,0 1 0,0-1 0,-1 0 0,1 0 0,0 0 0,0 0 0,0 1 0,0-1 0,0-1 0,1 1 0,-1 0 0,0 0 0,0 0 0,1 0 0,-1 0 0,1-1 0,-1 1 0,1 0 0,-1-1 0,1 1 0,0 0-1,-1-1 1,1 1 0,0-3 0,-1-6-15,1 0 0,-1-1 1,2 1-1,0-1 0,0 1 0,0 0 0,2-1 0,-1 1 0,1 0 0,5-10 0,-6 15 15,1-1-1,1 1 1,-1-1-1,1 1 1,0 0 0,0 1-1,0-1 1,0 1-1,1-1 1,0 1 0,0 1-1,0-1 1,0 1-1,1 0 1,0 0 0,-1 0-1,13-3 1,-17 6-1,-1-1 0,1 1 0,0 0 0,-1 0 1,1-1-1,0 1 0,0 0 0,-1 0 0,1 0 0,0 0 0,0 0 1,0 0-1,-1 0 0,1 0 0,0 0 0,0 1 0,-1-1 1,1 0-1,0 0 0,-1 1 0,1-1 0,0 0 0,-1 1 0,1-1 1,0 0-1,-1 1 0,1-1 0,-1 1 0,1 0 0,-1-1 0,1 1 1,-1-1-1,1 1 0,-1 0 0,1-1 0,-1 1 0,0 0 1,1-1-1,-1 1 0,0 0 0,0-1 0,1 2 0,-1 38-203,-1-25 172,1-7 40,0 1 1,0 0-1,-1 0 0,-1 0 1,1 0-1,-1 0 0,-1-1 1,-5 14-1,6-17-2,-1 0 0,0-1 0,-1 0 1,1 1-1,-1-1 0,0 0 0,0-1 0,0 1 0,0-1 0,0 0 0,-1 0 0,0 0 0,1-1 0,-1 1 0,-9 2 1,5-2 6,1-1 0,-1 0 1,0-1-1,0 1 1,0-2-1,-13 1 1,21-1-5,0-1 0,1 1 1,-1 0-1,0 0 0,0-1 1,0 1-1,0 0 0,1-1 1,-1 1-1,0-1 0,1 1 0,-1-1 1,0 0-1,1 1 0,-1-1 1,1 1-1,-1-1 0,0 0 1,1 0-1,0 1 0,-1-1 1,1 0-1,-1 0 0,1 1 1,0-1-1,0 0 0,0 0 1,-1 0-1,1 0 0,0 0 0,0-1 1,-1-33 135,1 27-88,0-1 10,0 0 0,0 0-1,1 0 1,1 0 0,-1 0 0,1 0-1,1 0 1,6-14 0,-7 19-63,0 1 0,0-1 0,1 1 0,-1-1 0,1 1 0,0 0 0,0 0 0,0 1 0,1-1 0,-1 0 0,1 1 0,-1 0 0,1 0 1,0 0-1,0 0 0,0 1 0,0 0 0,0-1 0,0 1 0,0 1 0,0-1 0,5 0 0,0 0-441,1 1 0,0 0 1,-1 0-1,1 1 0,0 0 0,-1 1 0,1 0 0,-1 0 1,16 7-1,32 13-5097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7.283"/>
    </inkml:context>
    <inkml:brush xml:id="br0">
      <inkml:brushProperty name="width" value="0.05" units="cm"/>
      <inkml:brushProperty name="height" value="0.05" units="cm"/>
    </inkml:brush>
  </inkml:definitions>
  <inkml:trace contextRef="#ctx0" brushRef="#br0">0 26 2723,'0'0'7927,"2"-3"-7318,1 0-543,-1 1 1,1 0 0,-1 0 0,1 1 0,-1-1-1,1 0 1,0 1 0,0 0 0,0 0 0,0 0-1,0 0 1,0 0 0,0 0 0,0 1 0,0-1-1,4 1 1,58 1 282,-63 0-348,0-1 0,0 1 0,0-1 0,0 1 1,0 0-1,0 0 0,0 0 0,0 0 0,0 0 1,0 0-1,-1 0 0,1 1 0,0-1 0,-1 1 1,1-1-1,-1 1 0,0 0 0,0-1 0,1 1 1,-1 0-1,0 0 0,0 0 0,0 0 0,-1 0 0,1 0 1,0 0-1,-1 0 0,0 0 0,1 4 0,1 6 29,-2 0 0,1 1 0,-3 22 0,2-29-14,-1-1-1,0 0 1,0 1 0,-1-1-1,1 0 1,-1 0 0,0 0-1,0 0 1,-1-1 0,0 1-1,0-1 1,0 1 0,-5 5-1,-7 6 94,-30 24-1,22-20-75,23-19-179,-1 0 0,1 0 1,0 1-1,0-1 0,0 0 0,-1 0 0,1 0 0,0 0 0,0 1 0,1-1 0,-1 0 0,0 0 0,0 0 0,1 0 1,-1 0-1,0 0 0,1 1 0,-1-1 0,1 0 0,-1 0 0,1 0 0,0-1 0,-1 1 0,1 0 0,0 0 1,1 1-1,13 4-2908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7.641"/>
    </inkml:context>
    <inkml:brush xml:id="br0">
      <inkml:brushProperty name="width" value="0.05" units="cm"/>
      <inkml:brushProperty name="height" value="0.05" units="cm"/>
    </inkml:brush>
  </inkml:definitions>
  <inkml:trace contextRef="#ctx0" brushRef="#br0">19 24 4228,'0'0'7079,"-1"0"-6832,0 1 1,0-1 0,0 0 0,0 1-1,0-1 1,0 0 0,0 0-1,0 0 1,0 1 0,0-1-1,0 0 1,0-1 0,0 1 0,-2 0-1,3-5 50,0 4-269,0 1 1,0-1 0,-1 0-1,1 1 1,0-1 0,0 0-1,0 1 1,0-1 0,0 1-1,0-1 1,0 0 0,0 1 0,0-1-1,0 0 1,0 1 0,1-1-1,-1 0 1,0 1 0,0-1-1,1 1 1,-1-1 0,0 1-1,1-1 1,-1 0 0,0 1-1,1-1 1,-1 1 0,1 0-1,-1-1 1,1 1 0,-1-1-1,1 1 1,-1 0 0,1-1-1,-1 1 1,1 0 0,0 0-1,0-1 1,0 1-101,-1 0 0,0 1 1,1-1-1,-1 0 0,0 0 1,1 0-1,-1 1 0,0-1 0,1 0 1,-1 0-1,0 1 0,1-1 0,-1 0 1,0 1-1,0-1 0,0 0 1,1 1-1,-1-1 0,0 1 0,0-1 1,0 0-1,0 1 0,0-1 0,0 1 1,0-1-1,1 0 0,-1 1 1,1 4-692,8 17-2621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49.372"/>
    </inkml:context>
    <inkml:brush xml:id="br0">
      <inkml:brushProperty name="width" value="0.05" units="cm"/>
      <inkml:brushProperty name="height" value="0.05" units="cm"/>
    </inkml:brush>
  </inkml:definitions>
  <inkml:trace contextRef="#ctx0" brushRef="#br0">20 65 224,'0'0'5088,"0"-5"-4827,-1 1-489,1 0 617,0-1-1,-1 0 1,1 0 0,-1 0-1,0 1 1,-1-1-1,1 0 1,-1 1 0,0-1-1,-3-4 1,3 17 2382,0 39-2878,6 174 384,-4-220-85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0:58.827"/>
    </inkml:context>
    <inkml:brush xml:id="br0">
      <inkml:brushProperty name="width" value="0.05" units="cm"/>
      <inkml:brushProperty name="height" value="0.05" units="cm"/>
    </inkml:brush>
  </inkml:definitions>
  <inkml:trace contextRef="#ctx0" brushRef="#br0">522 78 2050,'0'0'5408,"-6"-6"-5253,-19-18 122,21 21-166,-1 0-1,0 0 0,0 0 1,0 0-1,-1 1 1,1 0-1,0 0 1,-1 1-1,0-1 1,1 1-1,-1 0 0,0 1 1,1-1-1,-12 2 1,-4-2 47,-42-7 274,34 4 217,-41-1 0,66 4-646,0 1 0,0 0 1,0 0-1,-1 0 0,1 1 1,0-1-1,0 1 0,0 0 1,0 0-1,0 1 0,0-1 1,0 1-1,0 0 0,1 0 1,-1 0-1,0 0 0,1 1 0,0-1 1,0 1-1,0 0 0,0 0 1,0 0-1,0 1 0,1-1 1,0 0-1,-1 1 0,1 0 1,-2 5-1,-11 25 57,-16 51 1,-5 12 37,30-83-77,0-1 0,1 1 0,1 0 0,0 1 0,-2 21 0,5-31 20,1 0-1,0 1 1,0-1-1,0 1 0,1-1 1,0 0-1,0 1 1,0-1-1,1 0 1,-1 0-1,1 0 0,1 0 1,-1 0-1,1 0 1,-1-1-1,1 1 1,7 7-1,102 105 382,-102-109-401,0 1 0,1-2 0,0 1 0,0-2 0,1 1 0,-1-2 0,2 1 0,-1-2 0,0 0 0,1 0 0,0-1 0,17 2 0,21 0 136,95-2 1,-91-4-42,-42 1-119,0 0 0,0-1 1,0-1-1,0 0 0,0-1 0,-1 0 0,21-8 0,-27 8 13,0 0 0,1-1-1,-2 0 1,1 0 0,0 0 0,-1 0 0,0-1-1,0 0 1,0 0 0,0-1 0,-1 1 0,0-1-1,0 0 1,-1 0 0,6-12 0,6-12 80,-12 25-84,0 0 1,-1-1-1,1 0 0,-1 1 1,0-1-1,-1 0 0,1 0 1,-1 0-1,0 0 1,0-8-1,1-56 164,-1 30-111,-5-71 0,2 101-58,-1 0 0,1 0 0,-2 1 0,1-1-1,-1 1 1,-10-16 0,-39-54-2,30 46 2,19 28-1,1 1 1,-1 0-1,1 0 1,-1 0-1,0 1 1,-1 0-1,1-1 1,-1 1 0,1 1-1,-1-1 1,0 1-1,0 0 1,0 0-1,0 0 1,-9-1-1,-4 0-101,-1 0 0,1 2-1,-21 1 1,37 0 81,-4-1-255,0 2 0,0-1 0,1 1 0,-1 0-1,0 0 1,1 0 0,-1 1 0,0 0 0,1 0 0,0 1 0,0-1 0,-10 7-1,-23 20-4058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00.912"/>
    </inkml:context>
    <inkml:brush xml:id="br0">
      <inkml:brushProperty name="width" value="0.05" units="cm"/>
      <inkml:brushProperty name="height" value="0.05" units="cm"/>
    </inkml:brush>
  </inkml:definitions>
  <inkml:trace contextRef="#ctx0" brushRef="#br0">43 8 609,'0'0'1361,"-34"-3"7623,34 2-8894,0 1 0,0 0 0,0 0 0,0-1 0,0 1 0,0 0 0,-1 0 0,1 0 0,0-1 0,0 1-1,0 0 1,0 0 0,-1 0 0,1 0 0,0-1 0,0 1 0,0 0 0,-1 0 0,1 0 0,0 0 0,0 0 0,0 0 0,-1 0-1,1 0 1,0-1 0,0 1 0,-1 0 0,1 0 0,0 0 0,0 0 0,-1 0 0,1 0 0,0 0 0,0 1 0,-1-1-1,1 0 1,0 0 0,0 0 0,-1 0 0,1 0 0,0 0 0,0 0 0,2 13 584,12 17-917,93 96 604,-89-108-324,1 0 1,1-2 0,0 0 0,34 19 0,-11-6 239,-41-28-287,-1-1-87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1:01.493"/>
    </inkml:context>
    <inkml:brush xml:id="br0">
      <inkml:brushProperty name="width" value="0.05" units="cm"/>
      <inkml:brushProperty name="height" value="0.05" units="cm"/>
    </inkml:brush>
  </inkml:definitions>
  <inkml:trace contextRef="#ctx0" brushRef="#br0">367 30 0,'0'0'5781,"0"-4"-4729,0-18 2173,-5 20-798,3 2-2423,-1-1-1,1 1 1,0 0 0,-1 0-1,1 0 1,0 0 0,-1 0-1,1 0 1,0 1 0,0-1 0,-4 2-1,-6 7 18,1 0 0,0 0 0,1 1 0,-17 21 0,2-1 18,-10 9 11,3 2 0,-46 77 0,67-101 146,1-1 0,-2-1 0,-25 27 1,30-36-162,6-5-125,0-1 1,0 1 0,0-1-1,1 1 1,-1 0-1,0-1 1,0 1 0,1 0-1,-1 0 1,1-1 0,-1 1-1,0 0 1,1 0-1,0 0 1,-1 0 0,1 0-1,-1-1 1,1 1-1,0 0 1,0 0 0,0 0-1,-1 0 1,1 0 0,0 1-1,0 7-4143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2:09.549"/>
    </inkml:context>
    <inkml:brush xml:id="br0">
      <inkml:brushProperty name="width" value="0.05" units="cm"/>
      <inkml:brushProperty name="height" value="0.05" units="cm"/>
    </inkml:brush>
  </inkml:definitions>
  <inkml:trace contextRef="#ctx0" brushRef="#br0">4359 470 4260,'0'0'5696,"-35"-28"-5365,-116-90-64,133 104-193,-1 0 1,-1 2-1,0 0 1,-23-9-1,15 8 45,-64-29 118,-1 3-1,-2 4 1,-1 5 0,-2 4-1,-129-18 1,23 28-240,-233 11 0,244 7 30,176-2-25,-97-1 0,-206 25 0,241-10-3,0 2 0,1 4 0,0 3 0,-77 36-1,-126 63-27,-140 65 5,365-160 28,1 3 0,-93 68 0,119-75-7,1 2 0,1 0-1,1 2 1,2 0 0,1 2 0,-24 37-1,3 11 1,2 2 0,-58 161 0,-26 176-14,99-308 9,4 1 0,5 1 0,-6 201 0,23 41 18,3-297-7,2 1 0,23 104 0,44 105 13,-62-233-14,34 110-35,6-3-1,6-2 1,7-3 0,4-2-1,7-3 1,5-4 0,119 146-1,-126-185-3,4-3-1,3-4 1,3-3 0,173 123-1,-142-126 30,4-5 0,3-4 0,128 47 0,-164-80 47,0-4 1,2-3-1,1-5 0,0-3 0,150 9 0,17-24 256,-210-3-201,0-3 1,1-1-1,75-22 1,-40 1 11,-2-4 0,-1-3 0,87-54 0,200-157 52,-208 125-150,222-224 0,-310 274-15,-4-4 1,-2-2 0,-4-3 0,-4-3-1,-3-1 1,39-92 0,-54 94 12,-4-2 0,-4-1 1,-3-1-1,-4-2 0,-4 0 0,10-161 1,-21 98 3,-6 1 1,-31-223 0,-8 154-26,-9 3 1,-130-352 0,131 444-194,-73-137 1,95 213-279,-2 2 1,-1 1 0,-3 1 0,-1 1 0,-74-69 0,-27 8-3321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23:44.164"/>
    </inkml:context>
    <inkml:brush xml:id="br0">
      <inkml:brushProperty name="width" value="0.05" units="cm"/>
      <inkml:brushProperty name="height" value="0.05" units="cm"/>
    </inkml:brush>
  </inkml:definitions>
  <inkml:trace contextRef="#ctx0" brushRef="#br0">90 2001 4740,'0'0'5125,"-15"-25"-4666,-44-74-144,44 74-144,15 39-144,0 49 5,6 187-10,-3-214-17,2 1 1,2 0-1,1-1 0,22 59 0,-27-86-5,1 0 1,0-1-1,1 0 0,0 0 1,0 0-1,0 0 1,1-1-1,0 0 0,1 0 1,0 0-1,0-1 0,0 0 1,0-1-1,1 0 0,12 7 1,-9-8-1,0 0 0,0 0 0,1-1 0,-1 0 0,1-1 0,0-1 0,-1 0 0,1 0-1,0-1 1,0-1 0,0 0 0,15-3 0,-2-2 2,0 0 0,0-2-1,-1 0 1,37-19-1,98-67 23,69-65 8,45-52-5,537-467 18,189-149-843,-628 547-1358,-31 28-1912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09.041"/>
    </inkml:context>
    <inkml:brush xml:id="br0">
      <inkml:brushProperty name="width" value="0.05" units="cm"/>
      <inkml:brushProperty name="height" value="0.05" units="cm"/>
    </inkml:brush>
  </inkml:definitions>
  <inkml:trace contextRef="#ctx0" brushRef="#br0">34 2 3107,'0'0'9225,"0"-2"-8969,-16 244-234,-2 15 153,18-224-986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11.062"/>
    </inkml:context>
    <inkml:brush xml:id="br0">
      <inkml:brushProperty name="width" value="0.05" units="cm"/>
      <inkml:brushProperty name="height" value="0.05" units="cm"/>
    </inkml:brush>
  </inkml:definitions>
  <inkml:trace contextRef="#ctx0" brushRef="#br0">27 31 3171,'0'0'8072,"-5"-5"-7192,-12-15-234,12 15-235,11 5-261,0 0-152,0 0-1,0 1 1,0 0 0,0 1-1,0-1 1,0 1 0,0 0-1,-1 0 1,1 1 0,-1 0-1,1 0 1,4 4 0,-1 0-3,0 0 1,0 1 0,-1 0-1,-1 0 1,1 1-1,7 11 1,-5-4 6,0 1 1,-1 1-1,-1-1 0,0 1 0,-1 1 1,-1-1-1,5 32 0,-7-17 1,-1 0 0,-2 0-1,-4 47 1,3-74 6,-1-1 0,0 0 0,0 0 0,-1 0-1,1 0 1,-1 0 0,0 0 0,-1-1 0,1 1 0,-1 0 0,0-1 0,0 0 0,0 0-1,-1 0 1,1 0 0,-1 0 0,0-1 0,0 0 0,0 1 0,-9 3 0,13-7-5,0 0-1,0 0 1,0 1 0,0-1 0,0 0-1,-1 0 1,1 0 0,0 0 0,0 0-1,0 0 1,0 0 0,-1 0 0,1 0-1,0 0 1,0 0 0,0 0 0,-1 1-1,1-1 1,0 0 0,0-1 0,0 1-1,0 0 1,-1 0 0,1 0 0,0 0-1,0 0 1,0 0 0,0 0 0,-1 0-1,1 0 1,0 0 0,0 0 0,0 0-1,0 0 1,-1-1 0,1 1 0,0 0-1,0 0 1,0 0 0,0 0 0,0-1 0,1-13 83,4 1-85,1-1 0,0 1 0,0-1 0,2 2 0,-1-1 0,16-17-1,65-71-99,-62 74 18,-14 13 36,28-29-198,69-96-1,-95 115 328,-15 22 51,-3 6 20,-27 35 44,20-24-204,0 0-1,1 1 1,1 0 0,1 1 0,1 0-1,0 0 1,1 1 0,0-1-1,2 1 1,0 1 0,1-1 0,1 0-1,1 1 1,1 26 0,0-41-7,1 0-1,-1-1 1,1 1 0,0 0 0,0-1 0,0 1 0,1-1-1,-1 1 1,1-1 0,0 0 0,0 0 0,0 1-1,0-1 1,5 4 0,-2-2 37,1 0 0,0 0 0,0-1 0,0 0 0,0 0 0,1 0 0,7 2 0,1 0-582,0-1 1,0-1-1,0 0 0,1-1 1,-1-1-1,26 1 1,-6-3-3764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10.314"/>
    </inkml:context>
    <inkml:brush xml:id="br0">
      <inkml:brushProperty name="width" value="0.05" units="cm"/>
      <inkml:brushProperty name="height" value="0.05" units="cm"/>
    </inkml:brush>
  </inkml:definitions>
  <inkml:trace contextRef="#ctx0" brushRef="#br0">193 1894 4516,'0'0'4468,"0"-23"-4195,0-243 2086,0 256-2289,-14-560 2401,5 461-2221,-24-524 130,33 369-380,0 264-48,0 10-373,-2 14 421,-2 1 0,0-1 0,-15 46 0,0 4 0,9-22 9,-14 60-9,20-99-5,0 0 0,-1 0 0,-1 0-1,0-1 1,0 0 0,-10 12 0,10-17 32,5-6 42,1-12 144,1-5-178,0-1-1,1 1 1,1 0-1,1 0 1,8-24-1,39-81-52,-16 42 27,-26 57-13,1-4-17,0 1 1,2 1-1,1-1 1,26-35-1,-39 59 17,0 1-1,0 0 1,1 0-1,-1 0 0,0 0 1,0 0-1,0-1 1,0 1-1,0 0 1,0 0-1,0 0 1,0 0-1,0 0 0,0-1 1,1 1-1,-1 0 1,0 0-1,0 0 1,0 0-1,0 0 1,0 0-1,0 0 1,1 0-1,-1 0 0,0 0 1,0 0-1,0 0 1,0-1-1,1 1 1,-1 0-1,0 0 1,0 0-1,0 0 0,0 0 1,1 0-1,-1 0 1,0 1-1,0-1 1,0 0-1,0 0 1,0 0-1,1 0 0,-1 0 1,0 0-1,0 0 1,0 0-1,0 0 1,0 0-1,1 0 1,-1 1-1,0-1 0,0 0 1,0 0-1,0 0 1,3 11-135,8 44 114,19 58 1,-21-88 38,0 0 0,2-1 0,0-1 0,27 40 0,-13-40 273,-6-7-1253,-10-3-2962,-8-3-2233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11.439"/>
    </inkml:context>
    <inkml:brush xml:id="br0">
      <inkml:brushProperty name="width" value="0.05" units="cm"/>
      <inkml:brushProperty name="height" value="0.05" units="cm"/>
    </inkml:brush>
  </inkml:definitions>
  <inkml:trace contextRef="#ctx0" brushRef="#br0">118 2 3107,'0'0'8947,"2"-2"-8094,3 10-953,-4 0 105,-1 0 1,1 0-1,-1 1 1,0-1-1,-1 0 1,0 0-1,0 0 1,-1 0-1,0 0 1,0 0-1,-1 0 1,-4 9-1,-8 11 137,-33 51 0,6-13-11,39-62-118,4-4-12,-1 0 0,0 1 0,0-1 0,0 0 0,0 1 0,0-1-1,0 0 1,1 0 0,-1 1 0,0-1 0,0 0 0,1 0 0,-1 0 0,0 1 0,0-1 0,0 0 0,1 0-1,-1 0 1,0 0 0,1 1 0,-1-1 0,0 0 0,0 0 0,1 0 0,-1 0 0,0 0 0,1 0 0,-1 0-1,0 0 1,1 0 0,-1 0 0,0 0 0,0 0 0,1 0 0,-1 0 0,0 0 0,1 0 0,16 0 46,0-1 0,0 0-1,0-2 1,0 1 0,25-9 0,91-34 99,-39 11-146,-67 26-134,80-22-726,-90 27-780,-1 1-1,25-1 1,-12 3-4451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28.097"/>
    </inkml:context>
    <inkml:brush xml:id="br0">
      <inkml:brushProperty name="width" value="0.05" units="cm"/>
      <inkml:brushProperty name="height" value="0.05" units="cm"/>
    </inkml:brush>
  </inkml:definitions>
  <inkml:trace contextRef="#ctx0" brushRef="#br0">721 110 3363,'0'0'6481,"-9"-13"-5493,-1-5-676,4 7 65,0 1 0,-1 0 0,-13-16 0,18 24-284,0 0-1,0 0 1,-1 0 0,1 1-1,-1-1 1,1 1 0,-1-1-1,0 1 1,1 0 0,-1 0-1,0 0 1,0 0 0,0 1 0,-6-1-1,-46 0-198,35 2 194,6-1-86,3-1 2,-1 1 0,1 0 0,0 1 0,0 0 0,0 1 0,0 0 0,1 1-1,-21 7 1,-7 8 57,1 2 0,1 1 0,-62 49-1,78-54-43,0 2 0,1 0 0,1 1 0,1 1 0,1 1 0,1 0 0,-18 32 0,25-33-17,0 1 0,2-1 0,0 1 0,1 0 0,2 1 0,0-1 0,1 1 0,1 0 0,1-1 0,4 38 0,-3-53-4,0 1-1,0-1 0,1 0 1,0 0-1,0 0 1,0 0-1,0-1 0,1 1 1,0 0-1,0-1 0,1 0 1,0 0-1,7 8 1,-4-5 5,2-1 0,-1 0 0,1-1 0,0 0 0,0 0 0,1-1 0,13 6 0,3-2-137,-1 0 1,1-2-1,1-1 0,0-2 1,45 3-1,133-5-4433,-109-2-652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18.157"/>
    </inkml:context>
    <inkml:brush xml:id="br0">
      <inkml:brushProperty name="width" value="0.05" units="cm"/>
      <inkml:brushProperty name="height" value="0.05" units="cm"/>
    </inkml:brush>
  </inkml:definitions>
  <inkml:trace contextRef="#ctx0" brushRef="#br0">828 240 545,'0'0'2471,"-33"1"-1451,-104 4 112,128-5-929,-1 1 0,1 0 0,0 1 1,0-1-1,1 2 0,-1-1 1,0 2-1,1-1 0,-1 1 0,1 0 1,0 0-1,-11 9 0,0 0 64,-63 38 314,-135 111 0,196-144-497,0 2-1,2 0 0,0 2 0,1 0 0,1 0 0,2 2 0,0 0 0,1 1 0,1 0 0,-16 50 1,24-55-67,1 1-1,1 0 1,2 0 0,-1 1 0,4 32 0,-1-46-8,0-1 0,0 0 0,1 0 0,0 0 1,1 0-1,-1 0 0,1 0 0,0-1 0,1 1 0,0-1 0,0 0 0,0 0 0,1 0 1,5 5-1,10 9 46,1-1 1,30 21-1,-48-37-54,42 28 15,0-1 0,2-3 0,1-2 0,1-1 0,2-3 0,96 27 0,-107-41 4,0-1-1,0-2 0,76-2 0,-79-3-5,-8 0 1,-1-2-1,0-2 1,0 0-1,-1-2 1,1-1-1,-1-1 1,-1-1-1,0-1 1,0-2-1,-2-1 1,1 0-1,-2-2 1,26-21-1,-34 22 7,0 0-1,-1-1 1,0 0 0,-2-1-1,1-1 1,-2 0 0,-1-1-1,0 0 1,10-29-1,1-17 41,21-107-1,-37 150-45,18-92 218,-5 0 0,5-214 0,-22 318-232,-2-1-1,1 0 1,-1 1 0,-1-1-1,0 1 1,0-1-1,-1 1 1,-1 0 0,1 0-1,-7-10 1,7 14-5,-1 0 0,-1 1 0,1 0 1,-1 0-1,0 0 0,0 0 0,0 1 0,-1 0 0,0 0 0,1 0 0,-1 1 1,-1-1-1,1 1 0,0 1 0,-1 0 0,-13-4 0,-5 1-101,-1 1 0,0 1-1,-34 1 1,-91 8-1481,-55 17-2749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19.003"/>
    </inkml:context>
    <inkml:brush xml:id="br0">
      <inkml:brushProperty name="width" value="0.05" units="cm"/>
      <inkml:brushProperty name="height" value="0.05" units="cm"/>
    </inkml:brush>
  </inkml:definitions>
  <inkml:trace contextRef="#ctx0" brushRef="#br0">987 432 2787,'0'0'1825,"-38"7"-757,-126 26-192,149-29-783,-1 1 1,1 1 0,0 0 0,0 1-1,1 0 1,-1 1 0,2 1 0,-1 0-1,1 1 1,1 0 0,0 1 0,-20 24 0,7-9 10,-328 379 751,325-368-645,2 0 0,1 1 1,2 1-1,-18 43 0,29-52-107,1 0 0,2 0 0,0 1 0,3 1 0,0-1 0,-1 51 0,6-59-48,-1 22 49,4 51-1,0-82-88,0 1 0,1-1 1,0 1-1,1-1 0,0 0 1,1 0-1,11 20 0,-2-12 17,0 0 0,1-2 0,2 1 0,0-2 1,1 0-1,0-2 0,2 0 0,0 0 0,1-2 0,1-1 0,0-1 0,1 0 0,0-2 0,41 15 0,-18-12 31,0-2-1,1-1 1,-1-3 0,2-2-1,-1-2 1,1-1 0,54-6 0,-65-1-38,0-1 1,-1-1 0,1-3 0,-1-1 0,-1-1 0,0-2-1,0-2 1,-1-1 0,-1-1 0,-1-2 0,37-29 0,-42 27-13,-1-1 1,0-1-1,-2-1 1,-1-1-1,-1-1 1,-1-1-1,-1-1 1,-2-1-1,0 0 1,-2-2-1,-2 0 1,17-52-1,-20 40 5,-2 0 0,-2 0 0,3-78 0,-15-139 4,4 244-20,-3-54-117,-3 1-1,-3 0 0,-3 0 1,-3 1-1,-3 1 0,-3 1 1,-3 1-1,-38-71 0,45 102-213,-2 2-1,-2 0 1,-37-44-1,41 58 94,1 0-1,-2 2 1,0 0-1,-1 0 1,-1 2-1,-30-16 1,10 12-469,-1 1 0,-50-13 0,80 27 562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17.077"/>
    </inkml:context>
    <inkml:brush xml:id="br0">
      <inkml:brushProperty name="width" value="0.05" units="cm"/>
      <inkml:brushProperty name="height" value="0.05" units="cm"/>
    </inkml:brush>
  </inkml:definitions>
  <inkml:trace contextRef="#ctx0" brushRef="#br0">1624 385 833,'0'0'3560,"-6"-20"-2994,-19-62 86,24 78-568,-1 0 1,1 0-1,-1 0 1,0 0-1,0 0 1,0 0-1,-1 0 0,0 1 1,1 0-1,-1-1 1,0 1-1,-1 0 1,1 0-1,0 1 1,-1-1-1,-5-3 1,-5-3 53,-57-42 444,70 50-549,-1 0 0,1-1 1,1 1-1,-1 0 0,0 0 0,0-1 0,0 1 0,1-1 0,-1 1 0,1-1 0,-1 1 0,1-1 0,-1 1 0,1-1 0,0-1 0,-1 1 114,1 0-1,0 0 1,-1 0-1,1 0 1,-1 0-1,0 0 1,0 0 0,0 0-1,0 1 1,-1-3-1,-6-4-15,0 1-1,0 0 1,-1 0 0,0 1-1,0 0 1,-1 1-1,0 0 1,0 0 0,0 1-1,0 0 1,-17-3 0,-12-1-182,-71-6-1,83 12 119,-252-16-231,230 18-90,-1 2 0,1 2 0,-76 17 0,58-5 40,-166 47-31,222-59 228,0 1-1,0 0 0,0 0 1,-10 8-1,17-11 6,1 1 0,-1 0 0,1 0 0,-1 0 0,1 0 0,0 1 0,0-1 0,0 1 0,1 0 0,-1 0 0,1 0 0,0 0 0,-2 6 0,-9 35-48,-2 5 42,-37 84 0,-10 11 20,54-122-21,2-1 1,0 1-1,2 0 1,-3 40-1,6-48 18,1 0-1,0 0 1,1-1-1,4 20 1,-3-27 4,0 1 0,1-1 0,-1 0 0,1 0 0,1-1 0,0 1 0,0-1 1,0 1-1,0-1 0,7 6 0,59 71 35,-38-43-28,39 36 1,-58-64-3,1 0 0,1-1 1,0 0-1,0-1 1,1-1-1,27 12 0,12 0 38,1-3 0,74 14 1,121 6 252,-136-30 31,128-7 1,-110-3-234,-106 2-62,0-1 0,0-1 1,0-2-1,0 0 0,-1-2 0,50-18 0,-59 17 24,-1-1 0,-1 0-1,1-1 1,-1-1 0,-1-1-1,0 0 1,0 0 0,-1-2-1,-1 0 1,0 0 0,17-25-1,-10 8-11,-1-2 1,-1 0-1,-2-1 0,-1 0 0,-2-2 0,12-51 0,-12 24-7,-2-1-1,2-118 1,-11 153-29,-1 0 0,-2-1 0,-7-41 0,7 61-13,-1 1 0,1-1 0,-1 1 0,-1 0 0,1 0-1,-1 0 1,-1 0 0,0 0 0,0 1 0,0 0 0,-1 0 0,0 1 0,0-1 0,0 1 0,-10-6-1,6 6-27,1 0-1,-1 1 0,0 0 1,0 0-1,-1 1 0,1 1 0,-19-4 1,1 2-310,0 2 0,-29 0 0,-85 2-2623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19.741"/>
    </inkml:context>
    <inkml:brush xml:id="br0">
      <inkml:brushProperty name="width" value="0.05" units="cm"/>
      <inkml:brushProperty name="height" value="0.05" units="cm"/>
    </inkml:brush>
  </inkml:definitions>
  <inkml:trace contextRef="#ctx0" brushRef="#br0">759 0 2626,'0'0'3006,"-26"39"-2862,-3 5-109,-8 11 19,2 2 0,-38 87 1,-236 492 772,79-220-197,221-396-617,1-1 48,6-18-298,3-10-331,8-30-1712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5:20.100"/>
    </inkml:context>
    <inkml:brush xml:id="br0">
      <inkml:brushProperty name="width" value="0.05" units="cm"/>
      <inkml:brushProperty name="height" value="0.05" units="cm"/>
    </inkml:brush>
  </inkml:definitions>
  <inkml:trace contextRef="#ctx0" brushRef="#br0">136 1 1602,'0'0'2642,"-14"34"-2097,-48 112-182,48-113-142,2 1 0,-11 47 0,18-55 531,2-1 0,0 51 1757,6-81-1564,6-12-850,0 0 0,2 1 0,0 0-1,0 1 1,2 1 0,0-1 0,0 2 0,18-14 0,-30 26-104,0 0-1,1 1 1,-1-1 0,0 0-1,0 1 1,1-1-1,-1 0 1,1 1 0,-1 0-1,0-1 1,1 1 0,-1 0-1,1 0 1,-1 0-1,1 0 1,-1 0 0,0 0-1,1 0 1,-1 0 0,1 1-1,-1-1 1,0 0-1,1 1 1,-1-1 0,0 1-1,1 0 1,-1-1 0,0 1-1,0 0 1,1 0-1,-1 0 1,0 0 0,0 0-1,0 0 1,0 0 0,0 0-1,-1 0 1,1 0-1,0 1 1,0-1 0,0 2-1,3 5-500,0-1 0,-1 1 0,0 0 0,0 0 0,2 11 0,-3 17-7118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38.337"/>
    </inkml:context>
    <inkml:brush xml:id="br0">
      <inkml:brushProperty name="width" value="0.05" units="cm"/>
      <inkml:brushProperty name="height" value="0.05" units="cm"/>
    </inkml:brush>
  </inkml:definitions>
  <inkml:trace contextRef="#ctx0" brushRef="#br0">1654 227 6150,'0'0'3908,"-28"-6"-3882,-92-22-10,103 24 55,-1 2-1,0 0 1,0 1-1,0 1 1,0 1-1,0 0 1,1 2 0,-1 0-1,0 0 1,-20 8-1,-8 2 46,-45 10-27,2 5 1,0 4 0,2 4-1,2 3 1,2 4 0,1 4 0,3 3-1,2 3 1,-99 89 0,155-122-97,2 0 0,-1 1 1,2 1-1,1 1 0,1 0 1,1 1-1,1 1 0,1 0 1,1 1-1,1 0 0,-13 52 1,-48 210-21,59-225 18,4 1 0,-3 105 0,12-134 9,5 122 1,-3-133-2,1 0 0,2 0-1,0-1 1,13 35 0,-5-28 6,1 1 0,2-2 1,1 0-1,1-1 0,1-1 1,1 0-1,1-2 0,2 0 1,1-2-1,0 0 1,2-2-1,0 0 0,2-2 1,0-1-1,1-2 0,39 17 1,-8-8 6,1-3 1,1-2-1,0-3 1,94 12-1,-30-15 24,165-3-1,-262-11-33,33 2-1,0-4 0,-1-2 0,98-19-1,-39-8 25,205-84-1,-256 85 5,-2-4 0,-1-2-1,-2-3 1,71-57 0,-103 68-1,-1-1 0,-1-2 0,-1-1 0,28-42 0,-12 7 16,46-92 1,-67 110-19,-3-1-1,-1-1 1,-3-1-1,-2-1 1,-3 0-1,-2-1 1,-2 0-1,2-106 1,-10 151-25,1-36 131,-2-1 0,-1 1 0,-3 0 0,-18-78 1,2 52-52,-3 1 0,-3 2 0,-3 0 0,-2 2-1,-45-64 1,59 102-84,-2 1 0,-1 2-1,-1 0 1,-2 1-1,0 1 1,-1 2-1,-1 0 1,-1 2 0,-1 0-1,0 2 1,-2 2-1,0 0 1,-51-17-1,44 22-40,0 2 0,0 1 0,-58-4-1,-120 12-813,146 5-462,1 2 0,0 4 0,-123 38 0,-31 26-5294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39.709"/>
    </inkml:context>
    <inkml:brush xml:id="br0">
      <inkml:brushProperty name="width" value="0.05" units="cm"/>
      <inkml:brushProperty name="height" value="0.05" units="cm"/>
    </inkml:brush>
  </inkml:definitions>
  <inkml:trace contextRef="#ctx0" brushRef="#br0">75 3 3619,'0'0'6214,"0"-2"-5809,0 6-57,-4 55 547,-21 114 0,18-136-688,-8 33 51,-6 40-25,19-104-1067,1-17-380,3-22-1703,15-8-1220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0.086"/>
    </inkml:context>
    <inkml:brush xml:id="br0">
      <inkml:brushProperty name="width" value="0.05" units="cm"/>
      <inkml:brushProperty name="height" value="0.05" units="cm"/>
    </inkml:brush>
  </inkml:definitions>
  <inkml:trace contextRef="#ctx0" brushRef="#br0">0 319 3171,'0'0'8830,"0"-3"-8590,1-6-239,2 8 46,6 17 137,11 38 204,-19-50-367,18 61 185,-13-39-123,2 1 1,20 45 0,-24-65-77,-1 0 0,1 0 1,1-1-1,-1 0 0,1 1 0,0-2 1,1 1-1,-1 0 0,1-1 0,0 0 0,1-1 1,-1 1-1,1-1 0,10 5 0,-8-6-4,-1 0 0,1 0 0,0-1 0,-1 0 0,1 0 0,0-1 0,0 0 0,13-1 0,-21-24 200,-1-52 267,3 0-1,3 1 1,26-122 0,-12 119-451,15-66-1255,-33 139-360,6 5-1794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1.379"/>
    </inkml:context>
    <inkml:brush xml:id="br0">
      <inkml:brushProperty name="width" value="0.05" units="cm"/>
      <inkml:brushProperty name="height" value="0.05" units="cm"/>
    </inkml:brush>
  </inkml:definitions>
  <inkml:trace contextRef="#ctx0" brushRef="#br0">289 2950 2402,'0'0'3428,"-7"-4"-2697,7 4-729,-7-4 267,0 0 0,1 0 0,0 0 0,0-1 1,1 0-1,-1 0 0,1-1 0,0 1 0,0-1 0,-7-12 1,-6-23 362,2-1 0,1 0 0,-11-62 0,12 50-523,-22-104 254,-26-269 0,38-166 133,23 537-434,3 0-1,3 1 1,1-1-1,3 1 0,3 0 1,2 1-1,24-59 0,0 28-11,3 2-1,4 2 0,80-110 1,-26 64-53,127-129 1,-129 161-30,-103 106-2013,-11 13 1479,-64 53-5071,57-56 3213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1.805"/>
    </inkml:context>
    <inkml:brush xml:id="br0">
      <inkml:brushProperty name="width" value="0.05" units="cm"/>
      <inkml:brushProperty name="height" value="0.05" units="cm"/>
    </inkml:brush>
  </inkml:definitions>
  <inkml:trace contextRef="#ctx0" brushRef="#br0">0 100 3908,'0'0'2498,"19"-15"-2284,61-45-81,-77 58-118,1-1 1,-1 1-1,0 0 1,1 0-1,0 1 1,-1-1-1,1 1 0,0-1 1,0 1-1,0 0 1,-1 1-1,1-1 0,0 1 1,8 0-1,2 0 96,54-4 492,75 5 0,-136 0-561,-1 0 1,0 0-1,0 0 0,0 1 0,-1 0 0,1 0 1,0 0-1,-1 1 0,1 0 0,-1 0 0,0 0 1,0 1-1,0-1 0,0 1 0,-1 0 0,0 1 1,1-1-1,6 11 0,-6-7 53,0 0 0,-1 0 0,0 1 0,0-1 1,-1 1-1,0 0 0,0 0 0,-1 0 0,0 0 0,-1 1 0,1 16 0,-2-16 131,1 3 27,-1-1 0,-1 0 0,1 0 0,-2 0 1,0 1-1,0-1 0,-1-1 0,-7 18 0,-27 37 501,-6 13-348,39-70-424,1 0 1,0 0-1,0-1 1,1 2-1,0-1 1,1 0-1,-1 14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28.442"/>
    </inkml:context>
    <inkml:brush xml:id="br0">
      <inkml:brushProperty name="width" value="0.05" units="cm"/>
      <inkml:brushProperty name="height" value="0.05" units="cm"/>
    </inkml:brush>
  </inkml:definitions>
  <inkml:trace contextRef="#ctx0" brushRef="#br0">476 0 3171,'0'0'2178,"-87"228"-1153,42-130-192,-12 8-225,-3-4-159,-1-4 191,9-10-351,10-9-97,8-22-128,15-13 0,4-16-32,11-15-32,4-9-352,8-49-7207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2.728"/>
    </inkml:context>
    <inkml:brush xml:id="br0">
      <inkml:brushProperty name="width" value="0.05" units="cm"/>
      <inkml:brushProperty name="height" value="0.05" units="cm"/>
    </inkml:brush>
  </inkml:definitions>
  <inkml:trace contextRef="#ctx0" brushRef="#br0">1322 133 1121,'0'0'2541,"-32"-7"-1729,-104-19-183,115 23-525,1 1-1,-1 0 0,0 2 0,0 0 0,0 2 0,1 0 0,-24 6 0,9 2 122,0 1 0,-47 24-1,56-24-52,-28 15-71,1 2 0,2 3 0,1 1 0,-66 57 0,46-28 108,2 4 0,-65 83 0,106-115-117,1 1-1,2 1 1,-24 49-1,37-61-77,1 0-1,1 0 0,1 1 0,1 0 1,1 1-1,-5 48 0,8-44-4,1 1 0,2-1 0,1 0 0,2 0 0,0 0 0,2 0 0,1-1-1,18 50 1,0-22-7,3-2-1,2-1 1,3-1-1,50 64 0,-35-58 14,3-1-1,2-3 0,68 54 0,-75-73-9,1-1 0,2-3 0,67 34 0,-84-51 23,0 0 0,1-2-1,1-2 1,0 0 0,1-3-1,60 7 1,-58-11 66,0-2 0,0-1 0,0-2 0,0-1 0,-1-2 0,1-2 0,-2-1 0,1-2 0,36-15-1,-19 2-5,-1-3 0,-1-1 0,-1-3-1,-2-2 1,57-50 0,-69 50-7,-2-1 0,-1-2 0,-2-1 0,-1-2 1,-2 0-1,41-80 0,-42 61 4,-3-1 1,-2-1-1,-3-1 1,-2-1-1,12-99 0,-17 48 40,-5 0-1,-11-139 1,2 212-115,-2 0-1,-2 0 1,-1 1-1,-2 0 1,-2 1-1,-1 0 1,-2 0-1,-1 2 1,-33-53-1,34 66-8,0 1 0,-2 0 0,0 1-1,-2 1 1,0 0 0,-31-22 0,34 29-6,-1 2 0,0 0 0,-1 1 1,0 1-1,0 0 0,0 1 1,-1 1-1,0 1 0,-28-3 0,23 4-15,-1 2 0,0 1-1,0 1 1,0 1-1,-30 5 1,40-3-299,-1 1 0,1 1-1,0 0 1,0 1 0,1 0-1,-1 1 1,1 1 0,1 0 0,-16 13-1,-47 43-3801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3.580"/>
    </inkml:context>
    <inkml:brush xml:id="br0">
      <inkml:brushProperty name="width" value="0.05" units="cm"/>
      <inkml:brushProperty name="height" value="0.05" units="cm"/>
    </inkml:brush>
  </inkml:definitions>
  <inkml:trace contextRef="#ctx0" brushRef="#br0">23 1 3587,'0'0'5088,"0"20"-5136,0 367 966,-3-336-400,3-51-369,-9-2-106,7-1-417,0 0 1,1 0-1,0 0 0,0-1 1,0 1-1,0 0 0,0-6 1,0-14-3049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4.223"/>
    </inkml:context>
    <inkml:brush xml:id="br0">
      <inkml:brushProperty name="width" value="0.05" units="cm"/>
      <inkml:brushProperty name="height" value="0.05" units="cm"/>
    </inkml:brush>
  </inkml:definitions>
  <inkml:trace contextRef="#ctx0" brushRef="#br0">4 134 3043,'0'0'6283,"-1"-4"-5813,-1-14-59,1 13 192,10 21 710,21 14-850,38 29-1,-13-12-228,-22-16-123,-2 1 0,-2 1 0,-1 2 0,33 54 0,-49-76 101,-12-13-200,0 0 0,0 0 0,0 0 0,1 0 0,-1 0 0,0 0 0,0 0 0,0 0 1,0 0-1,1 0 0,-1 0 0,0 0 0,0 0 0,0 0 0,0 0 0,1 0 0,-1 0 0,0 0 0,0 0 0,0 0 1,0 0-1,1 0 0,-1 0 0,0 0 0,0 0 0,0-1 0,0 1 0,0 0 0,0 0 0,1 0 0,-1 0 0,0 0 1,0-1-1,0 1 0,0 0 0,0 0 0,0 0 0,0 0 0,0 0 0,0-1 0,0 1 0,0 0 0,3-33 1258,-2 8-799,74-282-445,-64 252-14,-8 40 7,-1 0 1,8-20-1,-9 32 45,0 2-193,0 1 0,-1 0 0,1 0 0,0 0 0,0 0 0,0 0 0,0 0 1,0 1-1,0-1 0,-1 0 0,1 0 0,0 1 0,0-1 0,0 0 0,-1 1 0,1-1 0,0 1 0,0-1 0,0 2 0,10 12-2673,-6 2-1880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5.893"/>
    </inkml:context>
    <inkml:brush xml:id="br0">
      <inkml:brushProperty name="width" value="0.05" units="cm"/>
      <inkml:brushProperty name="height" value="0.05" units="cm"/>
    </inkml:brush>
  </inkml:definitions>
  <inkml:trace contextRef="#ctx0" brushRef="#br0">4 0 7591,'0'0'11531,"-3"0"-11435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6.315"/>
    </inkml:context>
    <inkml:brush xml:id="br0">
      <inkml:brushProperty name="width" value="0.05" units="cm"/>
      <inkml:brushProperty name="height" value="0.05" units="cm"/>
    </inkml:brush>
  </inkml:definitions>
  <inkml:trace contextRef="#ctx0" brushRef="#br0">0 12 11915,'0'0'2883,"0"-12"-2979,7 12-1858,0 0-1185,-1 18-2562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6.659"/>
    </inkml:context>
    <inkml:brush xml:id="br0">
      <inkml:brushProperty name="width" value="0.05" units="cm"/>
      <inkml:brushProperty name="height" value="0.05" units="cm"/>
    </inkml:brush>
  </inkml:definitions>
  <inkml:trace contextRef="#ctx0" brushRef="#br0">1 4 13421,'0'0'4036,"13"-3"-4036,0 3-257,10 0-1184,0 0-1506,14 0-4196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7.003"/>
    </inkml:context>
    <inkml:brush xml:id="br0">
      <inkml:brushProperty name="width" value="0.05" units="cm"/>
      <inkml:brushProperty name="height" value="0.05" units="cm"/>
    </inkml:brush>
  </inkml:definitions>
  <inkml:trace contextRef="#ctx0" brushRef="#br0">1 12 14029,'0'0'1890,"0"-12"-4580,13 12-449,4 0-2723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7.347"/>
    </inkml:context>
    <inkml:brush xml:id="br0">
      <inkml:brushProperty name="width" value="0.05" units="cm"/>
      <inkml:brushProperty name="height" value="0.05" units="cm"/>
    </inkml:brush>
  </inkml:definitions>
  <inkml:trace contextRef="#ctx0" brushRef="#br0">265 117 10282,'0'0'4804,"0"-39"-6694</inkml:trace>
  <inkml:trace contextRef="#ctx0" brushRef="#br0" timeOffset="1">1 1 10025,'0'0'3300,"0"12"-12589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47.701"/>
    </inkml:context>
    <inkml:brush xml:id="br0">
      <inkml:brushProperty name="width" value="0.05" units="cm"/>
      <inkml:brushProperty name="height" value="0.05" units="cm"/>
    </inkml:brush>
  </inkml:definitions>
  <inkml:trace contextRef="#ctx0" brushRef="#br0">146 1 12620,'0'0'2018,"-7"35"-4933,17-26-5157</inkml:trace>
  <inkml:trace contextRef="#ctx0" brushRef="#br0" timeOffset="1">1 364 13229,'0'0'2562,"39"-9"-9673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53.307"/>
    </inkml:context>
    <inkml:brush xml:id="br0">
      <inkml:brushProperty name="width" value="0.05" units="cm"/>
      <inkml:brushProperty name="height" value="0.05" units="cm"/>
    </inkml:brush>
  </inkml:definitions>
  <inkml:trace contextRef="#ctx0" brushRef="#br0">963 4586 7303,'0'0'7970,"0"0"-7924,0 0 0,0-1 0,0 1 0,0 0 0,0 0 0,0 0 0,0-1 0,0 1 0,0 0-1,0 0 1,0 0 0,0 0 0,0-1 0,0 1 0,-1 0 0,1 0 0,0 0 0,0 0 0,0-1 0,0 1 0,0 0 0,0 0 0,0 0 0,-1 0-1,1 0 1,0-1 0,0 1 0,0 0 0,0 0 0,-1 0 0,1 0 0,0 0 0,0 0 0,0 0 0,-1 0 0,1 0 0,0 0 0,0 0 0,0 0 0,-1 0-1,1 0 1,0 0 0,-3 1-47,0 0 0,0 0 0,0 0 0,1 1 0,-1-1 0,0 1 0,1 0-1,0 0 1,-1 0 0,1 0 0,0 0 0,0 0 0,0 0 0,0 1 0,0-1-1,0 1 1,-1 4 0,0-2-27,1 0 0,-1 0 0,1 0 0,1 1 0,-1-1 0,1 1 0,0-1 0,-1 12 0,6-17-4,8 0 5,0 0-1,0-1 1,-1-1 0,1 0-1,19-6 1,-24 6-70,-1-1 0,1 0 0,-1 0-1,0 0 1,0-1 0,0 0 0,-1-1 0,1 1 0,-1-1 0,0 0 0,6-8 0,-10 12 78,0 0 1,0 0-1,0 0 1,0-1-1,-1 1 1,1 0-1,0 0 1,-1 0-1,1-1 1,-1 1-1,1 0 1,-1-1-1,0 1 1,0-1-1,1 1 1,-1 0-1,0-1 1,0 1-1,0-1 1,0 1-1,-1 0 1,1-1-1,-1-1 1,1 2 3,-1 0 0,0 0-1,1 0 1,-1 1 0,0-1 0,0 0 0,0 0 0,0 0 0,0 1 0,0-1-1,0 1 1,0-1 0,0 0 0,0 1 0,0 0 0,0-1 0,0 1 0,0 0-1,-1-1 1,1 1 0,0 0 0,0 0 0,0 0 0,-2 0 0,-1 0-26,-10 0-28,1 0 0,-1 1 0,-14 3 0,23-3 67,1 0-1,-1 1 0,1 0 0,0 0 1,-1 0-1,1 0 0,0 1 0,0-1 0,0 1 1,1 0-1,-1 0 0,-4 5 0,8-8-2,-1 0 1,1 1-1,-1-1 0,1 0 0,-1 1 0,1-1 0,-1 1 0,1-1 1,-1 0-1,1 1 0,0-1 0,-1 1 0,1-1 0,0 1 1,-1-1-1,1 1 0,0-1 0,0 1 0,0 0 0,-1-1 0,1 1 1,0-1-1,0 1 0,0 0 0,0-1 0,0 1 0,0-1 0,0 1 1,0 0-1,0-1 0,0 1 0,1-1 0,-1 1 0,0-1 0,0 1 1,0 0-1,1-1 0,-1 1 0,0-1 0,1 1 0,-1-1 0,0 0 1,1 1-1,-1-1 0,1 1 0,-1-1 0,1 1 0,-1-1 0,1 0 1,-1 0-1,1 1 0,-1-1 0,1 0 0,-1 0 0,1 1 0,-1-1 1,1 0-1,0 0 0,-1 0 0,1 0 0,-1 0 0,1 0 0,0 0 1,0 0-1,47 1 23,-40-1 18,-3 0-90,0 0 1,1-1-1,-1 1 1,0-1-1,0 0 1,0 0 0,0-1-1,0 1 1,8-5-1,-3 0 78,-1-1 1,0 0-1,12-11 0,2-3-38,-1 0-1,-2-1 1,0-1 0,-1-1-1,-1-1 1,-2 0 0,0-1-1,-2-1 1,-1-1 0,-1 0-1,-1 0 1,-2-1-1,-1 0 1,-1-1 0,4-40-1,3-293-1531,-14 339 1544,0-31-21,-2 1 1,-3-1-1,-3 1 0,-1 0 0,-3 1 0,-34-94 0,15 76 93,-2 1 0,-3 1 0,-87-121-1,57 106 18,-3 3 0,-104-95-1,41 56-58,31 31 2,-163-187 0,237 242-27,1-1 1,2-1-1,2-1 1,1-1-1,2-1 1,1-1-1,2 0 1,2-1 0,-16-81-1,21 42 96,2-142 1,7 191-91,1-3-7,2 0 1,1 0-1,1 1 0,2 0 0,12-38 0,4 7-35,49-95 0,217-370-303,-266 495 321,0 1 0,48-49 0,-61 71 9,1 0-1,1 1 1,0 1 0,0 0 0,1 0 0,0 1 0,0 1 0,1 0 0,0 1 0,15-4 0,-24 8-6,0 1 1,0 0 0,0 0 0,0 0 0,0 1 0,0 0-1,0 0 1,0 0 0,0 0 0,0 1 0,9 2 0,-11-2-112,0 1 0,-1-1 0,1 1 1,0 0-1,-1-1 0,1 1 0,-1 0 1,0 1-1,1-1 0,-1 0 0,0 1 1,0-1-1,-1 1 0,1-1 0,0 1 0,-1 0 1,0 0-1,2 5 0,-3-8 97,1 0-1,-1 0 0,0 1 1,0-1-1,0 0 0,0 1 1,1-1-1,-1 0 1,0 1-1,0-1 0,0 0 1,0 0-1,0 1 0,0-1 1,0 0-1,0 1 1,0-1-1,0 0 0,0 1 1,0-1-1,0 0 0,0 1 1,0-1-1,0 0 0,0 1 1,0-1-1,-1 0 1,1 0-1,0 1 0,0-1 1,0 0-1,-1 1 0,-10-3-394,6 0-8,-23-12-3308,9 5 1388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28.800"/>
    </inkml:context>
    <inkml:brush xml:id="br0">
      <inkml:brushProperty name="width" value="0.05" units="cm"/>
      <inkml:brushProperty name="height" value="0.05" units="cm"/>
    </inkml:brush>
  </inkml:definitions>
  <inkml:trace contextRef="#ctx0" brushRef="#br0">461 65 192,'0'0'8937,"98"-64"-8841,-98 115 320,0 27 449,0 13-289,-4 11-255,-3 4-193,7-4-32,0-11-96,0-13 0,22-20-128,5-17-1922,-8-10-1153</inkml:trace>
  <inkml:trace contextRef="#ctx0" brushRef="#br0" timeOffset="1">1 415 9673,'0'0'2819,"279"-112"-2819,-143 85 0,3 3-32,-14 4-897,-16 9-1217,-14-2-769,-16-1-160,-15 1 321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53.666"/>
    </inkml:context>
    <inkml:brush xml:id="br0">
      <inkml:brushProperty name="width" value="0.05" units="cm"/>
      <inkml:brushProperty name="height" value="0.05" units="cm"/>
    </inkml:brush>
  </inkml:definitions>
  <inkml:trace contextRef="#ctx0" brushRef="#br0">102 10 512,'0'0'4266,"-20"0"-3572,0 0-1451,-37 0 4322,52 0-2450,9-1-210,38-1-331,97-4-494,-138 6-80,-1 0 1,1 1-1,-1-1 0,1 1 0,-1-1 0,1 1 0,-1-1 0,1 1 0,-1-1 0,0 1 1,1 0-1,-1-1 0,0 1 0,1 0 0,-1-1 0,0 1 0,0 0 0,0-1 0,0 1 0,0 0 1,1-1-1,-1 1 0,0 0 0,-1-1 0,1 1 0,0 0 0,0-1 0,0 1 0,0 0 1,0-1-1,-1 1 0,1 0 0,-1 0 0,1 0 2,-2 4 3,0-1 0,0 1 1,-1-1-1,0 1 0,1-1 0,-2 0 1,1 0-1,0 0 0,-1-1 1,0 1-1,0-1 0,-6 4 1,-13 14 10,16-15-93,1 0-1,0 1 0,0 0 1,0 1-1,1-1 1,0 1-1,0 0 0,1 0 1,0 0-1,0 1 1,1-1-1,0 1 1,0 0-1,-1 13 0,3 16-4486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55.275"/>
    </inkml:context>
    <inkml:brush xml:id="br0">
      <inkml:brushProperty name="width" value="0.05" units="cm"/>
      <inkml:brushProperty name="height" value="0.05" units="cm"/>
    </inkml:brush>
  </inkml:definitions>
  <inkml:trace contextRef="#ctx0" brushRef="#br0">245 153 1313,'0'0'5243,"-1"-8"-4405,1-1-550,1 5-105,-1 0 0,0 0 0,-1 0 0,1 1 0,-1-1 0,-1-7 0,1 10-87,0 0-1,0 1 0,1-1 1,-1 0-1,0 0 1,0 1-1,0-1 1,0 0-1,0 1 1,0-1-1,-1 1 0,1-1 1,0 1-1,0 0 1,0-1-1,0 1 1,-1 0-1,1 0 1,0 0-1,0 0 0,0 0 1,-2 0-1,-37 1-247,28-1 293,5 1-147,1-1 0,-1 1 0,0 1 0,1-1 0,-1 1 1,1 0-1,0 1 0,-1-1 0,1 1 0,-6 4 0,1 1-10,0-1 0,0 2 0,-19 17 0,28-23 10,-1 1-1,1-1 1,0 0-1,0 1 0,0-1 1,0 1-1,1 0 1,0 0-1,-1-1 0,1 1 1,1 0-1,-1 0 1,0 6-1,2 60-144,0-35 111,-1-32 37,0 1-1,1 0 1,-1 0-1,0 0 0,1-1 1,0 1-1,0 0 1,0-1-1,1 1 0,-1 0 1,1-1-1,0 0 1,0 1-1,0-1 0,0 0 1,0 0-1,1 0 0,0 0 1,-1-1-1,1 1 1,0-1-1,0 1 0,4 1 1,1 0-6,1 0 0,-1-1 0,1 0 1,0 0-1,0-1 0,0 0 0,0-1 1,17 1-1,13 0 26,16 2 68,59-5 0,-107 0-82,0 0 1,0-1 0,0 1-1,0-2 1,0 1-1,0-1 1,0 0 0,-1 0-1,1-1 1,-1 0-1,0 0 1,0-1-1,0 1 1,4-7 0,0 2 15,-2-1 1,1 0 0,-1-1 0,-1 0-1,0 0 1,10-24 0,-8 17-17,-7 15 6,0 0 0,-1-1 0,1 1 0,-1 0 0,0-1 0,0 1 0,0-1 0,0 0 0,0 1 0,-1-8-1,0 7 48,0 1-1,-1 0 0,1-1 0,-1 1 0,0 0 0,0 0 0,-1 0 0,1 0 1,0 0-1,-1 0 0,0 0 0,-2-4 0,-32-33 793,9 12-517,17 15-269,-1 1 1,-1 0 0,1 1 0,-2 0 0,0 1 0,-16-10 0,23 16-72,1 1-1,-1 0 1,0 0-1,0 1 1,-1 0 0,1 0-1,0 0 1,-1 1-1,1 0 1,-1 0-1,0 0 1,1 1 0,-1 0-1,1 1 1,-1-1-1,0 1 1,1 1 0,-9 2-1,10-2-351,0 1-1,0 1 1,0-1 0,0 1-1,1-1 1,-1 1-1,1 1 1,0-1 0,1 1-1,-1-1 1,-4 9-1,8-12 343,-32 44-6526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01.437"/>
    </inkml:context>
    <inkml:brush xml:id="br0">
      <inkml:brushProperty name="width" value="0.05" units="cm"/>
      <inkml:brushProperty name="height" value="0.05" units="cm"/>
    </inkml:brush>
  </inkml:definitions>
  <inkml:trace contextRef="#ctx0" brushRef="#br0">301 34 6054,'0'0'6982,"0"-4"-6822,0-1-228,0 4 103,1 0 0,-1 0 1,0 1-1,0-1 1,0 0-1,0 0 1,0 0-1,0 1 1,0-1-1,0 0 1,0 0-1,0 1 1,0-1-1,-1 0 1,1 0-1,0 1 0,0-1 1,-1 0-1,1 0 1,-1 1-1,1-1 1,-1 0-1,1 1 1,-1-1-1,1 1 1,-1-1-1,1 1 1,-1-1-1,1 1 1,-1-1-1,0 1 1,0-1-1,1 1 0,-1 0 1,0-1-1,1 1 1,-1 0-1,0 0 1,0 0-1,0 0 1,1-1-1,-1 1 1,0 0-1,0 0 1,1 0-1,-1 1 1,-1-1-1,-4 0-36,-16 0 3,-41 5-1,55-4-4,-1 1 0,1 0 0,0 1-1,0 0 1,0 0 0,0 1 0,0 0 0,-7 6-1,6-4 9,0 0 0,1 1 1,0 0-1,-10 10 0,16-14-149,-1 1 0,1-1 1,0 0-1,-1 1 0,1 0 1,1-1-1,-1 1 0,1 0 0,-1 0 1,1 0-1,0 0 0,0 0 1,1 0-1,-1 6 0,2-9 107,-1 0 0,0 0 0,1 0 0,-1 0 0,1 0 0,0 0 0,-1 0 0,1-1 0,0 1 0,0 0 0,-1 0 0,1-1 0,0 1 0,0-1 0,0 1 0,0-1 0,0 1-1,0-1 1,0 1 0,0-1 0,0 0 0,0 1 0,0-1 0,0 0 0,0 0 0,0 0 0,0 0 0,0 0 0,0 0 0,0 0 0,0 0 0,1-1 0,2 1-65,18 1-81,-11-1 139,0 1-1,1 0 1,21 5 0,-30-5 39,1 0 0,0 1 0,0 0 0,-1-1 1,1 1-1,-1 1 0,0-1 0,0 0 0,1 1 1,-1-1-1,-1 1 0,1 0 0,0 0 0,-1 0 0,3 5 1,2 6 2,0-1 0,-2 1-1,1 0 1,-2 1 0,0-1 0,-1 1 0,0 0 0,-1 0 0,-1 0 0,0 0 0,-1 0 0,-4 29 0,3-42 10,0 1 0,0-1 0,0 0 0,0 1 0,0-1 0,-1 0 0,1 0 0,-1 0 0,0 0 0,1-1 0,-1 1 0,0 0 0,0-1 0,0 1 1,0-1-1,0 0 0,0 0 0,-1 1 0,1-1 0,0-1 0,-1 1 0,1 0 0,-1-1 0,1 1 0,-4 0 0,-9 1 67,0 0 0,-27-1 0,41-1-71,-8 1 120,1-1 1,-1-1-1,0 0 0,1 0 1,-11-3-1,15 2-72,0 1 1,0-1-1,0 0 0,1 0 0,-1-1 1,1 1-1,0-1 0,0 0 0,0 0 0,0 0 1,0 0-1,-4-6 0,4 5-32,2 4-19,0-1 1,0 0-1,0 1 0,1-1 0,-1 0 1,1 0-1,-1 0 0,0 0 0,1 0 1,-1 1-1,1-1 0,0 0 0,-1 0 1,1 0-1,0 0 0,-1 0 1,1-2-1,10 3-7571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01.951"/>
    </inkml:context>
    <inkml:brush xml:id="br0">
      <inkml:brushProperty name="width" value="0.05" units="cm"/>
      <inkml:brushProperty name="height" value="0.05" units="cm"/>
    </inkml:brush>
  </inkml:definitions>
  <inkml:trace contextRef="#ctx0" brushRef="#br0">1 1 1217,'0'0'11958,"0"11"-11846,0 287 139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03.106"/>
    </inkml:context>
    <inkml:brush xml:id="br0">
      <inkml:brushProperty name="width" value="0.05" units="cm"/>
      <inkml:brushProperty name="height" value="0.05" units="cm"/>
    </inkml:brush>
  </inkml:definitions>
  <inkml:trace contextRef="#ctx0" brushRef="#br0">335 61 512,'0'0'10325,"-2"-10"-9546,1 5-721,2 3-44,-1 1 0,0-1 0,0 0 0,-1 0 0,1 0 0,0 0 0,-1 1 0,1-1 0,-1 0 0,1 0 0,-1 1 0,0-1 0,0 0 0,0 1 0,0-1 0,0 1 0,0-1 0,0 1 0,0 0 0,-1-1 0,1 1 0,0 0 0,-1 0 0,1 0 0,-1 0 0,0 0 0,1 0-1,-1 0 1,0 1 0,1-1 0,-1 1 0,0-1 0,0 1 0,1 0 0,-1-1 0,0 1 0,0 0 0,0 0 0,0 0 0,1 0 0,-1 1 0,0-1 0,-3 1 0,-5 2 6,0-1 0,1 1 0,-1 0 0,1 1 0,0 0 0,0 1 0,-10 6 0,-61 46-5,59-40 7,13-11-32,-5 4 20,-1 1 1,-13 14-1,24-22-27,1 0-1,-1 0 0,1 0 1,-1 0-1,1 0 0,0 1 1,0-1-1,1 1 0,-1 0 1,1 0-1,-1-1 0,1 1 1,0 0-1,1 0 1,-1 4-1,1-7-6,0 0 0,0 0 1,1 0-1,-1 0 0,0 0 0,1 0 1,-1-1-1,1 1 0,-1 0 0,1 0 1,-1 0-1,1-1 0,0 1 1,-1 0-1,1-1 0,0 1 0,0 0 1,-1-1-1,1 1 0,0-1 0,0 1 1,0-1-1,0 0 0,0 1 0,0-1 1,-1 0-1,3 1 0,31 4-424,-29-4 354,51 2-591,-27-2 372,0 1 0,0 2 0,40 9 0,-63-11 247,0 0-1,0 0 1,0 0-1,0 0 1,-1 1-1,1 0 1,-1 0-1,1 1 1,-1 0-1,0-1 1,0 2-1,-1-1 1,1 0-1,-1 1 1,0 0-1,0 0 1,-1 0-1,0 1 0,0-1 1,0 1-1,3 7 1,-5-10 60,0-1 1,-1 1 0,1 0-1,0-1 1,-1 1-1,0 0 1,1 0-1,-1 0 1,0-1-1,0 1 1,-1 0 0,1 0-1,-1-1 1,1 1-1,-1 0 1,0-1-1,0 1 1,0 0-1,0-1 1,-1 1 0,1-1-1,-1 0 1,1 1-1,-1-1 1,0 0-1,0 0 1,0 0-1,-3 2 1,-4 2 148,0 0 0,-1-1 0,0 0-1,0-1 1,-20 6 0,2-2 196,-1-2 0,0-1 0,-1-2 0,1 0 0,-46-3 0,74 0-332,0 0 0,0 0 0,1 0 0,-1 0 0,0 0 0,0 0 0,0 0 0,0 0 0,0 0 0,0 0 0,1-1 0,-1 1 0,0 0 0,0-1 0,0 1 0,1 0 0,-1-1 0,0 1 0,0-1 0,1 0-1,-1 1 1,0-1 0,1 1 0,-1-1 0,1 0 0,-1 0 0,1 1 0,-1-1 0,1 0 0,-1 0 0,1 1 0,0-1 0,0 0 0,-1 0 0,1-1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2.268"/>
    </inkml:context>
    <inkml:brush xml:id="br0">
      <inkml:brushProperty name="width" value="0.05" units="cm"/>
      <inkml:brushProperty name="height" value="0.05" units="cm"/>
    </inkml:brush>
  </inkml:definitions>
  <inkml:trace contextRef="#ctx0" brushRef="#br0">119 280 224,'0'0'1981,"0"-17"-935,0-115 2824,0 2 850,0 129-4667,0 6-235,-2 93 194,-4-2 0,-5 1 0,-4-1-1,-36 127 1,50-219-318,0 0 1,-1 1-1,1-1 0,-1 0 0,0 0 1,0 0-1,0 0 0,-1 0 0,1-1 1,-6 7-1,0-5-2433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2.672"/>
    </inkml:context>
    <inkml:brush xml:id="br0">
      <inkml:brushProperty name="width" value="0.05" units="cm"/>
      <inkml:brushProperty name="height" value="0.05" units="cm"/>
    </inkml:brush>
  </inkml:definitions>
  <inkml:trace contextRef="#ctx0" brushRef="#br0">0 17 2851,'0'0'4847,"0"0"-4832,0 0 0,0 0 0,1 0 0,-1 0 0,0 0 0,0 0 0,0 0 0,0 0-1,0 0 1,0 0 0,0 0 0,0 0 0,0 0 0,0 0 0,0 0 0,0 0 0,0 0 0,1 0 0,-1 0 0,0 0 0,0 0 0,0 0 0,0 0 0,0-1 0,8 19 123,21 29 0,-8-13 114,-14-23-184,0 0 1,0 0-1,1-1 0,12 13 1,-20-23-3,1 0 0,-1 0 0,1 0 0,-1 0 1,1 1-1,0-1 0,-1 0 0,1 0 0,-1 0 1,1 0-1,-1-1 0,1 1 0,-1 0 0,1 0 0,-1 0 1,1 0-1,-1 0 0,1-1 0,-1 1 0,1 0 0,-1 0 1,1-1-1,-1 1 0,1 0 0,-1-1 0,1 1 0,-1-1 1,0 1-1,1 0 0,-1-1 0,0 1 0,0-1 1,1 1-1,-1-1 0,0 1 0,0-1 0,1 1 0,-1-2 1,12-24 312,-10 23-280,10-24 93,40-73 1228,-39 86-1623,-13 14 135,1 0 1,-1 0-1,1 0 0,-1 1 1,1-1-1,-1 0 0,1 1 0,-1-1 1,0 0-1,1 1 0,-1-1 0,1 0 1,-1 1-1,0-1 0,1 1 1,-1-1-1,0 1 0,0-1 0,1 1 1,-1-1-1,0 1 0,0-1 0,0 1 1,1-1-1,-1 1 0,0 0 1,0-1-1,0 1 0,0-1 0,0 1 1,0-1-1,0 1 0,0-1 1,-1 2-1,4 26-2286,-3 7-1303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3.804"/>
    </inkml:context>
    <inkml:brush xml:id="br0">
      <inkml:brushProperty name="width" value="0.05" units="cm"/>
      <inkml:brushProperty name="height" value="0.05" units="cm"/>
    </inkml:brush>
  </inkml:definitions>
  <inkml:trace contextRef="#ctx0" brushRef="#br0">522 504 2498,'0'0'4122,"-10"-9"-3519,-34-25-347,41 33-236,0-1 1,-1 1-1,1-1 1,0 1-1,-1 0 0,1 0 1,-1 1-1,1-1 0,-1 1 1,1 0-1,-1 0 1,1 0-1,-1 0 0,-6 2 1,-2-1 68,3 0-55,0 1 0,0 1 0,-1-1 0,1 2-1,1-1 1,-1 1 0,0 0 0,1 1 0,0 0 0,0 0 0,-13 12 0,0 2 24,1 0 1,-32 42-1,30-31-7,1 1-1,2 1 1,1 1 0,2 1-1,1 0 1,2 1 0,1 0-1,1 1 1,-6 45 0,5 5 27,4 1 1,4 158-1,5-225-75,0 1 0,2-1-1,0 1 1,1-1 0,1 0 0,1-1 0,0 1 0,2-1-1,0 0 1,1-1 0,1 0 0,1 0 0,1-1-1,0-1 1,1 0 0,0 0 0,2-1 0,28 23-1,-21-22 4,1-2-1,0 0 0,1-1 0,0-1 1,1-2-1,0 0 0,1-2 1,41 8-1,-6-6-35,0-3 0,100-1 0,-137-5-9,0-2 0,0 0 0,0-2 1,-1 0-1,1-2 0,-1-1 0,0 0 0,0-2 1,-1-1-1,0 0 0,0-2 0,-2 0 0,1-2 1,25-19-1,-17 7 98,-2-2 0,0 0 0,-1-2 0,-2-1 0,-1-1 0,-2-1 0,-1-1 0,-1 0 0,25-66 0,-23 42 44,-2-1 0,-3-1-1,-3-1 1,-2 0 0,4-91-1,-10 52-51,-12-124-1,3 181-23,-2 0 0,-1 0-1,-3 1 1,-1 0 0,-26-62 0,20 67 69,-1 0 0,-1 2 0,-48-64 0,57 85-63,-1 1-1,-1 0 1,0 0-1,0 1 1,-1 1-1,-1 0 0,0 0 1,0 2-1,0 0 1,-1 0-1,-31-10 1,30 14-93,0 0 1,0 1-1,0 0 1,0 1-1,0 1 0,-1 1 1,1 0-1,0 2 0,0-1 1,-1 2-1,1 0 1,1 1-1,-1 0 0,1 2 1,-1 0-1,1 0 1,-26 17-1,-11 12-1335,1 3 0,-81 78 0,19 1-4184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4.660"/>
    </inkml:context>
    <inkml:brush xml:id="br0">
      <inkml:brushProperty name="width" value="0.05" units="cm"/>
      <inkml:brushProperty name="height" value="0.05" units="cm"/>
    </inkml:brush>
  </inkml:definitions>
  <inkml:trace contextRef="#ctx0" brushRef="#br0">285 0 3331,'0'0'2664,"-30"14"-2349,-94 46-144,118-58-149,2 0 0,-1 1 0,0 0 1,0 0-1,1 0 0,0 1 0,0 0 0,0 0 0,0 0 1,-5 6-1,8-7-2,0 0 0,0-1 0,0 1 0,0 0 0,0 0 0,1 0 0,-1 0 1,1 0-1,0 0 0,0 0 0,0 4 0,0 2 23,1-8-37,-1 1 1,0-1-1,0 0 0,0 1 0,1-1 0,-1 0 0,1 1 1,-1-1-1,1 0 0,0 0 0,-1 1 0,1-1 0,0 0 1,0 0-1,0 0 0,0 0 0,0 0 0,0 0 0,0 0 1,0 0-1,0-1 0,0 1 0,0 0 0,1-1 1,-1 1-1,2 0 0,42 9-14,-29-7 15,-7-1-13,1 0 1,-1 1-1,1 0 1,-1 1 0,0 0-1,0 0 1,-1 1-1,1 0 1,-1 0-1,15 13 1,-18-13-7,0 1 0,-1-1 0,1 1 0,-1 0 0,0 0 0,-1 0 0,1 0 0,-1 1 1,0 0-1,-1-1 0,0 1 0,0 0 0,0 0 0,-1 0 0,1 13 0,-1-7-2,0-6 11,-1 0 1,0-1-1,0 1 1,-2 12-1,1-17 16,1 0-1,-1 0 1,0 0 0,1 0 0,-1 0-1,0-1 1,0 1 0,0 0-1,0-1 1,-1 1 0,1-1 0,0 1-1,-1-1 1,1 1 0,-1-1 0,0 0-1,1 0 1,-1 0 0,0 0-1,-3 1 1,-22 8 217,0-2-1,0-1 1,-1-1-1,0-1 1,-1-2-1,1-1 1,-31-1 0,58-1-258,0 1 0,0-1 0,-1 0 0,1 0 1,0 0-1,-1 0 0,1 0 0,0 0 0,0-1 1,-1 1-1,1 0 0,0-1 0,0 1 0,0-1 1,-1 1-1,1-1 0,0 1 0,0-1 0,0 0 1,0 0-1,0 1 0,0-1 0,0 0 0,0 0 1,1 0-1,-1 0 0,0 0 0,-1-2 0,0-15-2721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5.392"/>
    </inkml:context>
    <inkml:brush xml:id="br0">
      <inkml:brushProperty name="width" value="0.05" units="cm"/>
      <inkml:brushProperty name="height" value="0.05" units="cm"/>
    </inkml:brush>
  </inkml:definitions>
  <inkml:trace contextRef="#ctx0" brushRef="#br0">98 229 2723,'0'0'1660,"-3"29"-422,-13 94-554,13-106-557,0 0 0,-1-1 0,-1 0 0,-1 0 0,0 0 0,-1-1 0,-14 25 0,13-25 79,-3-1 142,11-14-341,0 0-1,0 0 1,0 0 0,0 0-1,0 1 1,-1-1-1,1 0 1,0 0 0,0 0-1,0 0 1,0 0-1,0 0 1,0 0 0,0 0-1,-1 0 1,1 0-1,0 0 1,0 0 0,0 0-1,0 0 1,0 0-1,-1 0 1,1 0 0,0 0-1,0 0 1,0 0 0,0 0-1,0 0 1,0 0-1,0-1 1,-1 1 0,1 0-1,0 0 1,0 0-1,0 0 1,0 0 0,0 0-1,0 0 1,0 0-1,0 0 1,0-1 0,0 1-1,-1 0 1,1 0-1,0 0 1,0 0 0,0 0-1,0 0 1,0 0 0,0-1-1,0 1 1,1-30 129,5 4-184,1 0 1,2 1 0,0 0 0,2 0 0,24-40 0,-34 63 67,-1 0 0,1 1 0,0-1 1,0 0-1,0 1 0,0-1 0,1 1 1,-1 0-1,0-1 0,1 1 0,-1 0 1,1 0-1,-1 0 0,1 0 1,-1 0-1,1 0 0,0 0 0,-1 1 1,3-1-1,-2 1-14,0 0 0,-1 0 1,1 0-1,-1 1 0,1-1 0,0 0 1,-1 1-1,1 0 0,-1-1 0,1 1 1,-1 0-1,0 0 0,1 0 0,-1 0 1,0 0-1,0 0 0,0 0 0,1 0 1,-1 0-1,0 0 0,0 1 0,-1-1 1,2 2-1,59 102 354,-1-2-90,-58-99-261,1-1 1,0 1-1,-1-1 1,2 0-1,-1 0 1,0 0-1,0-1 1,1 1-1,0-1 0,-1 0 1,8 3-1,-10-4 1,1 0 0,0-1 0,0 0-1,-1 1 1,1-1 0,0 0 0,0 0 0,0 0-1,0 0 1,-1 0 0,1 0 0,0-1-1,0 1 1,0-1 0,-1 1 0,1-1-1,0 1 1,-1-1 0,1 0 0,0 0-1,-1 0 1,1 0 0,-1 0 0,1 0 0,-1-1-1,0 1 1,1 0 0,-1-1 0,0 1-1,2-4 1,5-9 19,0 0-1,-1-1 0,0 0 1,-1-1-1,-1 0 1,5-24-1,12-104-48,-20 132 23,4-138-57,-1 28 12,-5 122 13,0 1 1,0-1 0,0 0-1,0 0 1,1 0 0,-1 1 0,0-1-1,0 0 1,0 0 0,0 0-1,1 0 1,-1 0 0,0 1 0,0-1-1,1 0 1,-1 0 0,0 0-1,0 0 1,0 0 0,1 0 0,-1 0-1,0 0 1,0 0 0,1 0-1,-1 0 1,0 0 0,0 0 0,1 0-1,-1 0 1,0 0 0,0 0-1,1 0 1,-1 0 0,0 0 0,0 0-1,0-1 1,1 1 0,-1 0-1,0 0 1,0 0 0,0 0 0,1 0-1,-1-1 1,0 1 0,0 0-1,0 0 1,0 0 0,0-1 0,1 1-1,-1 0 1,0 0 0,0-1-1,0 1 1,0 0 0,0 0 0,0-1-1,12 31-3665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29.346"/>
    </inkml:context>
    <inkml:brush xml:id="br0">
      <inkml:brushProperty name="width" value="0.05" units="cm"/>
      <inkml:brushProperty name="height" value="0.05" units="cm"/>
    </inkml:brush>
  </inkml:definitions>
  <inkml:trace contextRef="#ctx0" brushRef="#br0">50 288 192,'0'0'8141,"1"23"-7826,1 22-190,-2 0-1,-11 72 1,-9 41 94,-1 256 0,21-414-245,0 1-1,0-1 1,0 0 0,0 0 0,0 1 0,0-1 0,0 0 0,0 1 0,0-1 0,1 0 0,-1 0 0,0 1 0,0-1 0,0 0-1,0 0 1,0 1 0,1-1 0,-1 0 0,0 0 0,0 0 0,1 1 0,-1-1 0,0 0 0,0 0 0,1 0 0,-1 0 0,0 0 0,0 1-1,1-1 1,-1 0 0,0 0 0,0 0 0,1 0 0,-1 0 0,0 0 0,1 0 0,-1 0 0,0 0 0,0 0 0,1 0 0,-1 0-1,0 0 1,1 0 0,-1 0 0,0-1 0,0 1 0,1 0 0,-1 0 0,0 0 0,0 0 0,1-1 0,0 1-70,0-1 0,1 1 1,-1-1-1,0 0 0,0 0 1,0 0-1,0 1 0,0-1 1,0 0-1,0 0 0,0 0 1,1-2-1,7-18-356,-1 1 0,-1-1 0,-1 0 0,-1-1 0,4-27 0,1-9 132,86-306-822,-75 304 1510,2 0 0,3 1 0,64-104 1,-73 137 388,35-39-1,-45 57-540,1 0 0,0 1-1,0 0 1,0 0-1,1 1 1,0 0-1,0 0 1,13-5 0,-19 10-190,0 0 0,-1 0 0,1 0 0,0 0 0,0 0 0,0 1 0,0-1 0,0 1 0,0 0 0,0 0 0,0 0 0,0 0 0,0 0 0,0 1 0,0 0 0,4 1 0,-5-1-16,0 0-1,0 0 0,-1 1 0,1-1 0,0 1 0,-1-1 0,1 1 0,-1 0 0,1-1 1,-1 1-1,0 0 0,1 0 0,-1 0 0,0 0 0,-1 0 0,1 0 0,1 3 1,0 9-48,1 1 0,-2-1 0,0 0 1,-1 1-1,-2 22 0,1-13-86,0-12-218,-1 1 0,0 0 0,-1-1 0,0 1 0,-1-1 0,0 0 0,-1 0 0,0 0 1,-1-1-1,0 0 0,-1 0 0,0 0 0,-1-1 0,0 0 0,-15 13 0,11-11 477,-1-1 0,0-1 0,0 0-1,-28 14 1,27-17 908,0-1-1,0 0 0,-1-1 1,0-1-1,-18 3 0,32-7-900,0 0 1,0 1-1,0-1 0,0 0 1,0 0-1,0 1 0,0-1 0,0 0 1,0 1-1,0-1 0,1 1 0,-1 0 1,0-1-1,0 1 0,0-1 0,1 1 1,-1 0-1,0 0 0,0 1 1,0-1-141,1 0 1,0 0 0,0-1-1,0 1 1,0 0 0,0 0-1,1 0 1,-1 0 0,0 0-1,0 0 1,0-1 0,1 1-1,-1 0 1,0 0 0,1 0-1,-1-1 1,1 1 0,-1 0-1,1 0 1,-1-1 0,1 1-1,0 0 1,-1-1 0,1 1-1,0-1 1,-1 1 0,3 0-1,27 22-76,52 28-1,-11-7-299,10 9-545,425 274-6992,-491-318 7622,-9-4 257,1-1 0,0 0 0,0 0 0,0 0 0,1-1 0,-1 0 0,1 0 1,0-1-1,-1 0 0,16 2 3064,-15-29-1649,-5 19-2232,5-11-4842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6.092"/>
    </inkml:context>
    <inkml:brush xml:id="br0">
      <inkml:brushProperty name="width" value="0.05" units="cm"/>
      <inkml:brushProperty name="height" value="0.05" units="cm"/>
    </inkml:brush>
  </inkml:definitions>
  <inkml:trace contextRef="#ctx0" brushRef="#br0">39 1 4708,'0'0'4180,"3"0"-3897,2 0-207,0 0-5,-1 0 0,1 0 1,-1 0-1,1 0 0,-1 1 0,1 0 1,-1 0-1,8 3 0,-10-3-63,0 0-1,-1 1 1,1-1 0,0 1 0,-1 0-1,1-1 1,-1 1 0,0 0-1,0 0 1,0 0 0,0 0-1,0 0 1,0 0 0,0 0 0,0 1-1,-1-1 1,1 0 0,-1 0-1,0 0 1,0 1 0,0 3 0,2 6 19,-1 0 1,0 0 0,-1 0 0,-1 0 0,0 0 0,0-1 0,-2 1 0,1 0-1,-1 0 1,-1-1 0,0 0 0,-1 1 0,0-2 0,0 1 0,-1 0 0,-1-1-1,-11 14 1,-34 29 116,52-53-143,0 0-1,-1 0 1,1 0-1,0 0 1,0 0-1,0 0 1,0 0 0,0 0-1,0 0 1,-1 0-1,1 0 1,0 0-1,0 0 1,0 0-1,0 0 1,0 0-1,0 1 1,0-1-1,0 0 1,-1 0-1,1 0 1,0 0-1,0 0 1,0 0-1,0 0 1,0 1-1,0-1 1,0 0-1,0 0 1,0 0-1,0 0 1,0 0-1,0 0 1,0 1-1,0-1 1,0 0-1,0 0 1,0 0-1,0 0 1,0 0-1,0 1 1,0-1-1,0 0 1,0 0-1,0 0 1,0 0-1,0 0 1,0 0-1,1 0 1,-1 1-1,0-1 1,0 0-1,0 0 1,0 0-1,8 1-3,-6-2 5,23 0 16,1-3 0,-1 0 0,31-9-1,-22 5-82,38-5 0,55 9-2529,-84 4-903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9.493"/>
    </inkml:context>
    <inkml:brush xml:id="br0">
      <inkml:brushProperty name="width" value="0.05" units="cm"/>
      <inkml:brushProperty name="height" value="0.05" units="cm"/>
    </inkml:brush>
  </inkml:definitions>
  <inkml:trace contextRef="#ctx0" brushRef="#br0">0 18 5061,'0'0'5253,"126"-12"-5285,-93 9-545,-3 3-2113,3-3-2435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19.852"/>
    </inkml:context>
    <inkml:brush xml:id="br0">
      <inkml:brushProperty name="width" value="0.05" units="cm"/>
      <inkml:brushProperty name="height" value="0.05" units="cm"/>
    </inkml:brush>
  </inkml:definitions>
  <inkml:trace contextRef="#ctx0" brushRef="#br0">1 191 5477,'0'0'4837,"102"-33"-6471,-55 18-1184</inkml:trace>
  <inkml:trace contextRef="#ctx0" brushRef="#br0" timeOffset="1">394 0 4837,'0'0'2050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0.723"/>
    </inkml:context>
    <inkml:brush xml:id="br0">
      <inkml:brushProperty name="width" value="0.05" units="cm"/>
      <inkml:brushProperty name="height" value="0.05" units="cm"/>
    </inkml:brush>
  </inkml:definitions>
  <inkml:trace contextRef="#ctx0" brushRef="#br0">27 12 192,'0'0'1858,"-13"-9"-1282,13 7-31,-3 2 1313,-1 0-1730,1 0-128,0 0-513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3.082"/>
    </inkml:context>
    <inkml:brush xml:id="br0">
      <inkml:brushProperty name="width" value="0.05" units="cm"/>
      <inkml:brushProperty name="height" value="0.05" units="cm"/>
    </inkml:brush>
  </inkml:definitions>
  <inkml:trace contextRef="#ctx0" brushRef="#br0">668 1599 2626,'0'0'11473,"0"-30"-10833,-1 27-635,0 0-1,0 1 1,1-1 0,-1 1-1,-1-1 1,1 1-1,0-1 1,-1 1-1,1 0 1,-1 0 0,0 0-1,-3-3 1,-11-17-1,-16-42 31,2-1 0,-37-126 0,29 79-17,-132-351-18,-25-71 0,185 511 14,8 18-9,0-1-1,0 1 1,0 0-1,0-1 1,1 1-1,0-1 0,0 1 1,1-1-1,-1-5 1,1 10-32,0 14-42,-10 60 26,-36 130 1,40-177 36,5-14 6,-5 10 0,6-22 1,0 0 0,0 0 1,0-1-1,0 1 0,0 0 0,0 0 0,0 0 1,0 0-1,0 0 0,0 0 0,0 0 1,0 0-1,0 0 0,0 0 0,-1 0 0,1 0 1,0 0-1,0 0 0,0 0 0,0 0 0,0 0 1,0 0-1,0 0 0,0 0 0,0 0 1,0 0-1,0 0 0,-1 0 0,1 0 0,0 0 1,0 0-1,0 0 0,0 0 0,0 0 0,0 0 1,0 0-1,0 0 0,0 0 0,0 0 0,0 0 1,0 0-1,-1 0 0,1 0 0,0 0 1,0 0-1,0 0 0,0 0 0,0 0 0,0 0 1,0 0-1,0 0 0,0 0 0,0 1 0,0-1 1,-1-11 54,0-38-6,0 11-28,4-54 0,-2 83-22,0-1 0,1 0 0,0 1 0,1-1 1,0 1-1,0-1 0,1 1 0,0 0 0,1 1 1,9-14-1,-13 20-3,1 1 0,-1 0 0,1 0 0,-1 0 0,1 0 0,0 0 0,-1 0 0,1 0 0,0 1 0,0-1 0,0 1-1,0-1 1,0 1 0,-1-1 0,1 1 0,0 0 0,0 0 0,2 0 0,1 1-6,-1-1 1,0 0-1,0 1 0,0 0 0,0 0 0,0 0 1,5 3-1,-1 0-6,-1 1 1,0 0 0,0 1-1,-1 0 1,0 0 0,0 0-1,10 13 1,33 56-42,-43-65 45,11 18-106,24 36 355,-38-58-385,2-1 0,-1-1 0,0 1 0,1-1-1,0 1 1,0-1 0,1-1 0,-1 1 0,8 3 0,-13-7 91,0 0 1,0 0 0,0 0 0,0 0-1,0 0 1,0 0 0,0 0 0,0 0-1,0 1 1,0-1 0,1 0 0,-1 0-1,0 0 1,0 0 0,0 0 0,0 0-1,0 0 1,0 0 0,0 0-1,0 0 1,1 0 0,-1 0 0,0 0-1,0 0 1,0 0 0,0 0 0,0-1-1,0 1 1,0 0 0,0 0 0,0 0-1,1 0 1,-1 0 0,0 0 0,0 0-1,0 0 1,0 0 0,0 0 0,0 0-1,0 0 1,0 0 0,0-1 0,0 1-1,0 0 1,0 0 0,0 0 0,0 0-1,0 0 1,0 0 0,0 0 0,0 0-1,0 0 1,0-1 0,0 1 0,0 0-1,0 0 1,1-15-4675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3.456"/>
    </inkml:context>
    <inkml:brush xml:id="br0">
      <inkml:brushProperty name="width" value="0.05" units="cm"/>
      <inkml:brushProperty name="height" value="0.05" units="cm"/>
    </inkml:brush>
  </inkml:definitions>
  <inkml:trace contextRef="#ctx0" brushRef="#br0">1 286 6630,'0'0'5002,"37"-24"-4916,125-78-76,-142 90-4,0 1 0,1 1 0,44-15 0,-28 12-3,145-72-8,-181 85 364,2-3-1730,-8 3-2422,-13 0 179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3.832"/>
    </inkml:context>
    <inkml:brush xml:id="br0">
      <inkml:brushProperty name="width" value="0.05" units="cm"/>
      <inkml:brushProperty name="height" value="0.05" units="cm"/>
    </inkml:brush>
  </inkml:definitions>
  <inkml:trace contextRef="#ctx0" brushRef="#br0">4 0 2434,'0'0'2440,"0"34"-1442,0 110 139,0 56 7255,-3-224-9459,3 16-3258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4.643"/>
    </inkml:context>
    <inkml:brush xml:id="br0">
      <inkml:brushProperty name="width" value="0.05" units="cm"/>
      <inkml:brushProperty name="height" value="0.05" units="cm"/>
    </inkml:brush>
  </inkml:definitions>
  <inkml:trace contextRef="#ctx0" brushRef="#br0">395 1432 3235,'0'0'6881,"0"-10"-6091,-3-17-438,0-1 1,-2 1-1,-1 0 0,-1 0 0,-16-38 0,3 7-68,-53-180-17,10-4 0,-41-324 0,102 523-133,2 34 5,0 0-1,-1-1 1,0 1 0,-1 0 0,-3-15-1,4 24-141,-1-1 0,1 1 0,0-1 0,0 1 0,0-1 0,0 1 1,-1 0-1,1 0 0,0-1 0,0 1 0,-1 0 0,1 0 0,0 0 0,0 0 0,0 1 0,-1-1 0,1 0 0,0 0 0,0 1 0,0-1 0,-1 1 0,1-1 0,0 1 0,0 0 0,0-1 0,-1 2 0,-3 3-159,1 0 0,0 0 0,1 0 0,-1 0 0,1 1-1,0-1 1,-3 11 0,-4 10-3955,9-22 2928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5.019"/>
    </inkml:context>
    <inkml:brush xml:id="br0">
      <inkml:brushProperty name="width" value="0.05" units="cm"/>
      <inkml:brushProperty name="height" value="0.05" units="cm"/>
    </inkml:brush>
  </inkml:definitions>
  <inkml:trace contextRef="#ctx0" brushRef="#br0">7 411 4100,'0'0'6828,"-2"-9"-6300,-3-28-277,5 36-246,1 0-1,-1 0 1,0 1-1,0-1 0,0 0 1,0 0-1,1 1 1,-1-1-1,0 0 1,0 1-1,1-1 1,-1 0-1,1 1 1,-1-1-1,1 0 1,-1 1-1,1-1 1,-1 1-1,1-1 1,-1 1-1,1-1 1,0 1-1,-1 0 1,1-1-1,0 1 0,-1 0 1,1-1-1,0 1 1,-1 0-1,2-1 1,113-42 120,-54 23-115,-2-4 0,0-2 0,57-36 0,-77 39-10,-2-2 0,-1-1 0,50-49 0,-82 71 1,-3 3 0,0 0 1,-1 1-1,1-1 0,-1 1 0,1-1 0,-1 0 0,1 1 1,-1-1-1,1 0 0,-1 0 0,0 1 0,1-1 0,-1 0 1,0 0-1,1 0 0,-1 0 0,0 1 0,0-1 1,0 0-1,0 0 0,0-1 0,-19 5-812,-52 39-3866,25-13 1554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5.377"/>
    </inkml:context>
    <inkml:brush xml:id="br0">
      <inkml:brushProperty name="width" value="0.05" units="cm"/>
      <inkml:brushProperty name="height" value="0.05" units="cm"/>
    </inkml:brush>
  </inkml:definitions>
  <inkml:trace contextRef="#ctx0" brushRef="#br0">1 0 4837,'0'0'2695,"1"4"-2540,16 68 1668,-9-48-981,5 38 1,-3 50 548,-6 130 0,-4-166-1013,0-76-319,15-3 90,2-11-1343,-1-1 0,27-33 0,-18 15-3990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29.828"/>
    </inkml:context>
    <inkml:brush xml:id="br0">
      <inkml:brushProperty name="width" value="0.05" units="cm"/>
      <inkml:brushProperty name="height" value="0.05" units="cm"/>
    </inkml:brush>
  </inkml:definitions>
  <inkml:trace contextRef="#ctx0" brushRef="#br0">0 123 2755,'0'0'7927,"10"0"-7879,82-3 586,95-15 0,97-29-2,42-4-2030,-314 49 504,2 0-4010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5.722"/>
    </inkml:context>
    <inkml:brush xml:id="br0">
      <inkml:brushProperty name="width" value="0.05" units="cm"/>
      <inkml:brushProperty name="height" value="0.05" units="cm"/>
    </inkml:brush>
  </inkml:definitions>
  <inkml:trace contextRef="#ctx0" brushRef="#br0">15 1 7111,'0'0'4665,"7"4"-4600,-2-1-61,-3-2-3,0-1 1,0 1-1,0 0 0,0 1 0,0-1 1,0 0-1,0 1 0,-1-1 0,1 1 1,0-1-1,-1 1 0,0 0 0,1-1 1,-1 1-1,0 0 0,0 0 1,0 0-1,0 0 0,0 0 0,0 0 1,-1 1-1,1-1 0,-1 0 0,1 0 1,-1 4-1,0 16-5,-2 44 122,1-61-98,0 0 1,0 0 0,-1 0 0,1-1-1,-1 1 1,0-1 0,0 0 0,-1 1 0,1-1-1,-1 0 1,-4 5 0,-23 24 267,30-33-285,0 0-1,0 0 1,0 0-1,-1 0 1,1 0-1,0 1 1,0-1 0,0 0-1,0 0 1,0 0-1,0 0 1,0 0-1,0 0 1,0 1-1,0-1 1,0 0-1,0 0 1,-1 0-1,1 0 1,0 1 0,0-1-1,0 0 1,0 0-1,0 0 1,0 0-1,0 0 1,1 1-1,-1-1 1,0 0-1,0 0 1,0 0 0,0 0-1,0 0 1,0 1-1,0-1 1,0 0-1,0 0 1,0 0-1,0 0 1,1 0-1,-1 0 1,0 1-1,0-1 1,0 0 0,0 0-1,0 0 1,0 0-1,1 0 1,-1 0-1,0 0 1,0 0-1,0 0 1,0 0-1,0 0 1,1 0 0,-1 0-1,0 0 1,0 0-1,0 0 1,0 0-1,1 0 1,-1 0-1,0 0 1,15 1-22,-11-1 30,19-1-23,0-1-1,0-1 1,45-11 0,67-31 681,-85 27-3341,92-21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6.814"/>
    </inkml:context>
    <inkml:brush xml:id="br0">
      <inkml:brushProperty name="width" value="0.05" units="cm"/>
      <inkml:brushProperty name="height" value="0.05" units="cm"/>
    </inkml:brush>
  </inkml:definitions>
  <inkml:trace contextRef="#ctx0" brushRef="#br0">44 19 1537,'0'0'7512,"0"-4"-6947,0-11 1803,-7 51-1089,-28 116-858,34-152-406,1 0 1,0 1-1,0-1 0,0 0 0,0 0 0,0 0 0,0 1 0,-1-1 1,1 0-1,0 0 0,0 1 0,0-1 0,0 0 0,0 0 0,0 1 1,0-1-1,0 0 0,0 0 0,0 1 0,0-1 0,0 0 0,1 0 1,-1 1-1,0-1 0,0 0 0,0 0 0,0 1 0,0-1 1,0 0-1,0 0 0,1 0 0,-1 1 0,0-1 0,0 0 0,0 0 1,1 0-1,-1 0 0,0 0 0,0 1 0,0-1 0,1 0 0,-1 0 1,0 0-1,0 0 0,1 0 0,-1 0 0,14-5-394,-5 0-824,23-11-4114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7.422"/>
    </inkml:context>
    <inkml:brush xml:id="br0">
      <inkml:brushProperty name="width" value="0.05" units="cm"/>
      <inkml:brushProperty name="height" value="0.05" units="cm"/>
    </inkml:brush>
  </inkml:definitions>
  <inkml:trace contextRef="#ctx0" brushRef="#br0">1 48 4132,'0'0'4004,"0"-3"-3844,0 0 352,0 0-384,3 0 33,20 0-65,7 3-96,7-12-160,2-9-4709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7.781"/>
    </inkml:context>
    <inkml:brush xml:id="br0">
      <inkml:brushProperty name="width" value="0.05" units="cm"/>
      <inkml:brushProperty name="height" value="0.05" units="cm"/>
    </inkml:brush>
  </inkml:definitions>
  <inkml:trace contextRef="#ctx0" brushRef="#br0">5 132 3940,'0'0'8141,"-5"-3"-7462,5 2-679,0 1 1,0 0-1,0-1 0,0 1 1,0-1-1,1 1 1,-1 0-1,0-1 1,0 1-1,0 0 0,0-1 1,0 1-1,0 0 1,1-1-1,-1 1 0,0 0 1,0 0-1,1-1 1,-1 1-1,0 0 1,0 0-1,1-1 0,-1 1 1,0 0-1,1 0 1,-1 0-1,0-1 0,0 1 1,1 0-1,-1 0 1,1 0-1,-1 0 1,0 0-1,1 0 0,0 0 1,15-6 93,1 1 0,32-5 0,-2 0 35,57-17 204,-48 11-11,2 2 0,-1 2 0,2 3 0,62-1 0,-120 10-671,15 0 714,-9 1-5266,-7 7 102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8.139"/>
    </inkml:context>
    <inkml:brush xml:id="br0">
      <inkml:brushProperty name="width" value="0.05" units="cm"/>
      <inkml:brushProperty name="height" value="0.05" units="cm"/>
    </inkml:brush>
  </inkml:definitions>
  <inkml:trace contextRef="#ctx0" brushRef="#br0">47 0 4997,'0'0'4847,"-3"36"-4457,-20 239 1419,2 171-122,21-444-1682,0 0 0,0 0-1,1 0 1,-1 0 0,0 0 0,1 0-1,-1 0 1,1-1 0,0 1-1,-1 0 1,1 0 0,0 0 0,0-1-1,0 1 1,0 0 0,1-1-1,-1 1 1,0-1 0,1 0 0,-1 1-1,1-1 1,-1 0 0,1 0-1,0 0 1,-1 0 0,1 0 0,0 0-1,0 0 1,2 0 0,4 1-761,0 0 0,0-1 0,1 0 0,-1 0 1,12-1-1,-2 0-4417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8.495"/>
    </inkml:context>
    <inkml:brush xml:id="br0">
      <inkml:brushProperty name="width" value="0.05" units="cm"/>
      <inkml:brushProperty name="height" value="0.05" units="cm"/>
    </inkml:brush>
  </inkml:definitions>
  <inkml:trace contextRef="#ctx0" brushRef="#br0">70 0 5029,'0'0'4004,"-50"197"-3460,43-138-256,1-5-160,3-4-63,-1-11-1,4-9-32,0-6-32,0-15 96,0-3-96,0-4-865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8:28.853"/>
    </inkml:context>
    <inkml:brush xml:id="br0">
      <inkml:brushProperty name="width" value="0.05" units="cm"/>
      <inkml:brushProperty name="height" value="0.05" units="cm"/>
    </inkml:brush>
  </inkml:definitions>
  <inkml:trace contextRef="#ctx0" brushRef="#br0">129 6 3523,'0'0'6882,"0"0"-6872,0 0 0,0 0 1,0 0-1,0 0 1,0 0-1,0 0 0,-1 0 1,1 0-1,0 0 1,0-1-1,0 1 1,0 0-1,0 0 0,0 0 1,0 0-1,0 0 1,0 0-1,-1 0 0,1 0 1,0-1-1,0 1 1,0 0-1,0 0 1,0 0-1,0 0 0,0 0 1,0 0-1,0-1 1,0 1-1,0 0 0,0 0 1,0 0-1,0 0 1,0 0-1,0 0 1,0-1-1,0 1 0,0 0 1,0 0-1,0 0 1,0 0-1,0 0 1,0 0-1,0-1 0,1 1 1,-1 0-1,0 0 1,0 0-1,0 0 0,0 0 1,0 0-1,0 0 1,0 0-1,0 0 1,0-1-1,1 1 0,-1 0 1,0 0-1,0 0 1,0 0-1,0 0 0,121 1 257,-121-1-266,1 0 0,0 1 0,0-1 0,0 1 0,0-1 0,-1 1 0,1-1 0,0 1 0,-1 0 0,1-1 0,0 1 0,-1 0 0,1-1 0,-1 1 0,1 0 0,-1 0 0,1 0 0,-1 0 0,0-1 0,1 1 0,-1 0 0,0 0 0,0 0 0,1 0 0,-1 0 0,0 0 0,0 0-1,0 0 1,-1 1 0,2 1-8,-1 0 0,0 0 0,-1-1 0,1 1 0,0 0 0,-1-1 0,0 1 0,1 0 0,-1-1 0,-2 4 0,-1-1 4,-1-1 0,0 1-1,0-1 1,0 0 0,0 0-1,-1-1 1,-9 5 0,-15 11 3,29-18-2,0 1 1,0-1-1,0 1 1,0-1-1,0 1 1,0 0-1,1-1 1,-1 1 0,0 0-1,1-1 1,0 1-1,-1 0 1,1 0-1,0 0 1,0-1-1,0 5 1,3 31-32,-3-36 32,5 21 0,1 0-1,0-1 1,16 35 0,1 2 1,-8-24 0,-12-28-4,0 0 1,0 0 0,0 0-1,-1 1 1,0-1 0,0 1-1,1 11 1,-3-18 5,0 1 0,0-1 0,0 0 0,0 0 1,0 1-1,0-1 0,0 0 0,0 1 0,0-1 0,-1 0 0,1 0 1,0 1-1,0-1 0,0 0 0,-1 0 0,1 1 0,0-1 0,0 0 1,0 0-1,-1 0 0,1 0 0,0 1 0,0-1 0,-1 0 0,1 0 0,0 0 1,-1 0-1,1 0 0,0 0 0,0 0 0,-1 0 0,1 0 0,0 0 1,-1 0-1,1 0 0,0 0 0,-1 0 0,1 0 0,-3 0 38,-36 6 443,18-5-410,0 2 0,0 0 0,1 2-1,-1 0 1,1 1 0,-37 17 0,54-21-236,1-1 1,0 1 0,-1-1 0,1 1 0,0 0 0,0 0 0,0 0 0,0 1 0,0-1-1,1 0 1,-1 1 0,1-1 0,0 1 0,-1-1 0,1 1 0,0 0 0,0-1-1,0 5 1,-3 9-3740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06.649"/>
    </inkml:context>
    <inkml:brush xml:id="br0">
      <inkml:brushProperty name="width" value="0.05" units="cm"/>
      <inkml:brushProperty name="height" value="0.05" units="cm"/>
    </inkml:brush>
  </inkml:definitions>
  <inkml:trace contextRef="#ctx0" brushRef="#br0">1 542 2915,'0'0'1975,"0"-37"3459,0 34-5420,1 0-1,-1 0 0,1-1 0,0 1 0,0 0 1,0 0-1,1 0 0,-1 0 0,1 0 1,-1 0-1,1 1 0,0-1 0,0 0 0,0 1 1,0-1-1,1 1 0,-1 0 0,5-3 0,7-5 64,0 1-1,22-12 1,-17 11-56,83-45 150,-41 24 206,-2-3 1,79-60-1,-85 52 215,2 3 1,70-38-1,-124 76-602,1 1 0,-1-1-1,0 0 1,0 0 0,1-1-1,-1 1 1,0 0-1,0 0 1,0 0 0,0-1-1,0 1 1,0-1-1,-1 1 1,1 0 0,0-1-1,-1 1 1,1-1-1,0-2 1,-1 15-8542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09.859"/>
    </inkml:context>
    <inkml:brush xml:id="br0">
      <inkml:brushProperty name="width" value="0.05" units="cm"/>
      <inkml:brushProperty name="height" value="0.05" units="cm"/>
    </inkml:brush>
  </inkml:definitions>
  <inkml:trace contextRef="#ctx0" brushRef="#br0">281 0 2242,'0'0'3411,"4"51"-2573,-5-34-777,-1 0 0,-1 0 0,-6 23 0,-6 36-38,-28 298 41,24-140-44,9-66-8,7-137-12,-25 362 0,23-279 0,-33 185 0,13-131 0,17-77-3,4 109-1,5-112 8,-14 121-1,-18 36-5,2 307-1,29-31-24,0-519 27,0 0 0,1-1-1,-1 1 1,0 0 0,1 0-1,-1-1 1,1 1 0,-1-1-1,1 1 1,0 0 0,-1-1 0,3 3-1,-1-1 5,-2-3-99,0 0 79,0 0-1,0 0 1,0 0-1,0 0 1,0 0-1,0 0 1,0 0 0,0 0-1,0 0 1,0 0-1,0 0 1,0 0-1,0-1 1,0 1-1,0 0 1,0 0-1,1 0 1,-1 0 0,0 0-1,0 0 1,0 0-1,0 0 1,0 0-1,0 0 1,0 0-1,0 0 1,0 0-1,0 0 1,0 0-1,1 0 1,-1 0 0,0 0-1,0 0 1,0 0-1,0 0 1,0 0-1,0 0 1,0 0-1,0 0 1,0 0-1,0 0 1,1 0-1,-1 0 1,0 0 0,0 0-1,0 0 1,0 0-1,0 1 1,0-1-1,0 0 1,0 0-1,0 0 1,0 0-1,0 0 1,0 0-1,0 0 1,0 0 0,0 0-1,0 0 1,0 0-1,1 1 1,15-14-3449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13.005"/>
    </inkml:context>
    <inkml:brush xml:id="br0">
      <inkml:brushProperty name="width" value="0.05" units="cm"/>
      <inkml:brushProperty name="height" value="0.05" units="cm"/>
    </inkml:brush>
  </inkml:definitions>
  <inkml:trace contextRef="#ctx0" brushRef="#br0">0 1128 1313,'0'0'3444,"26"-11"-1816,-8 7-1491,0 1 0,0 1 0,0 1 0,23 2 0,-24-1-102,85-2-5,116 5 42,-131 8-61,45 4 10,177-10 11,-219 2-37,137 10 10,-158-10-5,198 0 24,-136-6-16,290-1-40,-387-2 32,-1-1 0,33-7 0,30-4 0,651-1-391,-484 17 275,5-5-1491,-248-8 1479,-9 7 174,1 1 0,-1 0 0,1 1 0,-1 0 0,1 1 0,0 0 0,14 2 0,4-19 621,34 2 448,22-7-858,-67 14-251,-1-2-1,-1 0 0,1-1 1,-2 0-1,23-22 0,5-5 41,-12 12-44,30-32-1,-54 49 15,1 0 0,-2 0 0,1-1 0,-1 0 0,-1 0 0,0-1 0,7-20 0,1-8-24,-2-1 1,-2 0 0,-1-1 0,-3 1 0,3-67 0,-10 84 20,-1 1 1,-1 0-1,-1 0 0,-1 0 1,-1 0-1,-1 1 0,-11-22 1,14 32-239,0 0 0,-1 0 0,0 1-1,-1 0 1,-1 0 0,1 1 0,-2 0 0,1 0 0,-2 0 0,1 1 0,-1 0 0,-10-7 0,6 7 245,1 1-1,-2 1 1,1 0-1,-1 0 1,0 2-1,0-1 1,-1 2-1,1 0 1,-1 1-1,-23-2 1,-14 1 117,-89 6 0,101 0-124,20 0 46,1 0-1,0 2 1,0 0 0,0 2 0,0 0-1,1 1 1,0 0 0,0 2 0,1 0-1,0 1 1,1 1 0,0 0-1,1 1 1,-28 28 0,21-17 39,1 1 0,0 1-1,2 1 1,1 1 0,2 0 0,0 2 0,2-1 0,-15 43 0,20-38-103,2 1 1,0 0-1,3 0 0,1 1 1,1-1-1,4 47 1,-1-73 7,0 0 1,1 1 0,0-1-1,0 0 1,1 0 0,0 0 0,1 0-1,-1-1 1,1 0 0,1 1-1,0-1 1,0-1 0,0 1 0,1-1-1,-1 0 1,2 0 0,-1 0-1,14 8 1,0 0 18,2-1 0,0-1 0,0-1 0,1 0 0,30 8 0,-25-11 14,0-1-1,0-2 1,45 3-1,87-5 718,-110-3 55,-47 0-527,0-1 0,0 1 0,0 0 0,0-1 0,-1 0 0,1 1 0,0-1 0,0-1 0,-1 1 0,5-3 0,3-1 563,-9-1-777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30.201"/>
    </inkml:context>
    <inkml:brush xml:id="br0">
      <inkml:brushProperty name="width" value="0.05" units="cm"/>
      <inkml:brushProperty name="height" value="0.05" units="cm"/>
    </inkml:brush>
  </inkml:definitions>
  <inkml:trace contextRef="#ctx0" brushRef="#br0">322 0 3523,'0'0'3748,"-27"231"-2083,-3-78 385,-11 17-832,-8 3-610,-4-10-159,7-14-289,12-26-160,8-28 0,15-24-737,7-27-5477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14.857"/>
    </inkml:context>
    <inkml:brush xml:id="br0">
      <inkml:brushProperty name="width" value="0.05" units="cm"/>
      <inkml:brushProperty name="height" value="0.05" units="cm"/>
    </inkml:brush>
  </inkml:definitions>
  <inkml:trace contextRef="#ctx0" brushRef="#br0">1 14 577,'0'0'4703,"13"3"-3817,45 1-461,73-6 0,-41 0-368,519 38 589,3 0-582,-108-19 750,-309-8-635,293-6-179,-251-5 6,142-10 43,2 0-8,-377 12-41,837-24-5,-685-3 843,69 18-769,61-6 150,340-1-192,-415 17-22,-94 5-85,129 21-1,-63-4-435,-19-18 405,-33-2 222,28 10-80,303 12 3007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21.787"/>
    </inkml:context>
    <inkml:brush xml:id="br0">
      <inkml:brushProperty name="width" value="0.05" units="cm"/>
      <inkml:brushProperty name="height" value="0.05" units="cm"/>
    </inkml:brush>
  </inkml:definitions>
  <inkml:trace contextRef="#ctx0" brushRef="#br0">323 8 96,'0'0'7949,"-7"-6"-5328,-6 6-2616,4-1 13,0 0 0,0 1 1,0 1-1,1 0 0,-1 0 1,0 0-1,0 1 0,1 1 0,-1-1 1,1 2-1,-15 6 0,-2 5-30,2 0-1,-31 26 1,47-35 22,0 1 1,1 0 0,0 0-1,0 0 1,0 1 0,1-1-1,1 2 1,-1-1 0,1 0 0,0 1-1,-2 10 1,0 10 5,1-1 0,2 1-1,1 0 1,3 44 0,0-26 1,-1-40-13,2 1 1,-1 0-1,1-1 0,0 1 1,0-1-1,1 0 0,0 0 1,0 0-1,1 0 0,0 0 1,0-1-1,1 0 0,-1 0 0,10 9 1,10 9 28,52 41 1,-64-56-32,-5-3 34,-4-3 62,1 0 0,0 0 0,0 0 0,0 0 0,0 0 0,1-1 0,-1 0 0,10 3 1260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24.093"/>
    </inkml:context>
    <inkml:brush xml:id="br0">
      <inkml:brushProperty name="width" value="0.05" units="cm"/>
      <inkml:brushProperty name="height" value="0.05" units="cm"/>
    </inkml:brush>
  </inkml:definitions>
  <inkml:trace contextRef="#ctx0" brushRef="#br0">93 1 1121,'0'0'12428,"40"0"-12311,-38 0-116,-1 0-1,1 0 1,0 0 0,0 0-1,-1 1 1,1-1 0,0 1-1,0-1 1,-1 1-1,1-1 1,-1 1 0,1 0-1,0 0 1,-1 0-1,3 2 1,7 4-11,6 2-8,-14-8 16,0 0-1,0 1 1,0-1-1,0 1 1,-1 0-1,1 0 1,0 0-1,-1 0 1,0 0-1,1 0 1,-1 1-1,0-1 0,2 5 1,15 16 2,-17-21-8,0 0-1,0 0 0,0 1 0,0-1 1,0 0-1,0 1 0,-1-1 1,1 1-1,-1-1 0,0 1 1,0 0-1,0 0 0,0 0 0,-1-1 1,2 6-1,2 31-18,-1 1 1,-3-1-1,-5 54 0,4-86 30,-1 0 0,0 0 0,0 0 0,-1-1 0,0 1-1,0-1 1,-1 0 0,1 0 0,-2 0 0,-8 10 0,-4 3 9,-36 27 1,21-19 21,-58 42 473,89-69-452,0 1 0,0-1 0,0 1 0,0-1-1,0 0 1,0 1 0,0-1 0,0 0 0,-1 0 0,1 0 0,0 0-1,0 0 1,0 0 0,-2 0 0,-12 0-2762,8 2-2487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29.478"/>
    </inkml:context>
    <inkml:brush xml:id="br0">
      <inkml:brushProperty name="width" value="0.05" units="cm"/>
      <inkml:brushProperty name="height" value="0.05" units="cm"/>
    </inkml:brush>
  </inkml:definitions>
  <inkml:trace contextRef="#ctx0" brushRef="#br0">0 254 641,'0'0'2856,"32"-14"-1063,2-2-1395,180-76 1500,-115 58-1414,109-24 1,-146 45-480,0 2-1,1 4 1,65-1-1,-127 8-13,-1 0-1,0 0 0,1 0 0,-1 0 1,0 0-1,1 0 0,-1-1 0,1 1 1,-1 0-1,0 0 0,1 0 0,-1 0 1,1 0-1,-1 1 0,0-1 0,1 0 1,-1 0-1,0 0 0,1 0 0,-1 0 1,1 0-1,-1 1 0,0-1 0,1 0 1,-1 0-1,0 0 0,1 1 0,-1-1 1,0 0-1,0 1 0,1-1 0,-1 0 1,0 1-1,0-1 0,0 0 0,1 1 1,-1-1-1,0 0 0,0 1 0,0-1 1,0 0-1,0 1 0,0-1 0,0 1 1,0-1-1,1 0 0,-1 1 0,-1-1 1,1 1-1,0-1 0,0 0 0,0 1 1,0-1-1,0 0 0,0 1 0,0-1 1,0 1-1,-1-1 0,-17 22-93,-12 1 203,-1-1 0,-1-2-1,-54 26 1,51-28-77,-169 88 116,198-103-140,4-3-4,0 1-1,1 0 1,0-1 0,-1 1 0,1 0-1,-1 0 1,1-1 0,0 1-1,-1 0 1,1 0 0,0 1 0,0-1-1,0 0 1,-2 3 0,11-4-123,56-2 49,1-3 0,-1-3 1,113-28-1,-8-13-14,102-24 95,-238 68-2,-33 5-3,0 0 0,0 0 0,0 0 0,0 0 0,0 1 1,0-1-1,0 0 0,0 0 0,0 0 0,0 0 0,0 0 0,0 0 0,0 0 0,-1 1 0,1-1 0,0 0 0,0 0 1,0 0-1,0 0 0,0 0 0,0 0 0,0 0 0,0 1 0,0-1 0,1 0 0,-1 0 0,0 0 0,0 0 0,0 0 0,0 0 1,0 0-1,0 0 0,0 1 0,0-1 0,0 0 0,0 0 0,0 0 0,0 0 0,0 0 0,0 0 0,1 0 0,-1 0 1,0 0-1,0 0 0,0 0 0,0 0 0,0 1 0,0-1 0,0 0 0,0 0 0,1 0 0,-1 0 0,0 0 0,0 0 0,0 0 1,0 0-1,0 0 0,0 0 0,0 0 0,1 0 0,-1 0 0,0 0 0,0 0 0,0-1 0,0 1 0,-9 9-98,-26 16 182,0-1 0,-63 30 0,-90 31 146,55-33-170,-68 32-28,189-76-103,12-8 68,0-1 0,1 1 0,-1 0 0,0 0-1,0 0 1,0 0 0,0 0 0,0 0 0,1 0-1,-1 0 1,0 0 0,0 0 0,0 0 0,0 0 0,1 0-1,-1 0 1,0 0 0,0 0 0,0 0 0,0 0-1,0 1 1,1-1 0,-1 0 0,0 0 0,0 0 0,0 0-1,0 0 1,0 0 0,0 0 0,1 0 0,-1 0 0,0 1-1,0-1 1,0 0 0,0 0 0,0 0 0,0 0-1,0 0 1,0 1 0,0-1 0,0 0 0,0 0 0,0 0-1,0 0 1,0 0 0,0 1 0,0-1 0,0 0-1,0 0 1,0 0 0,0 0 0,0 1 0,0-1 0,0 0-1,0 0 1,0 0 0,0 0 0,0 0 0,0 1-1,0-1 1,0 0 0,0 0 0,0 0 0,-1 0 0,27 1-611,0-1 0,-1-1 1,36-7-1,51-22-2143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0.100"/>
    </inkml:context>
    <inkml:brush xml:id="br0">
      <inkml:brushProperty name="width" value="0.05" units="cm"/>
      <inkml:brushProperty name="height" value="0.05" units="cm"/>
    </inkml:brush>
  </inkml:definitions>
  <inkml:trace contextRef="#ctx0" brushRef="#br0">83 193 833,'29'-11'2818,"93"-33"-650,-73 29-764,-44 14 395,-13 5-1030,-43 20-470,-134 69 309,178-89-604,5-3-14,-1 0 0,1 0 0,-1 0 0,1 1 0,0-1 0,0 1 0,-1 0 0,1 0 0,0 0 0,1 0 0,-1 0 1,0 0-1,0 0 0,1 0 0,-1 1 0,-1 3 0,3-5-7,0-1 1,0 0 0,0 0 0,0 1 0,0-1 0,0 0 0,0 0 0,0 1-1,0-1 1,-1 0 0,1 0 0,1 1 0,-1-1 0,0 0 0,0 0 0,0 1-1,0-1 1,0 0 0,0 0 0,0 0 0,0 1 0,0-1 0,0 0 0,0 0-1,1 1 1,-1-1 0,0 0 0,0 0 0,0 0 0,0 0 0,1 1 0,-1-1-1,0 0 1,0 0 0,1 0 0,-1 0 0,0 0 0,0 1 0,0-1 0,1 0-1,-1 0 1,0 0 0,0 0 0,1 0 0,-1 0 0,0 0 0,1 0 0,12 2-449,1-1 0,-1-1 0,22-1 0,3 0-136,12-1 80,-1-2 0,0-2 0,67-17 0,144-54 797,-167 48 138,-71 21-126,-18 6 1,1 0-1,0 0 0,-1 1 1,1-1-1,0 1 0,8 0 1308,-19 1-998,-27 6-308,32-6-289,-1 0 1,1 0-1,-1 1 1,1-1-1,0 0 1,-1 1-1,1-1 0,0 1 1,-1 0-1,1-1 1,0 1-1,0 0 1,-1 0-1,1 0 1,0 0-1,0 0 1,0 0-1,0 0 1,0 0-1,-1 2 1,33-2-744,-2-2 373,1-1 1,-1-2 0,34-9 0,93-31-469,-53 14 798,-46 14 29,4-1 58,65-10-1,-158 48 321,-31 11 358,34-17-414,-52 32 1,64-29-308,16-18-8,1 1 1,0-1 0,0 1-1,-1-1 1,1 0-1,0 1 1,0-1-1,-1 0 1,1 1-1,0-1 1,0 1 0,0-1-1,0 1 1,0-1-1,0 0 1,0 1-1,0-1 1,0 1-1,0-1 1,0 1 0,0-1-1,0 1 1,0-1-1,0 1 1,0-1-1,0 0 1,0 1-1,1-1 1,-1 1 0,0-1-1,0 0 1,1 1-1,-1-1 1,0 0-1,0 1 1,1-1 0,-1 0-1,0 1 1,1-1-1,-1 0 1,0 0-1,1 1 1,-1-1-1,1 0 1,-1 0 0,1 0-1,-1 1 1,0-1-1,1 0 1,-1 0-1,1 0 1,-1 0-1,1 0 1,-1 0 0,1 0-1,-1 0 1,0 0-1,1 0 1,-1 0-1,1-1 1,60 5-258,-1-4 0,1-2 0,64-11 0,186-43-730,-122 19 105,-30 10-2617,-228 31 7623,-249 80 358,298-78-4399,6-2-24,-43 16 128,54-19-193,0 0 1,0 1-1,1-1 0,-1 0 1,1 1-1,-1 0 0,1 0 1,-1-1-1,1 1 1,0 1-1,0-1 0,0 0 1,0 0-1,1 1 0,-4 4 1,5-6-13,0 0 1,0-1-1,0 1 1,0-1-1,0 1 1,-1 0-1,1-1 1,0 1-1,0 0 1,1-1-1,-1 1 1,0 0-1,0-1 1,0 1-1,0 0 1,0-1-1,1 1 1,-1 0-1,0-1 1,1 1-1,-1-1 1,0 1-1,1-1 1,-1 1-1,1-1 1,-1 1-1,1-1 1,-1 1-1,1-1 1,-1 0-1,1 1 1,-1-1-1,1 0 1,0 1-1,-1-1 1,1 0-1,-1 0 1,1 1-1,0-1 1,-1 0-1,1 0 1,0 0-1,0 0 1,37 1-1075,-29-1 738,23 0-745,1 1-688,54-6 0,-58-1 535,31-11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0.461"/>
    </inkml:context>
    <inkml:brush xml:id="br0">
      <inkml:brushProperty name="width" value="0.05" units="cm"/>
      <inkml:brushProperty name="height" value="0.05" units="cm"/>
    </inkml:brush>
  </inkml:definitions>
  <inkml:trace contextRef="#ctx0" brushRef="#br0">392 1 929,'0'0'10314,"-27"7"-9727,19-5-551,-203 63 270,187-56-300,-41 18 20,59-24-33,1 0-1,0 0 0,0 0 0,0 1 0,0-1 1,0 1-1,1 1 0,-7 7 0,10-12-7,1 1 0,0-1 1,-1 0-1,1 0 0,0 1 0,-1-1 0,1 0 0,0 1 1,-1-1-1,1 0 0,0 1 0,0-1 0,0 1 0,-1-1 0,1 0 1,0 1-1,0-1 0,0 1 0,0-1 0,0 0 0,0 1 1,0-1-1,0 1 0,0-1 0,0 0 0,0 1 0,0-1 0,0 1 1,0-1-1,0 1 0,0-1 0,0 0 0,1 1 0,-1-1 0,0 1 1,0-1-1,0 0 0,1 1 0,-1-1 0,0 0 0,0 1 1,1-1-1,-1 0 0,0 0 0,1 1 0,-1-1 0,0 0 0,1 0 1,-1 1-1,1-1 0,25 2-860,-20-2 778,29-2-728,0 0 0,0-3 0,-1-1 0,1-1 1,58-21-1,-47 12-1428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4.319"/>
    </inkml:context>
    <inkml:brush xml:id="br0">
      <inkml:brushProperty name="width" value="0.05" units="cm"/>
      <inkml:brushProperty name="height" value="0.05" units="cm"/>
    </inkml:brush>
  </inkml:definitions>
  <inkml:trace contextRef="#ctx0" brushRef="#br0">1 0 7655,'0'0'5392,"1"0"-5114,1 0-268,-2 36-277,1 50 486,-1-85-219,0 0 0,1 0 0,-1 0 0,1 1 0,-1-1-1,1 0 1,-1 0 0,1-1 0,0 1 0,-1 0 0,1 0-1,0 0 1,0 0 0,0 0 0,-1-1 0,1 1 0,0 0 0,0-1-1,0 1 1,0-1 0,0 1 0,0-1 0,1 1 0,-1-1 0,0 0-1,0 0 1,0 1 0,0-1 0,2 0 0,42 1-28,-30-2 23,5 1-423,0 0 0,0-1 0,0-1 0,-1-1 0,35-10 0,-9-7-3175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4.694"/>
    </inkml:context>
    <inkml:brush xml:id="br0">
      <inkml:brushProperty name="width" value="0.05" units="cm"/>
      <inkml:brushProperty name="height" value="0.05" units="cm"/>
    </inkml:brush>
  </inkml:definitions>
  <inkml:trace contextRef="#ctx0" brushRef="#br0">1 0 11883,'0'0'3972,"19"24"-8296,-9 6-3043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5.623"/>
    </inkml:context>
    <inkml:brush xml:id="br0">
      <inkml:brushProperty name="width" value="0.05" units="cm"/>
      <inkml:brushProperty name="height" value="0.05" units="cm"/>
    </inkml:brush>
  </inkml:definitions>
  <inkml:trace contextRef="#ctx0" brushRef="#br0">2 1 3972,'0'0'5002,"3"25"-5157,-4 45 178,-2-38 8,3 0 0,0 0 0,2 0-1,2 0 1,13 57 0,-17-88-31,1 1 0,-1-1-1,0 0 1,1 0 0,-1 0-1,0 1 1,1-1 0,0 0-1,-1 0 1,1 0 0,0 0 0,-1 0-1,1 0 1,0 0 0,0 0-1,0 0 1,0 0 0,0-1-1,0 1 1,0 0 0,0-1-1,0 1 1,0 0 0,0-1 0,1 1-1,-1-1 1,0 0 0,0 1-1,2-1 1,-1 0-19,-1-1-1,1 1 1,0-1-1,0 0 1,-1 0-1,1 1 1,-1-1-1,1 0 1,-1 0-1,1-1 1,-1 1-1,0 0 1,0 0-1,1-1 1,-1 1 0,0 0-1,0-1 1,1-2-1,6-9-57,0 0-1,1 1 1,0 0-1,16-15 1,-22 24 72,1 0-1,-1 0 1,1 1 0,0 0 0,-1-1 0,1 1-1,0 0 1,0 1 0,1-1 0,-1 1 0,0 0 0,0 0-1,1 0 1,-1 1 0,0-1 0,1 1 0,-1 0-1,1 0 1,8 2 0,-11-2-8,0 1 1,0 0-1,0 0 0,0 0 0,0 0 0,-1 0 1,1 0-1,0 0 0,0 0 0,-1 1 1,1-1-1,-1 1 0,1-1 0,-1 1 0,1 0 1,-1 0-1,0-1 0,0 1 0,0 0 1,0 0-1,0 0 0,0 0 0,-1 0 0,1 4 1,2 4-16,-2 0 0,0 0 0,0 0 0,0 10 0,-2-19 33,1 1-1,0-1 1,-1 1-1,1 0 1,-1-1-1,0 1 1,1-1-1,-1 1 1,0-1 0,0 0-1,0 1 1,0-1-1,0 0 1,0 0-1,0 1 1,-1-1 0,1 0-1,0 0 1,0 0-1,-1 0 1,1-1-1,-1 1 1,1 0 0,-1-1-1,1 1 1,-1-1-1,-2 1 1,-5 2 46,-1-1-1,1 0 1,-15 1 0,-100 0-1887,103-3-4325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6.400"/>
    </inkml:context>
    <inkml:brush xml:id="br0">
      <inkml:brushProperty name="width" value="0.05" units="cm"/>
      <inkml:brushProperty name="height" value="0.05" units="cm"/>
    </inkml:brush>
  </inkml:definitions>
  <inkml:trace contextRef="#ctx0" brushRef="#br0">40 0 8776,'0'0'1484,"0"39"-1590,0 237 202,9-83-86,-9-191-64,1 1-1,-1-1 1,0 0 0,1 0-1,0 1 1,-1-1-1,1 0 1,0 0-1,0 0 1,0 0-1,0 0 1,0 0 0,1 0-1,-1 0 1,1-1-1,2 3 1,-4-3 0,1-1 0,-1 0 1,1 1-1,0-1 0,-1 0 0,1 0 1,0 1-1,-1-1 0,1 0 0,0 0 1,-1 0-1,1 0 0,0 0 0,-1 0 1,1 0-1,0 0 0,-1-1 0,1 1 1,0 0-1,-1 0 0,2-1 0,0 0 16,-1 0-1,1 0 0,0 0 0,-1-1 0,1 1 0,0 0 0,-1-1 0,0 1 0,1-1 1,0-2-1,40-67-539,-36 57 642,1 0 0,1 1 1,0 0-1,1 0 0,0 1 0,1 0 0,0 1 0,18-16 1,-24 24 58,7-1 565,-5 8-554,-4 6-131,0 0 0,-1 1 0,0-1 0,0 0 0,-1 1 0,-2 14-1,1 5-1,1-27 8,0 0-1,-1 0 1,1 0 0,0 0 0,-1 0-1,0 0 1,0 0 0,0 0 0,0-1 0,0 1-1,0 0 1,-1 0 0,1-1 0,-1 1-1,0-1 1,0 1 0,-3 2 0,1-2 27,0 0 1,0 0-1,0-1 1,0 1-1,0-1 1,-1 0-1,1 0 1,-1 0-1,-9 1 1,-6 0 103,0 0 1,0-2-1,0-1 1,-24-2-1,44 2-137,-4 0 45,0 0 1,0-1 0,0 1-1,1-1 1,-1 0-1,0 0 1,0-1 0,1 1-1,-6-4 1,7 4-148,1 0-1,-1 0 1,1 0 0,0-1-1,-1 1 1,1 0-1,0-1 1,0 1 0,0-1-1,0 1 1,0-1 0,0 0-1,0 1 1,0-1 0,1 0-1,-1 0 1,1 1-1,-1-1 1,1 0 0,0 0-1,-1 0 1,1-2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31.044"/>
    </inkml:context>
    <inkml:brush xml:id="br0">
      <inkml:brushProperty name="width" value="0.05" units="cm"/>
      <inkml:brushProperty name="height" value="0.05" units="cm"/>
    </inkml:brush>
  </inkml:definitions>
  <inkml:trace contextRef="#ctx0" brushRef="#br0">762 0 1922,'0'0'4511,"-5"7"-4255,-45 70 644,3 3 1,-38 89-1,0 0-569,-127 196 245,-16 32-298,204-349-251,21-43-11,-5 1 203,-6 6-3839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6.744"/>
    </inkml:context>
    <inkml:brush xml:id="br0">
      <inkml:brushProperty name="width" value="0.05" units="cm"/>
      <inkml:brushProperty name="height" value="0.05" units="cm"/>
    </inkml:brush>
  </inkml:definitions>
  <inkml:trace contextRef="#ctx0" brushRef="#br0">1 6 3844,'0'0'9705,"99"-5"-9705,-53 5 0,-3 0-256,-17 0-1378,-2 0-1665,-14 5-2146</inkml:trace>
  <inkml:trace contextRef="#ctx0" brushRef="#br0" timeOffset="1">47 161 5669,'0'0'3556,"185"-32"-3620,-129 32-3428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7.833"/>
    </inkml:context>
    <inkml:brush xml:id="br0">
      <inkml:brushProperty name="width" value="0.05" units="cm"/>
      <inkml:brushProperty name="height" value="0.05" units="cm"/>
    </inkml:brush>
  </inkml:definitions>
  <inkml:trace contextRef="#ctx0" brushRef="#br0">16 3 4260,'0'0'5418,"0"0"-5413,0-1-1,-1 1 0,1 0 0,0 0 0,0 0 0,0 0 0,-1-1 1,1 1-1,0 0 0,0 0 0,-1 0 0,1 0 0,0 0 0,0 0 1,-1 0-1,1-1 0,0 1 0,0 0 0,-1 0 0,1 0 0,0 0 1,0 0-1,-1 0 0,1 0 0,0 0 0,0 0 0,-1 1 0,1-1 1,0 0-1,0 0 0,-1 0 0,1 0 0,0 0 0,0 0 0,-1 0 1,1 1-1,0-1 0,0 0 0,0 0 0,-1 0 0,1 1 0,0-1 1,0 0-1,0 0 0,0 0 0,0 1 0,-1-1 0,1 0 0,0 0 1,0 1-1,0-1 0,0 0 0,0 0 0,0 1 0,0-1 0,0 0 1,0 1-1,-2 8 36,1-1 0,0 1 1,1 0-1,0 0 1,1 10-1,0 9 166,-1 486 1572,0-507-1991,1-1 1,0 1 0,0-1-1,0 0 1,1 0-1,0 1 1,0-1 0,1 0-1,4 7 1,-5-8-1001,2 4-4264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8.211"/>
    </inkml:context>
    <inkml:brush xml:id="br0">
      <inkml:brushProperty name="width" value="0.05" units="cm"/>
      <inkml:brushProperty name="height" value="0.05" units="cm"/>
    </inkml:brush>
  </inkml:definitions>
  <inkml:trace contextRef="#ctx0" brushRef="#br0">1 3 5765,'0'0'7912,"99"-3"-8040,-52 3-2018,5 0-2883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8.573"/>
    </inkml:context>
    <inkml:brush xml:id="br0">
      <inkml:brushProperty name="width" value="0.05" units="cm"/>
      <inkml:brushProperty name="height" value="0.05" units="cm"/>
    </inkml:brush>
  </inkml:definitions>
  <inkml:trace contextRef="#ctx0" brushRef="#br0">0 60 7239,'0'0'4900,"212"3"-10953</inkml:trace>
  <inkml:trace contextRef="#ctx0" brushRef="#br0" timeOffset="1">592 9 8936,'0'0'3972,"100"-3"-8552,-54-3-2211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8.918"/>
    </inkml:context>
    <inkml:brush xml:id="br0">
      <inkml:brushProperty name="width" value="0.05" units="cm"/>
      <inkml:brushProperty name="height" value="0.05" units="cm"/>
    </inkml:brush>
  </inkml:definitions>
  <inkml:trace contextRef="#ctx0" brushRef="#br0">11 1 6662,'0'0'4965,"0"172"-4805,-7-100-64,4-1-32,3-8-64,0-13 32,0-5-32,0-12-1409,0-9-1506,10-1-2978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39.297"/>
    </inkml:context>
    <inkml:brush xml:id="br0">
      <inkml:brushProperty name="width" value="0.05" units="cm"/>
      <inkml:brushProperty name="height" value="0.05" units="cm"/>
    </inkml:brush>
  </inkml:definitions>
  <inkml:trace contextRef="#ctx0" brushRef="#br0">50 191 4805,'0'0'9331,"12"-26"-8685,41-80-101,-51 102-512,1 0 0,-1 0 0,1 0 1,0 0-1,0 0 0,0 1 1,7-6-1,14 0 93,-13 7-97,3-2-41,1 1-1,0 1 0,1 0 1,-1 1-1,0 1 0,0 0 0,25 4 1,-30 0-11,-1 0 0,1 1 0,-1-1 1,0 2-1,0-1 0,0 1 0,-1 1 0,0-1 1,8 9-1,3 2 0,-17-16 93,4 4-231,-1 0 0,0 0 0,0 0 0,8 10 0,-12-14 126,-1 0 1,1 0-1,0 1 0,0-1 1,-1 0-1,1 0 1,-1 1-1,1-1 0,-1 1 1,1-1-1,-1 1 1,0-1-1,0 0 1,1 1-1,-1-1 0,0 1 1,-1-1-1,1 1 1,0-1-1,0 1 1,-1-1-1,1 1 0,0-1 1,-1 0-1,0 1 1,1-1-1,-1 0 0,0 0 1,0 1-1,1-1 1,-3 2-1,-4 3 54,-1 1 0,0-2-1,0 1 1,-1-1 0,-12 6 0,11-6 14,0 0 1,1 1 0,-1 0-1,1 0 1,-9 9 0,16-12-34,-1-1 0,1 1 1,0 0-1,0 0 0,0 0 0,1 0 1,-1 0-1,1 0 0,-1 0 0,1 1 1,0-1-1,0 0 0,1 1 0,-1-1 1,1 1-1,0-1 0,-1 1 0,2-1 1,-1 1-1,0-1 0,1 4 0,0-5-2,0 0 0,-1 0 0,1 0-1,0 0 1,0 0 0,0 0 0,0 0-1,1-1 1,-1 1 0,0 0 0,1-1-1,0 1 1,-1-1 0,1 1 0,0-1-1,-1 0 1,1 0 0,0 0 0,2 1-1,43 16-58,-37-15 39,149 33-533,-157-35 544,1 0 0,-1 1-1,0-1 1,0 1 0,0-1-1,0 1 1,0 0 0,0 0-1,-1-1 1,1 1 0,0 1-1,-1-1 1,0 0 0,1 0-1,-1 1 1,0-1 0,0 0-1,-1 1 1,1-1 0,0 1-1,-1-1 1,1 1 0,-1-1-1,0 1 1,0 3 0,1 10-30,-1-1 1,-4 28 0,4-41 49,-1 2 8,0 0 0,0 0-1,0-1 1,-1 1 0,0-1-1,1 1 1,-1-1-1,-1 0 1,1 1 0,0-1-1,-1 0 1,1-1 0,-1 1-1,0 0 1,0-1-1,0 1 1,0-1 0,-1 0-1,-5 3 1,-8 3 270,-1 0 1,-31 9-1,44-16-222,-115 34 45,-167 26-1,233-52-2426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7:30.695"/>
    </inkml:context>
    <inkml:brush xml:id="br0">
      <inkml:brushProperty name="width" value="0.05" units="cm"/>
      <inkml:brushProperty name="height" value="0.05" units="cm"/>
    </inkml:brush>
  </inkml:definitions>
  <inkml:trace contextRef="#ctx0" brushRef="#br0">0 8 1409,'0'0'7682,"8"-5"-2965,-3 4-5168,61 0 396,46 0-109,-1 5 1,112 18 0,-129-11-36,-55-7 141,52 11 0,-87-15 52,-1 1-1,0 0 1,0 0 0,1 1-1,-1-1 1,0 1-1,0-1 1,-1 1 0,6 4-1,-6-6 7,-2 0 59,6 2-742,8-1-2254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40.562"/>
    </inkml:context>
    <inkml:brush xml:id="br0">
      <inkml:brushProperty name="width" value="0.05" units="cm"/>
      <inkml:brushProperty name="height" value="0.05" units="cm"/>
    </inkml:brush>
  </inkml:definitions>
  <inkml:trace contextRef="#ctx0" brushRef="#br0">4 48 4100,'0'0'5248,"14"0"-5184,765 9 219,0-32 592,56-10-886,-834 33-37,-17 0-53,-456 25 453,289-11-539,181-14 177,-516 39-1116,-1 26 1259,14 26-37,331-69 64,153-17-117,20-4 10,6-1 129,68-4-59,1-4 0,79-17 1,14-3-30,269 1-725,-384 26-110,96-5-6119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0:56.189"/>
    </inkml:context>
    <inkml:brush xml:id="br0">
      <inkml:brushProperty name="width" value="0.05" units="cm"/>
      <inkml:brushProperty name="height" value="0.05" units="cm"/>
    </inkml:brush>
  </inkml:definitions>
  <inkml:trace contextRef="#ctx0" brushRef="#br0">1 83 609,'0'0'12545,"5"0"-12695,228 5 348,464-5-230,-642 9-272,472-26-1186,-372 11 743,-143-6-337,22 7 1017,-1 1-1,1 2 1,57 3 0,-24 0 10,-35-1 36,10-1 52,0 2 0,-1 1-1,46 10 1,-60-1-345,-24-9 263,-1-1 0,0 0-1,1 0 1,-1 0 0,1 0 0,-1 0-1,1 0 1,-1-1 0,1 1 0,-1-1-1,5 0 1,38 0 54,243 12 58,-287-12-70,-1 0 0,0 0 0,0 0 0,1 0 0,-1 0 0,0 0 0,1 0 0,-1 0 0,0 0 0,0 0-1,1 0 1,-1 0 0,0 0 0,1 0 0,-1 1 0,0-1 0,0 0 0,1 0 0,-1 0 0,0 0 0,0 1 0,0-1 0,1 0 0,-1 0 0,0 1 0,0-1 0,0 0 0,0 0 0,1 1 0,-1-1-1,0 0 1,0 0 0,0 1 0,0-1 0,0 0 0,0 1 0,3 5-174,14-6 196,-16 0 19,0 0 0,-1 0-1,1-1 1,0 1 0,0 0 0,-1 0 0,1 0-1,0-1 1,0 1 0,0 0 0,0 0-1,-1 1 1,1-1 0,0 0 0,0 0 0,0 0-1,-1 0 1,1 1 0,0-1 0,0 0-1,-1 1 1,1-1 0,0 0 0,0 1 0,-1-1-1,1 1 1,0 0 0,-1-1 0,2 2-1,-2-2 33,13 4-31,50 1 42,77-4 1,-74-2-3,-64 1 322,38-2-150,-7-2-303,-1 1 0,52 4 1,26-2 124,314-40-25,-419 41-57,-4 0 11,-1 0 0,1 1 0,-1-1 0,1 0 0,-1 0 0,1 0 0,-1 0 0,1 0 0,-1 0 0,1 0 0,-1 0 0,1 0 0,-1 0 0,1 0 0,0-1 0,-1 1 0,0 0 0,1 0 0,-1 0 0,1-1 0,-1 1 0,1 0 0,-1-1 0,1 1 0,-1 0 0,0-1 0,1 1 0,-1 0 0,0-1 0,1 1 0,-1-1 0,0 1 0,1-1 0,-1 0 0,2 0 2,-1 1-1,1-1 1,-1 1-1,1 0 1,-1-1-1,1 1 1,0 0-1,-1 0 1,1 0-1,0 0 1,-1 0-1,3 1 1,2-1 2,241-12 155,-245 12-160,0 0 0,0-1-1,0 1 1,0 0 0,-1-1-1,1 0 1,0 1 0,0-1-1,0 0 1,0 0 0,-1 0-1,1 0 1,0 0 0,-1 0-1,1 0 1,1-3 0,1 1 4,21 0 87,434-29 266,-91 30-273,-193 3-56,-141-2-50,0 2 0,0 1 1,0 1-1,-1 2 0,64 18 1,-85-20 30,-1-1 1,1 0-1,0-1 1,0 0-1,1-1 1,14-2-1,16 1-3,127 17 43,-70-5-323,50-6 553,-94-5-163,80 10 0,23 5 31,261-6-1,-274-10-109,632-5-331,-723 9 276,85 15 0,-31-3-235,-78-12 126,-14-2-24,-1 0-1,0 2 0,30 7 1,-37-8 149,1 0 1,0-1-1,-1 0 1,1 0-1,0-1 0,19-2 1,5 0 14,931-1 142,-778-9-182,-137-3-144,358-3-547,-67 6-460,147 7 1487,-358 15-282,31 0 36,-96-8 1923,-83 9-2216,-1 3-966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1.602"/>
    </inkml:context>
    <inkml:brush xml:id="br0">
      <inkml:brushProperty name="width" value="0.05" units="cm"/>
      <inkml:brushProperty name="height" value="0.05" units="cm"/>
    </inkml:brush>
  </inkml:definitions>
  <inkml:trace contextRef="#ctx0" brushRef="#br0">1 195 4388,'0'0'8718,"5"-7"-8601,1-1-95,-5 6-19,0 0-1,1 0 1,-1-1-1,1 2 1,0-1 0,0 0-1,-1 0 1,1 0 0,0 1-1,1-1 1,-1 1 0,0 0-1,0-1 1,0 1 0,1 0-1,-1 0 1,4 0 0,-3 0-14,-2 1-69,-1 2-80,10 49 231,-9-41-60,0 0 0,1 0 0,0 0 0,1-1 0,0 1 0,0 0 0,1-1 0,0 0 0,1 0 0,5 8 0,-6-9 6,-3-5-40,-1-9-14,1-10-76,1-1 0,1 0 0,0 0 1,1 1-1,1 0 0,1 0 0,0 0 0,1 0 0,1 1 0,0 0 0,1 1 0,1 0 0,0 0 0,1 1 1,0 1-1,1 0 0,0 0 0,1 1 0,15-10 0,-22 17 97,1 1-1,-1 1 1,1-1-1,0 1 1,0 0 0,0 1-1,0-1 1,0 1-1,0 1 1,0-1 0,0 1-1,0 1 1,9 0-1,-14 0-4,0 0 0,0-1 0,0 1 0,-1 0-1,1 0 1,0 0 0,0 0 0,-1 0 0,1 1-1,0-1 1,-1 0 0,1 1 0,-1-1 0,0 1-1,0-1 1,1 1 0,-1 0 0,0 0-1,0-1 1,0 1 0,1 4 0,12 46-228,-13-47 228,5 41 30,-1 0 0,-2 65-1,-3-110-31,1-1 0,-1 0 0,0 1 0,1-1-1,-1 0 1,0 0 0,1 1 0,-1-1 0,1 0-1,-1 1 1,0-1 0,1 0 0,-1 0 0,1 0-1,-1 0 1,1 0 0,-1 1 0,0-1-1,1 0 1,-1 0 0,1 0 0,-1 0 0,1 0-1,-1 0 1,1 0 0,-1 0 0,1-1 0,-1 1-1,0 0 1,1 0 0,-1 0 0,1 0 0,-1-1-1,1 1 1,-1 0 0,0 0 0,1-1-1,-1 1 1,0 0 0,1-1 0,-1 1 0,0 0-1,1-1 1,-1 1 0,0-1 0,10-10-256,-1 0 0,-1-1 1,0-1-1,7-15 0,13-19-78,-15 26 426,1 2 1,1 0-1,27-28 0,-41 47-36,-1-1 0,1 0 0,0 0 0,-1 1 0,1-1 0,0 0 0,-1 1 0,1-1 0,0 0 0,0 1 0,0-1 0,0 1 0,-1-1 0,1 1 0,0 0 0,0-1 1,0 1-1,0 0 0,0 0 0,0 0 0,0 0 0,0 0 0,0-1 0,0 2 0,0-1 0,0 0 0,0 0 0,0 0 0,0 0 0,0 1 0,0-1 0,-1 0 0,1 1 0,0-1 0,0 1 0,0-1 0,0 1 0,0-1 0,-1 1 0,1 0 0,0-1 0,-1 1 0,1 0 0,0-1 0,-1 1 0,1 0 0,-1 0 0,1 0 0,-1 0 0,0 0 0,1 1 0,2 6-43,0 1 1,0 1 0,-1-1 0,2 14-1,-2-9 182,8 54-69,-9-51-92,1 1-1,1-1 0,1 1 1,0-1-1,13 31 1,-16-45-57,1 0 1,0 0-1,-1 0 0,2-1 1,-1 1-1,0-1 1,0 1-1,1-1 1,-1 0-1,1 0 1,0 0-1,0 0 1,-1 0-1,1-1 1,0 0-1,5 2 1,12 1-2555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06:31.973"/>
    </inkml:context>
    <inkml:brush xml:id="br0">
      <inkml:brushProperty name="width" value="0.05" units="cm"/>
      <inkml:brushProperty name="height" value="0.05" units="cm"/>
    </inkml:brush>
  </inkml:definitions>
  <inkml:trace contextRef="#ctx0" brushRef="#br0">4 886 993,'0'0'6918,"-3"-35"-3202,2 28-3619,1-1 0,0 1 0,1-1 0,0 1 0,0-1 0,1 1 0,-1 0 0,2 0 0,-1 0 0,1 0 0,6-12 0,53-99 796,-6-3 0,66-206 1,-61 145-510,-60 178 337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2.119"/>
    </inkml:context>
    <inkml:brush xml:id="br0">
      <inkml:brushProperty name="width" value="0.05" units="cm"/>
      <inkml:brushProperty name="height" value="0.05" units="cm"/>
    </inkml:brush>
  </inkml:definitions>
  <inkml:trace contextRef="#ctx0" brushRef="#br0">217 12 1634,'0'0'2535,"7"-3"-2375,23-5 43,-29 8-153,0 0-1,-1 0 1,1 0-1,0 0 1,0 0-1,-1 0 0,1 0 1,0 1-1,-1-1 1,1 0-1,0 0 1,-1 1-1,1-1 1,0 0-1,-1 1 1,1-1-1,0 1 0,-1-1 1,1 1-1,-1-1 1,1 1-1,-1-1 1,1 1-1,-1 0 1,0-1-1,1 1 1,-1-1-1,0 1 0,1 0 1,-1-1-1,0 1 1,0 0-1,0 0 1,1-1-1,-1 3 1,1 27 1906,-2-23-2089,1-2 180,-1 1 0,0 0-1,0-1 1,-1 1 0,1-1 0,-1 1 0,0-1 0,-1 0 0,0 0 0,1 0 0,-1 0 0,-5 5 0,-8 10-15,-26 26 0,17-20 25,-28 29-24,26-29-15,-45 58 0,71-82-18,0-1 0,0 1-1,0 0 1,0-1-1,1 1 1,-1 0-1,0 0 1,1 0-1,-1 0 1,1 0-1,0 0 1,0 0-1,-1 0 1,1-1 0,1 1-1,-1 0 1,0 0-1,0 0 1,1 0-1,-1 0 1,1 0-1,-1 0 1,1 0-1,0-1 1,0 1-1,0 0 1,0 0-1,0-1 1,0 1 0,0-1-1,1 1 1,-1-1-1,0 0 1,1 1-1,0-1 1,-1 0-1,1 0 1,-1 0-1,1 0 1,0 0-1,0 0 1,0-1 0,-1 1-1,1-1 1,3 1-1,147 33 782,-79-20-419,-37-6-267,151 38 322,-186-46-516,0 0 1,0 1-1,-1-1 1,1 0-1,0 0 1,0 1-1,-1-1 1,1 1-1,0-1 1,-1 0-1,1 1 0,-1-1 1,1 1-1,0 0 1,-1-1-1,1 1 1,-1-1-1,1 1 1,-1 0-1,0-1 1,1 1-1,-1 0 1,0 0-1,1-1 0,-1 1 1,0 0-1,0 0 1,0-1-1,0 1 1,0 0-1,0 0 1,0-1-1,0 1 1,0 0-1,0 0 0,0 0 1,0 0-1,0 4-614,0 6-3637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2.477"/>
    </inkml:context>
    <inkml:brush xml:id="br0">
      <inkml:brushProperty name="width" value="0.05" units="cm"/>
      <inkml:brushProperty name="height" value="0.05" units="cm"/>
    </inkml:brush>
  </inkml:definitions>
  <inkml:trace contextRef="#ctx0" brushRef="#br0">0 0 3171,'0'0'8707,"5"0"-8643,12 2-36,0 0 1,1 2-1,-1 0 0,21 7 1,24 7 53,7-7-8,124 6-1,-32-6 4,-154-10-82,-5-1 379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3.210"/>
    </inkml:context>
    <inkml:brush xml:id="br0">
      <inkml:brushProperty name="width" value="0.05" units="cm"/>
      <inkml:brushProperty name="height" value="0.05" units="cm"/>
    </inkml:brush>
  </inkml:definitions>
  <inkml:trace contextRef="#ctx0" brushRef="#br0">2 29 3203,'0'0'9396,"0"-7"-8809,-1-14-372,1 26-150,3 50-73,64 257 99,-65-306-401,0-2 0,0 1 1,1 0-1,0 0 0,-1-1 1,5 6-1,12 20-2631,-12-26-3001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3.585"/>
    </inkml:context>
    <inkml:brush xml:id="br0">
      <inkml:brushProperty name="width" value="0.05" units="cm"/>
      <inkml:brushProperty name="height" value="0.05" units="cm"/>
    </inkml:brush>
  </inkml:definitions>
  <inkml:trace contextRef="#ctx0" brushRef="#br0">1 190 2755,'0'0'6673,"3"-26"-5141,12-84-438,-15 108-1048,1-1-1,-1 0 1,1 1 0,-1-1 0,1 1-1,0-1 1,0 1 0,0-1-1,0 1 1,1-1 0,-1 1 0,1 0-1,-1 0 1,1 0 0,0 0-1,0 0 1,0 0 0,0 0-1,0 1 1,3-3 0,-1 3-38,-1 0 1,0 0 0,0 0-1,1 1 1,-1 0-1,0-1 1,1 1-1,-1 0 1,0 1 0,5 0-1,6 0 6,-7-2-19,0 1 1,-1 0 0,1 1 0,-1 0-1,1 0 1,0 0 0,-1 1 0,0 0-1,1 0 1,-1 0 0,0 1 0,0 0-1,0 0 1,0 1 0,-1-1-1,0 1 1,1 1 0,-1-1 0,8 10-1,-6-6 12,-1 1 0,0-1 0,0 1 0,-1 0 0,0 0 0,-1 0 0,5 15 0,-7-17 4,0 0 0,0 1 0,0-1 0,-1 0 0,-1 1 0,1-1 0,-1 0 0,0 1-1,-1-1 1,0 0 0,-2 12 0,1-15-30,0 0-1,0 0 1,0-1-1,0 1 1,-1-1-1,1 0 1,-1 0-1,0 0 1,0 0-1,0 0 1,0 0-1,-1-1 1,-3 3-1,-53 28-1627,46-27 957,-37 18-2310,-7-3-1634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4.191"/>
    </inkml:context>
    <inkml:brush xml:id="br0">
      <inkml:brushProperty name="width" value="0.05" units="cm"/>
      <inkml:brushProperty name="height" value="0.05" units="cm"/>
    </inkml:brush>
  </inkml:definitions>
  <inkml:trace contextRef="#ctx0" brushRef="#br0">146 16 2338,'0'0'7912,"-2"-3"-7218,-14-7-192,-15 8-337,30 38-272,1-33 105,0 0 1,1 0-1,-1 0 0,1 0 0,0 0 1,0 0-1,0 0 0,0 0 1,0 0-1,0-1 0,1 1 0,-1 0 1,1-1-1,0 1 0,0-1 0,0 0 1,0 1-1,0-1 0,1 0 0,-1 0 1,1-1-1,2 3 0,11 9-22,-14-10 25,-1-1-1,1 1 1,-1 0-1,1-1 1,-1 1-1,0 0 1,0 0-1,-1 0 1,1 0-1,0 0 1,-1 0 0,0 0-1,0 0 1,0 0-1,0 0 1,0 0-1,-1 0 1,1 0-1,-1 0 1,0 0-1,0 0 1,0 0-1,0 0 1,0 0 0,-1-1-1,1 1 1,-1 0-1,0-1 1,-3 4-1,0-2-60,1-1 1,-1 1-1,-1-1 0,1-1 0,0 1 1,0-1-1,-1 0 0,0 0 0,-10 2 1,0-2-2056,0 0 1,-20-2-1,34 0 1753,-7 0-2222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4.692"/>
    </inkml:context>
    <inkml:brush xml:id="br0">
      <inkml:brushProperty name="width" value="0.05" units="cm"/>
      <inkml:brushProperty name="height" value="0.05" units="cm"/>
    </inkml:brush>
  </inkml:definitions>
  <inkml:trace contextRef="#ctx0" brushRef="#br0">1 39 1121,'0'0'8942,"5"-6"-8697,-3 3-241,0 1-1,1 0 0,-1-1 0,1 1 1,-1 0-1,1 0 0,0 1 0,0-1 1,-1 0-1,1 1 0,5-2 1,1 1-11,0 0 0,0 1 0,0 0 1,11 0-1,296 0-655,-316 1 544,-1 3-1,-1 0 133,1 0 0,-1-1 0,0 1 0,0-1 0,0 1 0,0-1 0,-1 0 0,1 1 0,-1-1 0,-4 3-1,-10 10 60,14-12-68,1 1 0,0-1 0,-1 1 0,1 0 0,1 0 0,-1 0 0,0 0-1,1 0 1,0 0 0,0 0 0,0 0 0,1 0 0,-1 1 0,1 3 0,0-5-4,0 0 0,0 0 0,0-1 1,1 1-1,-1 0 0,1 0 0,-1-1 1,1 1-1,0-1 0,0 1 0,0-1 0,1 1 1,-1-1-1,0 1 0,1-1 0,0 0 0,-1 0 1,1 0-1,0 0 0,0 0 0,0 0 0,4 2 1,4 0-210,1 0 0,0-1-1,-1 1 1,1-2 0,0 0 0,0 0 0,0-1 0,0-1 0,20 0 0,-31 0 207,1-1 27,0 1 1,0 0-1,0 0 1,0 0 0,0-1-1,0 1 1,0 0 0,0-1-1,-1 1 1,1-1-1,0 1 1,0-1 0,0 1-1,-1-1 1,1 0 0,0 0-1,-1 1 1,1-1-1,0 0 1,-1 0 0,1 1-1,-1-1 1,1 0 0,-1 0-1,1 0 1,-1 0-1,0 0 1,0 0 0,1 0-1,-1 0 1,0 0 0,0 0-1,0-1 1,0-42 1296,-1 28-1341,1 12 30,-1-1 0,0 1 0,0 0 0,0 0 0,0 0 0,-1 1 0,1-1 0,-1 0 0,0 1 0,0-1 0,-1 1 0,1-1 0,-1 1 0,0 0 0,0 0 1,0 0-1,-6-4 0,6 4-283,-1 1 0,1-1 1,-1 1-1,0 0 0,0 0 1,0 0-1,0 1 1,0-1-1,-1 1 0,-6-1 1,-21 1-4086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5.672"/>
    </inkml:context>
    <inkml:brush xml:id="br0">
      <inkml:brushProperty name="width" value="0.05" units="cm"/>
      <inkml:brushProperty name="height" value="0.05" units="cm"/>
    </inkml:brush>
  </inkml:definitions>
  <inkml:trace contextRef="#ctx0" brushRef="#br0">12 1 4580,'0'0'5953,"0"0"-5940,-1 0 1,1 0-1,-1 1 1,1-1-1,-1 0 1,1 0-1,0 1 1,-1-1 0,1 0-1,0 1 1,-1-1-1,1 0 1,0 1-1,-1-1 1,1 1-1,0-1 1,0 1 0,0-1-1,-1 0 1,1 1-1,0-1 1,0 1-1,0-1 1,0 1-1,0 0 1,-1 8 116,-1 0 0,1 0-1,1 0 0,-1 0 1,2 13-1,-1-20-125,1 0-1,-1 0 1,0-1 0,1 1-1,-1 0 1,1-1 0,-1 1-1,1-1 1,0 1 0,0-1 0,-1 1-1,1-1 1,0 1 0,0-1-1,1 0 1,-1 1 0,0-1-1,0 0 1,1 0 0,-1 0 0,0 0-1,1 0 1,-1 0 0,1-1-1,0 1 1,-1 0 0,1-1-1,-1 1 1,1-1 0,2 1-1,2 0-26,1 0-1,-1-1 0,1 0 0,-1 0 0,1 0 0,-1-1 0,1 0 0,8-2 1,-12 2 22,-1 0 0,1 0 1,-1 0-1,0-1 1,0 1-1,0 0 0,0-1 1,0 0-1,0 1 0,0-1 1,0 0-1,0 0 1,-1 0-1,1 0 0,-1 0 1,0 0-1,1 0 1,-1-1-1,0 1 0,0-1 1,0 1-1,-1 0 1,2-6-1,-15 138 1715,13-34-1732,0-55-3659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1:06.106"/>
    </inkml:context>
    <inkml:brush xml:id="br0">
      <inkml:brushProperty name="width" value="0.05" units="cm"/>
      <inkml:brushProperty name="height" value="0.05" units="cm"/>
    </inkml:brush>
  </inkml:definitions>
  <inkml:trace contextRef="#ctx0" brushRef="#br0">10 4 3972,'0'0'7837,"0"-3"-7656,0 5-74,-9 85-32,9-40-150,0-46 63,1-1 0,-1 1 0,1-1 0,-1 1 0,1-1 0,-1 1 0,1-1 0,0 0 0,-1 1 0,1-1 1,0 0-1,-1 0 0,1 1 0,0-1 0,-1 0 0,1 0 0,0 0 0,0 0 0,-1 0 0,1 0 0,0 0 0,1 0 0,22 1-115,-21-1 128,0-1 10,1 1 0,-1 0 0,1-1 0,-1 1 0,1-1 0,-1 0 0,1 0 0,-1-1 0,0 1 0,0-1 0,0 0 0,1 1 0,-1-1 0,-1 0 0,6-5 0,1-3 32,-1 1 0,0-1 0,8-14-1,-15 23-42,0-1 15,1-1-1,-1 1 0,0-1 0,0 1 0,0-1 0,0 0 0,-1 0 0,1 1 0,-1-1 0,1 0 1,-1 0-1,0 1 0,0-5 0,-22 6 2,15 2-308,1-1 0,0 1-1,0 0 1,0 0 0,0 0 0,0 1 0,0 0 0,1 0 0,-1 1-1,-6 3 1,-33 22-4395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09.163"/>
    </inkml:context>
    <inkml:brush xml:id="br0">
      <inkml:brushProperty name="width" value="0.05" units="cm"/>
      <inkml:brushProperty name="height" value="0.05" units="cm"/>
    </inkml:brush>
  </inkml:definitions>
  <inkml:trace contextRef="#ctx0" brushRef="#br0">1 450 5157,'0'0'7746,"0"-5"-3732,0 2-3932,1 0 0,-1 0 1,1-1-1,0 1 0,0 0 0,0 0 0,1 0 0,-1 1 0,1-1 0,0 0 0,-1 0 0,1 1 0,4-5 0,33-30 68,-36 34-130,43-35 9,2 3 0,101-56 0,118-35-111,-141 77-3003,-94 29-2526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9T17:14:11.439"/>
    </inkml:context>
    <inkml:brush xml:id="br0">
      <inkml:brushProperty name="width" value="0.05" units="cm"/>
      <inkml:brushProperty name="height" value="0.05" units="cm"/>
    </inkml:brush>
  </inkml:definitions>
  <inkml:trace contextRef="#ctx0" brushRef="#br0">172 46 2723,'0'0'5407,"-2"-7"-4617,-6-31 844,8 38-1589,0 0 0,0 0 1,0 0-1,0 0 0,0 0 0,-1 0 1,1 0-1,0 0 0,0-1 0,0 1 1,0 0-1,0 0 0,0 0 0,-1 0 0,1 0 1,0 0-1,0 0 0,0 0 0,0 0 1,0 0-1,0 0 0,-1 0 0,1 0 1,0 0-1,0 0 0,0 0 0,0 0 0,0 0 1,0 0-1,-1 0 0,1 1 0,0-1 1,0 0-1,0 0 0,0 0 0,0 0 0,0 0 1,0 0-1,-1 0 0,1 0 0,0 0 1,0 1-1,0-1 0,0 0 0,0 0 1,0 0-1,0 0 0,0 0 0,0 0 0,0 0 1,0 1-1,0-1 0,0 0 0,0 0 1,0 0-1,0 0 0,0 0 0,0 1 1,0-1-1,0 0 0,0 0 0,0 0 0,0 0 1,-5 12 262,-18 229-308,-4 25 43,-4-103-39,8-52-5,5 0-1,-5 163 1,25-126-27,-5 156 66,-3-228 1308,6-74-1971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2438" tIns="46219" rIns="92438" bIns="4621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38" tIns="46219" rIns="92438" bIns="46219" rtlCol="0"/>
          <a:lstStyle>
            <a:lvl1pPr algn="r">
              <a:defRPr sz="1200"/>
            </a:lvl1pPr>
          </a:lstStyle>
          <a:p>
            <a:fld id="{EA472CC8-96E2-DA4F-AF59-3658B4DBAA3C}" type="datetimeFigureOut">
              <a:rPr lang="en-US" smtClean="0"/>
              <a:pPr/>
              <a:t>4/19/2023</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38" tIns="46219" rIns="92438"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8" tIns="46219" rIns="92438" bIns="462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2438" tIns="46219" rIns="92438"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38" tIns="46219" rIns="92438" bIns="46219" rtlCol="0" anchor="b"/>
          <a:lstStyle>
            <a:lvl1pPr algn="r">
              <a:defRPr sz="12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6624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AdaBoost</a:t>
            </a:r>
            <a:r>
              <a:rPr lang="en-US" dirty="0"/>
              <a:t> =&gt; Adaptive Boosting</a:t>
            </a:r>
          </a:p>
          <a:p>
            <a:endParaRPr lang="en-US" dirty="0"/>
          </a:p>
          <a:p>
            <a:r>
              <a:rPr lang="en-US" baseline="0" dirty="0"/>
              <a:t>alpha  = logit (error)= log-ratio (error) </a:t>
            </a:r>
          </a:p>
          <a:p>
            <a:endParaRPr lang="en-US" baseline="0" dirty="0"/>
          </a:p>
          <a:p>
            <a:r>
              <a:rPr lang="en-US" baseline="0" dirty="0"/>
              <a:t>Example: err =0.9, alpha = log(0.1/0.9) = - 0.9542.   =&gt; w = w x e^ (-0.9542) = w x 0.385158.</a:t>
            </a:r>
          </a:p>
          <a:p>
            <a:r>
              <a:rPr lang="en-US" baseline="0" dirty="0"/>
              <a:t>               err = 0.1, alpha = log(0.9/0.1) =   0.9542    =&gt; w = w x e^ (0.9542)  = w x 2.5963.</a:t>
            </a:r>
          </a:p>
          <a:p>
            <a:endParaRPr lang="en-US" baseline="0" dirty="0"/>
          </a:p>
          <a:p>
            <a:pPr defTabSz="457157">
              <a:defRPr/>
            </a:pPr>
            <a:r>
              <a:rPr lang="en-US" baseline="0" dirty="0"/>
              <a:t>=&gt; err(high) = alpha (low)   or, inversely proportional.</a:t>
            </a:r>
          </a:p>
          <a:p>
            <a:r>
              <a:rPr lang="en-US" dirty="0"/>
              <a:t>=&gt;  Less </a:t>
            </a:r>
            <a:r>
              <a:rPr lang="en-US" baseline="0" dirty="0"/>
              <a:t>error should have higher weight now to influence the predictor to consider it. </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414024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1022611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Book #4. Assume</a:t>
            </a:r>
            <a:r>
              <a:rPr lang="en-US" baseline="0" dirty="0"/>
              <a:t> multiclass classification and one-versus-rest. Here, carrot-shape versus rest.</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1678396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2077737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360347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310587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310154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2784681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35766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2904066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2838208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18490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baseline="-25000" dirty="0"/>
              <a:t>1</a:t>
            </a:r>
            <a:r>
              <a:rPr lang="en-US" dirty="0"/>
              <a:t>, here the ‘1’ is indicating bootstrap</a:t>
            </a:r>
            <a:r>
              <a:rPr lang="en-US" baseline="0" dirty="0"/>
              <a:t> sample number 1.</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239549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1352918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379668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296729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37220">
              <a:defRPr/>
            </a:pPr>
            <a:r>
              <a:rPr lang="en-US" dirty="0"/>
              <a:t>Bootstrapped quantities are indicated by superscript *.</a:t>
            </a:r>
            <a:r>
              <a:rPr lang="en-US" baseline="0" dirty="0"/>
              <a:t> </a:t>
            </a:r>
            <a:endParaRPr lang="en-US" dirty="0"/>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369374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Bootstrapped quantities are indicated by superscript *.</a:t>
            </a:r>
            <a:r>
              <a:rPr lang="en-US" baseline="0" dirty="0"/>
              <a:t> </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2204508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297550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110531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sng" dirty="0"/>
              <a:t>Some latest boosting algorithms are</a:t>
            </a:r>
            <a:r>
              <a:rPr lang="en-US" dirty="0"/>
              <a:t>:</a:t>
            </a:r>
          </a:p>
          <a:p>
            <a:pPr marL="171450" indent="-171450">
              <a:buFont typeface="Arial" panose="020B0604020202020204" pitchFamily="34" charset="0"/>
              <a:buChar char="•"/>
            </a:pPr>
            <a:r>
              <a:rPr lang="en-US" dirty="0"/>
              <a:t>Gradient Boosting Machine (GBM)</a:t>
            </a:r>
          </a:p>
          <a:p>
            <a:pPr marL="171450" indent="-171450">
              <a:buFont typeface="Arial" panose="020B0604020202020204" pitchFamily="34" charset="0"/>
              <a:buChar char="•"/>
            </a:pPr>
            <a:r>
              <a:rPr lang="en-US" dirty="0"/>
              <a:t>Extreme Gradient Boosting Machine (XGBM)</a:t>
            </a:r>
          </a:p>
          <a:p>
            <a:pPr marL="171450" indent="-171450">
              <a:buFont typeface="Arial" panose="020B0604020202020204" pitchFamily="34" charset="0"/>
              <a:buChar char="•"/>
            </a:pPr>
            <a:r>
              <a:rPr lang="en-US" dirty="0" err="1"/>
              <a:t>LightGBM</a:t>
            </a:r>
            <a:endParaRPr lang="en-US" dirty="0"/>
          </a:p>
          <a:p>
            <a:pPr marL="171450" indent="-171450">
              <a:buFont typeface="Arial" panose="020B0604020202020204" pitchFamily="34" charset="0"/>
              <a:buChar char="•"/>
            </a:pPr>
            <a:r>
              <a:rPr lang="en-US" dirty="0" err="1"/>
              <a:t>CatBoost</a:t>
            </a:r>
            <a:endParaRPr lang="en-US" dirty="0"/>
          </a:p>
          <a:p>
            <a:endParaRPr lang="en-US" dirty="0"/>
          </a:p>
        </p:txBody>
      </p:sp>
      <p:sp>
        <p:nvSpPr>
          <p:cNvPr id="4" name="Slide Number Placeholder 3"/>
          <p:cNvSpPr>
            <a:spLocks noGrp="1"/>
          </p:cNvSpPr>
          <p:nvPr>
            <p:ph type="sldNum" sz="quarter" idx="5"/>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375256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5100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4/19/2023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4/19/2023</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4/19/2023</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6.xml"/><Relationship Id="rId18" Type="http://schemas.openxmlformats.org/officeDocument/2006/relationships/image" Target="../media/image26.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3.png"/><Relationship Id="rId17" Type="http://schemas.openxmlformats.org/officeDocument/2006/relationships/customXml" Target="../ink/ink8.xml"/><Relationship Id="rId2" Type="http://schemas.openxmlformats.org/officeDocument/2006/relationships/notesSlide" Target="../notesSlides/notesSlide14.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5.xml"/><Relationship Id="rId24" Type="http://schemas.openxmlformats.org/officeDocument/2006/relationships/image" Target="../media/image29.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22.png"/><Relationship Id="rId19" Type="http://schemas.openxmlformats.org/officeDocument/2006/relationships/customXml" Target="../ink/ink9.xml"/><Relationship Id="rId4" Type="http://schemas.openxmlformats.org/officeDocument/2006/relationships/image" Target="../media/image19.png"/><Relationship Id="rId9" Type="http://schemas.openxmlformats.org/officeDocument/2006/relationships/customXml" Target="../ink/ink4.xml"/><Relationship Id="rId14" Type="http://schemas.openxmlformats.org/officeDocument/2006/relationships/image" Target="../media/image24.png"/><Relationship Id="rId22"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35.png"/><Relationship Id="rId18" Type="http://schemas.openxmlformats.org/officeDocument/2006/relationships/customXml" Target="../ink/ink19.xml"/><Relationship Id="rId26" Type="http://schemas.openxmlformats.org/officeDocument/2006/relationships/customXml" Target="../ink/ink23.xml"/><Relationship Id="rId3" Type="http://schemas.openxmlformats.org/officeDocument/2006/relationships/image" Target="../media/image30.emf"/><Relationship Id="rId21" Type="http://schemas.openxmlformats.org/officeDocument/2006/relationships/image" Target="../media/image39.png"/><Relationship Id="rId7" Type="http://schemas.openxmlformats.org/officeDocument/2006/relationships/image" Target="../media/image32.png"/><Relationship Id="rId12" Type="http://schemas.openxmlformats.org/officeDocument/2006/relationships/customXml" Target="../ink/ink16.xml"/><Relationship Id="rId17" Type="http://schemas.openxmlformats.org/officeDocument/2006/relationships/image" Target="../media/image37.png"/><Relationship Id="rId25" Type="http://schemas.openxmlformats.org/officeDocument/2006/relationships/image" Target="../media/image41.png"/><Relationship Id="rId2" Type="http://schemas.openxmlformats.org/officeDocument/2006/relationships/notesSlide" Target="../notesSlides/notesSlide15.xml"/><Relationship Id="rId16" Type="http://schemas.openxmlformats.org/officeDocument/2006/relationships/customXml" Target="../ink/ink18.xml"/><Relationship Id="rId20" Type="http://schemas.openxmlformats.org/officeDocument/2006/relationships/customXml" Target="../ink/ink20.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34.png"/><Relationship Id="rId24" Type="http://schemas.openxmlformats.org/officeDocument/2006/relationships/customXml" Target="../ink/ink22.xml"/><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24.xml"/><Relationship Id="rId10" Type="http://schemas.openxmlformats.org/officeDocument/2006/relationships/customXml" Target="../ink/ink15.xml"/><Relationship Id="rId19" Type="http://schemas.openxmlformats.org/officeDocument/2006/relationships/image" Target="../media/image38.png"/><Relationship Id="rId4" Type="http://schemas.openxmlformats.org/officeDocument/2006/relationships/customXml" Target="../ink/ink12.xml"/><Relationship Id="rId9" Type="http://schemas.openxmlformats.org/officeDocument/2006/relationships/image" Target="../media/image33.png"/><Relationship Id="rId14" Type="http://schemas.openxmlformats.org/officeDocument/2006/relationships/customXml" Target="../ink/ink17.xml"/><Relationship Id="rId22" Type="http://schemas.openxmlformats.org/officeDocument/2006/relationships/customXml" Target="../ink/ink21.xml"/><Relationship Id="rId27"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17" Type="http://schemas.openxmlformats.org/officeDocument/2006/relationships/image" Target="../media/image101.png"/><Relationship Id="rId21" Type="http://schemas.openxmlformats.org/officeDocument/2006/relationships/image" Target="../media/image53.png"/><Relationship Id="rId42" Type="http://schemas.openxmlformats.org/officeDocument/2006/relationships/customXml" Target="../ink/ink44.xml"/><Relationship Id="rId63" Type="http://schemas.openxmlformats.org/officeDocument/2006/relationships/image" Target="../media/image74.png"/><Relationship Id="rId84" Type="http://schemas.openxmlformats.org/officeDocument/2006/relationships/customXml" Target="../ink/ink65.xml"/><Relationship Id="rId138" Type="http://schemas.openxmlformats.org/officeDocument/2006/relationships/customXml" Target="../ink/ink92.xml"/><Relationship Id="rId159" Type="http://schemas.openxmlformats.org/officeDocument/2006/relationships/image" Target="../media/image122.png"/><Relationship Id="rId170" Type="http://schemas.openxmlformats.org/officeDocument/2006/relationships/customXml" Target="../ink/ink108.xml"/><Relationship Id="rId191" Type="http://schemas.openxmlformats.org/officeDocument/2006/relationships/image" Target="../media/image138.png"/><Relationship Id="rId107" Type="http://schemas.openxmlformats.org/officeDocument/2006/relationships/image" Target="../media/image96.png"/><Relationship Id="rId11" Type="http://schemas.openxmlformats.org/officeDocument/2006/relationships/image" Target="../media/image48.png"/><Relationship Id="rId32" Type="http://schemas.openxmlformats.org/officeDocument/2006/relationships/customXml" Target="../ink/ink39.xml"/><Relationship Id="rId53" Type="http://schemas.openxmlformats.org/officeDocument/2006/relationships/image" Target="../media/image69.png"/><Relationship Id="rId74" Type="http://schemas.openxmlformats.org/officeDocument/2006/relationships/customXml" Target="../ink/ink60.xml"/><Relationship Id="rId128" Type="http://schemas.openxmlformats.org/officeDocument/2006/relationships/customXml" Target="../ink/ink87.xml"/><Relationship Id="rId149" Type="http://schemas.openxmlformats.org/officeDocument/2006/relationships/image" Target="../media/image117.png"/><Relationship Id="rId5" Type="http://schemas.openxmlformats.org/officeDocument/2006/relationships/image" Target="../media/image45.png"/><Relationship Id="rId95" Type="http://schemas.openxmlformats.org/officeDocument/2006/relationships/image" Target="../media/image90.png"/><Relationship Id="rId160" Type="http://schemas.openxmlformats.org/officeDocument/2006/relationships/customXml" Target="../ink/ink103.xml"/><Relationship Id="rId181" Type="http://schemas.openxmlformats.org/officeDocument/2006/relationships/image" Target="../media/image133.png"/><Relationship Id="rId22" Type="http://schemas.openxmlformats.org/officeDocument/2006/relationships/customXml" Target="../ink/ink34.xml"/><Relationship Id="rId43" Type="http://schemas.openxmlformats.org/officeDocument/2006/relationships/image" Target="../media/image64.png"/><Relationship Id="rId64" Type="http://schemas.openxmlformats.org/officeDocument/2006/relationships/customXml" Target="../ink/ink55.xml"/><Relationship Id="rId118" Type="http://schemas.openxmlformats.org/officeDocument/2006/relationships/customXml" Target="../ink/ink82.xml"/><Relationship Id="rId139" Type="http://schemas.openxmlformats.org/officeDocument/2006/relationships/image" Target="../media/image112.png"/><Relationship Id="rId85" Type="http://schemas.openxmlformats.org/officeDocument/2006/relationships/image" Target="../media/image85.png"/><Relationship Id="rId150" Type="http://schemas.openxmlformats.org/officeDocument/2006/relationships/customXml" Target="../ink/ink98.xml"/><Relationship Id="rId171" Type="http://schemas.openxmlformats.org/officeDocument/2006/relationships/image" Target="../media/image128.png"/><Relationship Id="rId192" Type="http://schemas.openxmlformats.org/officeDocument/2006/relationships/customXml" Target="../ink/ink119.xml"/><Relationship Id="rId12" Type="http://schemas.openxmlformats.org/officeDocument/2006/relationships/customXml" Target="../ink/ink29.xml"/><Relationship Id="rId33" Type="http://schemas.openxmlformats.org/officeDocument/2006/relationships/image" Target="../media/image59.png"/><Relationship Id="rId108" Type="http://schemas.openxmlformats.org/officeDocument/2006/relationships/customXml" Target="../ink/ink77.xml"/><Relationship Id="rId129" Type="http://schemas.openxmlformats.org/officeDocument/2006/relationships/image" Target="../media/image107.png"/><Relationship Id="rId54" Type="http://schemas.openxmlformats.org/officeDocument/2006/relationships/customXml" Target="../ink/ink50.xml"/><Relationship Id="rId75" Type="http://schemas.openxmlformats.org/officeDocument/2006/relationships/image" Target="../media/image80.png"/><Relationship Id="rId96" Type="http://schemas.openxmlformats.org/officeDocument/2006/relationships/customXml" Target="../ink/ink71.xml"/><Relationship Id="rId140" Type="http://schemas.openxmlformats.org/officeDocument/2006/relationships/customXml" Target="../ink/ink93.xml"/><Relationship Id="rId161" Type="http://schemas.openxmlformats.org/officeDocument/2006/relationships/image" Target="../media/image123.png"/><Relationship Id="rId182" Type="http://schemas.openxmlformats.org/officeDocument/2006/relationships/customXml" Target="../ink/ink114.xml"/><Relationship Id="rId6" Type="http://schemas.openxmlformats.org/officeDocument/2006/relationships/customXml" Target="../ink/ink26.xml"/><Relationship Id="rId23" Type="http://schemas.openxmlformats.org/officeDocument/2006/relationships/image" Target="../media/image54.png"/><Relationship Id="rId119" Type="http://schemas.openxmlformats.org/officeDocument/2006/relationships/image" Target="../media/image102.png"/><Relationship Id="rId44" Type="http://schemas.openxmlformats.org/officeDocument/2006/relationships/customXml" Target="../ink/ink45.xml"/><Relationship Id="rId65" Type="http://schemas.openxmlformats.org/officeDocument/2006/relationships/image" Target="../media/image75.png"/><Relationship Id="rId86" Type="http://schemas.openxmlformats.org/officeDocument/2006/relationships/customXml" Target="../ink/ink66.xml"/><Relationship Id="rId130" Type="http://schemas.openxmlformats.org/officeDocument/2006/relationships/customXml" Target="../ink/ink88.xml"/><Relationship Id="rId151" Type="http://schemas.openxmlformats.org/officeDocument/2006/relationships/image" Target="../media/image118.png"/><Relationship Id="rId172" Type="http://schemas.openxmlformats.org/officeDocument/2006/relationships/customXml" Target="../ink/ink109.xml"/><Relationship Id="rId193" Type="http://schemas.openxmlformats.org/officeDocument/2006/relationships/image" Target="../media/image139.png"/><Relationship Id="rId13" Type="http://schemas.openxmlformats.org/officeDocument/2006/relationships/image" Target="../media/image49.png"/><Relationship Id="rId109" Type="http://schemas.openxmlformats.org/officeDocument/2006/relationships/image" Target="../media/image97.png"/><Relationship Id="rId34" Type="http://schemas.openxmlformats.org/officeDocument/2006/relationships/customXml" Target="../ink/ink40.xml"/><Relationship Id="rId55" Type="http://schemas.openxmlformats.org/officeDocument/2006/relationships/image" Target="../media/image70.png"/><Relationship Id="rId76" Type="http://schemas.openxmlformats.org/officeDocument/2006/relationships/customXml" Target="../ink/ink61.xml"/><Relationship Id="rId97" Type="http://schemas.openxmlformats.org/officeDocument/2006/relationships/image" Target="../media/image91.png"/><Relationship Id="rId120" Type="http://schemas.openxmlformats.org/officeDocument/2006/relationships/customXml" Target="../ink/ink83.xml"/><Relationship Id="rId141" Type="http://schemas.openxmlformats.org/officeDocument/2006/relationships/image" Target="../media/image113.png"/><Relationship Id="rId7" Type="http://schemas.openxmlformats.org/officeDocument/2006/relationships/image" Target="../media/image46.png"/><Relationship Id="rId162" Type="http://schemas.openxmlformats.org/officeDocument/2006/relationships/customXml" Target="../ink/ink104.xml"/><Relationship Id="rId183" Type="http://schemas.openxmlformats.org/officeDocument/2006/relationships/image" Target="../media/image134.png"/><Relationship Id="rId2" Type="http://schemas.openxmlformats.org/officeDocument/2006/relationships/notesSlide" Target="../notesSlides/notesSlide22.xml"/><Relationship Id="rId29" Type="http://schemas.openxmlformats.org/officeDocument/2006/relationships/image" Target="../media/image57.png"/><Relationship Id="rId24" Type="http://schemas.openxmlformats.org/officeDocument/2006/relationships/customXml" Target="../ink/ink35.xml"/><Relationship Id="rId40" Type="http://schemas.openxmlformats.org/officeDocument/2006/relationships/customXml" Target="../ink/ink43.xml"/><Relationship Id="rId45" Type="http://schemas.openxmlformats.org/officeDocument/2006/relationships/image" Target="../media/image65.png"/><Relationship Id="rId66" Type="http://schemas.openxmlformats.org/officeDocument/2006/relationships/customXml" Target="../ink/ink56.xml"/><Relationship Id="rId87" Type="http://schemas.openxmlformats.org/officeDocument/2006/relationships/image" Target="../media/image86.png"/><Relationship Id="rId110" Type="http://schemas.openxmlformats.org/officeDocument/2006/relationships/customXml" Target="../ink/ink78.xml"/><Relationship Id="rId115" Type="http://schemas.openxmlformats.org/officeDocument/2006/relationships/image" Target="../media/image100.png"/><Relationship Id="rId131" Type="http://schemas.openxmlformats.org/officeDocument/2006/relationships/image" Target="../media/image108.png"/><Relationship Id="rId136" Type="http://schemas.openxmlformats.org/officeDocument/2006/relationships/customXml" Target="../ink/ink91.xml"/><Relationship Id="rId157" Type="http://schemas.openxmlformats.org/officeDocument/2006/relationships/image" Target="../media/image121.png"/><Relationship Id="rId178" Type="http://schemas.openxmlformats.org/officeDocument/2006/relationships/customXml" Target="../ink/ink112.xml"/><Relationship Id="rId61" Type="http://schemas.openxmlformats.org/officeDocument/2006/relationships/image" Target="../media/image73.png"/><Relationship Id="rId82" Type="http://schemas.openxmlformats.org/officeDocument/2006/relationships/customXml" Target="../ink/ink64.xml"/><Relationship Id="rId152" Type="http://schemas.openxmlformats.org/officeDocument/2006/relationships/customXml" Target="../ink/ink99.xml"/><Relationship Id="rId173" Type="http://schemas.openxmlformats.org/officeDocument/2006/relationships/image" Target="../media/image129.png"/><Relationship Id="rId194" Type="http://schemas.openxmlformats.org/officeDocument/2006/relationships/customXml" Target="../ink/ink120.xml"/><Relationship Id="rId199" Type="http://schemas.openxmlformats.org/officeDocument/2006/relationships/image" Target="../media/image142.png"/><Relationship Id="rId19" Type="http://schemas.openxmlformats.org/officeDocument/2006/relationships/image" Target="../media/image52.png"/><Relationship Id="rId14" Type="http://schemas.openxmlformats.org/officeDocument/2006/relationships/customXml" Target="../ink/ink30.xml"/><Relationship Id="rId30" Type="http://schemas.openxmlformats.org/officeDocument/2006/relationships/customXml" Target="../ink/ink38.xml"/><Relationship Id="rId35" Type="http://schemas.openxmlformats.org/officeDocument/2006/relationships/image" Target="../media/image60.png"/><Relationship Id="rId56" Type="http://schemas.openxmlformats.org/officeDocument/2006/relationships/customXml" Target="../ink/ink51.xml"/><Relationship Id="rId77" Type="http://schemas.openxmlformats.org/officeDocument/2006/relationships/image" Target="../media/image81.png"/><Relationship Id="rId100" Type="http://schemas.openxmlformats.org/officeDocument/2006/relationships/customXml" Target="../ink/ink73.xml"/><Relationship Id="rId105" Type="http://schemas.openxmlformats.org/officeDocument/2006/relationships/image" Target="../media/image95.png"/><Relationship Id="rId126" Type="http://schemas.openxmlformats.org/officeDocument/2006/relationships/customXml" Target="../ink/ink86.xml"/><Relationship Id="rId147" Type="http://schemas.openxmlformats.org/officeDocument/2006/relationships/image" Target="../media/image116.png"/><Relationship Id="rId168" Type="http://schemas.openxmlformats.org/officeDocument/2006/relationships/customXml" Target="../ink/ink107.xml"/><Relationship Id="rId8" Type="http://schemas.openxmlformats.org/officeDocument/2006/relationships/customXml" Target="../ink/ink27.xml"/><Relationship Id="rId51" Type="http://schemas.openxmlformats.org/officeDocument/2006/relationships/image" Target="../media/image68.png"/><Relationship Id="rId72" Type="http://schemas.openxmlformats.org/officeDocument/2006/relationships/customXml" Target="../ink/ink59.xml"/><Relationship Id="rId93" Type="http://schemas.openxmlformats.org/officeDocument/2006/relationships/image" Target="../media/image89.png"/><Relationship Id="rId98" Type="http://schemas.openxmlformats.org/officeDocument/2006/relationships/customXml" Target="../ink/ink72.xml"/><Relationship Id="rId121" Type="http://schemas.openxmlformats.org/officeDocument/2006/relationships/image" Target="../media/image103.png"/><Relationship Id="rId142" Type="http://schemas.openxmlformats.org/officeDocument/2006/relationships/customXml" Target="../ink/ink94.xml"/><Relationship Id="rId163" Type="http://schemas.openxmlformats.org/officeDocument/2006/relationships/image" Target="../media/image124.png"/><Relationship Id="rId184" Type="http://schemas.openxmlformats.org/officeDocument/2006/relationships/customXml" Target="../ink/ink115.xml"/><Relationship Id="rId189" Type="http://schemas.openxmlformats.org/officeDocument/2006/relationships/image" Target="../media/image137.png"/><Relationship Id="rId3" Type="http://schemas.openxmlformats.org/officeDocument/2006/relationships/image" Target="../media/image44.png"/><Relationship Id="rId25" Type="http://schemas.openxmlformats.org/officeDocument/2006/relationships/image" Target="../media/image55.png"/><Relationship Id="rId46" Type="http://schemas.openxmlformats.org/officeDocument/2006/relationships/customXml" Target="../ink/ink46.xml"/><Relationship Id="rId67" Type="http://schemas.openxmlformats.org/officeDocument/2006/relationships/image" Target="../media/image76.png"/><Relationship Id="rId116" Type="http://schemas.openxmlformats.org/officeDocument/2006/relationships/customXml" Target="../ink/ink81.xml"/><Relationship Id="rId137" Type="http://schemas.openxmlformats.org/officeDocument/2006/relationships/image" Target="../media/image111.png"/><Relationship Id="rId158" Type="http://schemas.openxmlformats.org/officeDocument/2006/relationships/customXml" Target="../ink/ink102.xml"/><Relationship Id="rId20" Type="http://schemas.openxmlformats.org/officeDocument/2006/relationships/customXml" Target="../ink/ink33.xml"/><Relationship Id="rId41" Type="http://schemas.openxmlformats.org/officeDocument/2006/relationships/image" Target="../media/image63.png"/><Relationship Id="rId62" Type="http://schemas.openxmlformats.org/officeDocument/2006/relationships/customXml" Target="../ink/ink54.xml"/><Relationship Id="rId83" Type="http://schemas.openxmlformats.org/officeDocument/2006/relationships/image" Target="../media/image84.png"/><Relationship Id="rId88" Type="http://schemas.openxmlformats.org/officeDocument/2006/relationships/customXml" Target="../ink/ink67.xml"/><Relationship Id="rId111" Type="http://schemas.openxmlformats.org/officeDocument/2006/relationships/image" Target="../media/image98.png"/><Relationship Id="rId132" Type="http://schemas.openxmlformats.org/officeDocument/2006/relationships/customXml" Target="../ink/ink89.xml"/><Relationship Id="rId153" Type="http://schemas.openxmlformats.org/officeDocument/2006/relationships/image" Target="../media/image119.png"/><Relationship Id="rId174" Type="http://schemas.openxmlformats.org/officeDocument/2006/relationships/customXml" Target="../ink/ink110.xml"/><Relationship Id="rId179" Type="http://schemas.openxmlformats.org/officeDocument/2006/relationships/image" Target="../media/image132.png"/><Relationship Id="rId195" Type="http://schemas.openxmlformats.org/officeDocument/2006/relationships/image" Target="../media/image140.png"/><Relationship Id="rId190" Type="http://schemas.openxmlformats.org/officeDocument/2006/relationships/customXml" Target="../ink/ink118.xml"/><Relationship Id="rId15" Type="http://schemas.openxmlformats.org/officeDocument/2006/relationships/image" Target="../media/image50.png"/><Relationship Id="rId36" Type="http://schemas.openxmlformats.org/officeDocument/2006/relationships/customXml" Target="../ink/ink41.xml"/><Relationship Id="rId57" Type="http://schemas.openxmlformats.org/officeDocument/2006/relationships/image" Target="../media/image71.png"/><Relationship Id="rId106" Type="http://schemas.openxmlformats.org/officeDocument/2006/relationships/customXml" Target="../ink/ink76.xml"/><Relationship Id="rId127" Type="http://schemas.openxmlformats.org/officeDocument/2006/relationships/image" Target="../media/image106.png"/><Relationship Id="rId10" Type="http://schemas.openxmlformats.org/officeDocument/2006/relationships/customXml" Target="../ink/ink28.xml"/><Relationship Id="rId31" Type="http://schemas.openxmlformats.org/officeDocument/2006/relationships/image" Target="../media/image58.png"/><Relationship Id="rId52" Type="http://schemas.openxmlformats.org/officeDocument/2006/relationships/customXml" Target="../ink/ink49.xml"/><Relationship Id="rId73" Type="http://schemas.openxmlformats.org/officeDocument/2006/relationships/image" Target="../media/image79.png"/><Relationship Id="rId78" Type="http://schemas.openxmlformats.org/officeDocument/2006/relationships/customXml" Target="../ink/ink62.xml"/><Relationship Id="rId94" Type="http://schemas.openxmlformats.org/officeDocument/2006/relationships/customXml" Target="../ink/ink70.xml"/><Relationship Id="rId99" Type="http://schemas.openxmlformats.org/officeDocument/2006/relationships/image" Target="../media/image92.png"/><Relationship Id="rId101" Type="http://schemas.openxmlformats.org/officeDocument/2006/relationships/image" Target="../media/image93.png"/><Relationship Id="rId122" Type="http://schemas.openxmlformats.org/officeDocument/2006/relationships/customXml" Target="../ink/ink84.xml"/><Relationship Id="rId143" Type="http://schemas.openxmlformats.org/officeDocument/2006/relationships/image" Target="../media/image114.png"/><Relationship Id="rId148" Type="http://schemas.openxmlformats.org/officeDocument/2006/relationships/customXml" Target="../ink/ink97.xml"/><Relationship Id="rId164" Type="http://schemas.openxmlformats.org/officeDocument/2006/relationships/customXml" Target="../ink/ink105.xml"/><Relationship Id="rId169" Type="http://schemas.openxmlformats.org/officeDocument/2006/relationships/image" Target="../media/image127.png"/><Relationship Id="rId185" Type="http://schemas.openxmlformats.org/officeDocument/2006/relationships/image" Target="../media/image135.png"/><Relationship Id="rId4" Type="http://schemas.openxmlformats.org/officeDocument/2006/relationships/customXml" Target="../ink/ink25.xml"/><Relationship Id="rId9" Type="http://schemas.openxmlformats.org/officeDocument/2006/relationships/image" Target="../media/image47.png"/><Relationship Id="rId180" Type="http://schemas.openxmlformats.org/officeDocument/2006/relationships/customXml" Target="../ink/ink113.xml"/><Relationship Id="rId26" Type="http://schemas.openxmlformats.org/officeDocument/2006/relationships/customXml" Target="../ink/ink36.xml"/><Relationship Id="rId47" Type="http://schemas.openxmlformats.org/officeDocument/2006/relationships/image" Target="../media/image66.png"/><Relationship Id="rId68" Type="http://schemas.openxmlformats.org/officeDocument/2006/relationships/customXml" Target="../ink/ink57.xml"/><Relationship Id="rId89" Type="http://schemas.openxmlformats.org/officeDocument/2006/relationships/image" Target="../media/image87.png"/><Relationship Id="rId112" Type="http://schemas.openxmlformats.org/officeDocument/2006/relationships/customXml" Target="../ink/ink79.xml"/><Relationship Id="rId133" Type="http://schemas.openxmlformats.org/officeDocument/2006/relationships/image" Target="../media/image109.png"/><Relationship Id="rId154" Type="http://schemas.openxmlformats.org/officeDocument/2006/relationships/customXml" Target="../ink/ink100.xml"/><Relationship Id="rId175" Type="http://schemas.openxmlformats.org/officeDocument/2006/relationships/image" Target="../media/image130.png"/><Relationship Id="rId196" Type="http://schemas.openxmlformats.org/officeDocument/2006/relationships/customXml" Target="../ink/ink121.xml"/><Relationship Id="rId200" Type="http://schemas.openxmlformats.org/officeDocument/2006/relationships/customXml" Target="../ink/ink123.xml"/><Relationship Id="rId16" Type="http://schemas.openxmlformats.org/officeDocument/2006/relationships/customXml" Target="../ink/ink31.xml"/><Relationship Id="rId37" Type="http://schemas.openxmlformats.org/officeDocument/2006/relationships/image" Target="../media/image61.png"/><Relationship Id="rId58" Type="http://schemas.openxmlformats.org/officeDocument/2006/relationships/customXml" Target="../ink/ink52.xml"/><Relationship Id="rId79" Type="http://schemas.openxmlformats.org/officeDocument/2006/relationships/image" Target="../media/image82.png"/><Relationship Id="rId102" Type="http://schemas.openxmlformats.org/officeDocument/2006/relationships/customXml" Target="../ink/ink74.xml"/><Relationship Id="rId123" Type="http://schemas.openxmlformats.org/officeDocument/2006/relationships/image" Target="../media/image104.png"/><Relationship Id="rId144" Type="http://schemas.openxmlformats.org/officeDocument/2006/relationships/customXml" Target="../ink/ink95.xml"/><Relationship Id="rId90" Type="http://schemas.openxmlformats.org/officeDocument/2006/relationships/customXml" Target="../ink/ink68.xml"/><Relationship Id="rId165" Type="http://schemas.openxmlformats.org/officeDocument/2006/relationships/image" Target="../media/image125.png"/><Relationship Id="rId186" Type="http://schemas.openxmlformats.org/officeDocument/2006/relationships/customXml" Target="../ink/ink116.xml"/><Relationship Id="rId27" Type="http://schemas.openxmlformats.org/officeDocument/2006/relationships/image" Target="../media/image56.png"/><Relationship Id="rId48" Type="http://schemas.openxmlformats.org/officeDocument/2006/relationships/customXml" Target="../ink/ink47.xml"/><Relationship Id="rId69" Type="http://schemas.openxmlformats.org/officeDocument/2006/relationships/image" Target="../media/image77.png"/><Relationship Id="rId113" Type="http://schemas.openxmlformats.org/officeDocument/2006/relationships/image" Target="../media/image99.png"/><Relationship Id="rId134" Type="http://schemas.openxmlformats.org/officeDocument/2006/relationships/customXml" Target="../ink/ink90.xml"/><Relationship Id="rId80" Type="http://schemas.openxmlformats.org/officeDocument/2006/relationships/customXml" Target="../ink/ink63.xml"/><Relationship Id="rId155" Type="http://schemas.openxmlformats.org/officeDocument/2006/relationships/image" Target="../media/image120.png"/><Relationship Id="rId176" Type="http://schemas.openxmlformats.org/officeDocument/2006/relationships/customXml" Target="../ink/ink111.xml"/><Relationship Id="rId197" Type="http://schemas.openxmlformats.org/officeDocument/2006/relationships/image" Target="../media/image141.png"/><Relationship Id="rId201" Type="http://schemas.openxmlformats.org/officeDocument/2006/relationships/image" Target="../media/image143.png"/><Relationship Id="rId17" Type="http://schemas.openxmlformats.org/officeDocument/2006/relationships/image" Target="../media/image51.png"/><Relationship Id="rId38" Type="http://schemas.openxmlformats.org/officeDocument/2006/relationships/customXml" Target="../ink/ink42.xml"/><Relationship Id="rId59" Type="http://schemas.openxmlformats.org/officeDocument/2006/relationships/image" Target="../media/image72.png"/><Relationship Id="rId103" Type="http://schemas.openxmlformats.org/officeDocument/2006/relationships/image" Target="../media/image94.png"/><Relationship Id="rId124" Type="http://schemas.openxmlformats.org/officeDocument/2006/relationships/customXml" Target="../ink/ink85.xml"/><Relationship Id="rId70" Type="http://schemas.openxmlformats.org/officeDocument/2006/relationships/customXml" Target="../ink/ink58.xml"/><Relationship Id="rId91" Type="http://schemas.openxmlformats.org/officeDocument/2006/relationships/image" Target="../media/image88.png"/><Relationship Id="rId145" Type="http://schemas.openxmlformats.org/officeDocument/2006/relationships/image" Target="../media/image115.png"/><Relationship Id="rId166" Type="http://schemas.openxmlformats.org/officeDocument/2006/relationships/customXml" Target="../ink/ink106.xml"/><Relationship Id="rId187" Type="http://schemas.openxmlformats.org/officeDocument/2006/relationships/image" Target="../media/image136.png"/><Relationship Id="rId1" Type="http://schemas.openxmlformats.org/officeDocument/2006/relationships/slideLayout" Target="../slideLayouts/slideLayout2.xml"/><Relationship Id="rId28" Type="http://schemas.openxmlformats.org/officeDocument/2006/relationships/customXml" Target="../ink/ink37.xml"/><Relationship Id="rId49" Type="http://schemas.openxmlformats.org/officeDocument/2006/relationships/image" Target="../media/image67.png"/><Relationship Id="rId114" Type="http://schemas.openxmlformats.org/officeDocument/2006/relationships/customXml" Target="../ink/ink80.xml"/><Relationship Id="rId60" Type="http://schemas.openxmlformats.org/officeDocument/2006/relationships/customXml" Target="../ink/ink53.xml"/><Relationship Id="rId81" Type="http://schemas.openxmlformats.org/officeDocument/2006/relationships/image" Target="../media/image83.png"/><Relationship Id="rId135" Type="http://schemas.openxmlformats.org/officeDocument/2006/relationships/image" Target="../media/image110.png"/><Relationship Id="rId156" Type="http://schemas.openxmlformats.org/officeDocument/2006/relationships/customXml" Target="../ink/ink101.xml"/><Relationship Id="rId177" Type="http://schemas.openxmlformats.org/officeDocument/2006/relationships/image" Target="../media/image131.png"/><Relationship Id="rId198" Type="http://schemas.openxmlformats.org/officeDocument/2006/relationships/customXml" Target="../ink/ink122.xml"/><Relationship Id="rId18" Type="http://schemas.openxmlformats.org/officeDocument/2006/relationships/customXml" Target="../ink/ink32.xml"/><Relationship Id="rId39" Type="http://schemas.openxmlformats.org/officeDocument/2006/relationships/image" Target="../media/image62.png"/><Relationship Id="rId50" Type="http://schemas.openxmlformats.org/officeDocument/2006/relationships/customXml" Target="../ink/ink48.xml"/><Relationship Id="rId104" Type="http://schemas.openxmlformats.org/officeDocument/2006/relationships/customXml" Target="../ink/ink75.xml"/><Relationship Id="rId125" Type="http://schemas.openxmlformats.org/officeDocument/2006/relationships/image" Target="../media/image105.png"/><Relationship Id="rId146" Type="http://schemas.openxmlformats.org/officeDocument/2006/relationships/customXml" Target="../ink/ink96.xml"/><Relationship Id="rId167" Type="http://schemas.openxmlformats.org/officeDocument/2006/relationships/image" Target="../media/image126.png"/><Relationship Id="rId188" Type="http://schemas.openxmlformats.org/officeDocument/2006/relationships/customXml" Target="../ink/ink117.xml"/><Relationship Id="rId71" Type="http://schemas.openxmlformats.org/officeDocument/2006/relationships/image" Target="../media/image78.png"/><Relationship Id="rId92" Type="http://schemas.openxmlformats.org/officeDocument/2006/relationships/customXml" Target="../ink/ink69.xml"/></Relationships>
</file>

<file path=ppt/slides/_rels/slide23.xml.rels><?xml version="1.0" encoding="UTF-8" standalone="yes"?>
<Relationships xmlns="http://schemas.openxmlformats.org/package/2006/relationships"><Relationship Id="rId26" Type="http://schemas.openxmlformats.org/officeDocument/2006/relationships/image" Target="../media/image154.png"/><Relationship Id="rId21" Type="http://schemas.openxmlformats.org/officeDocument/2006/relationships/customXml" Target="../ink/ink133.xml"/><Relationship Id="rId42" Type="http://schemas.openxmlformats.org/officeDocument/2006/relationships/image" Target="../media/image162.png"/><Relationship Id="rId47" Type="http://schemas.openxmlformats.org/officeDocument/2006/relationships/customXml" Target="../ink/ink146.xml"/><Relationship Id="rId63" Type="http://schemas.openxmlformats.org/officeDocument/2006/relationships/customXml" Target="../ink/ink154.xml"/><Relationship Id="rId68" Type="http://schemas.openxmlformats.org/officeDocument/2006/relationships/image" Target="../media/image175.png"/><Relationship Id="rId7" Type="http://schemas.openxmlformats.org/officeDocument/2006/relationships/image" Target="../media/image146.png"/><Relationship Id="rId2" Type="http://schemas.openxmlformats.org/officeDocument/2006/relationships/notesSlide" Target="../notesSlides/notesSlide23.xml"/><Relationship Id="rId16" Type="http://schemas.openxmlformats.org/officeDocument/2006/relationships/customXml" Target="../ink/ink130.xml"/><Relationship Id="rId29" Type="http://schemas.openxmlformats.org/officeDocument/2006/relationships/customXml" Target="../ink/ink137.xml"/><Relationship Id="rId11" Type="http://schemas.openxmlformats.org/officeDocument/2006/relationships/image" Target="../media/image148.png"/><Relationship Id="rId24" Type="http://schemas.openxmlformats.org/officeDocument/2006/relationships/image" Target="../media/image153.png"/><Relationship Id="rId32" Type="http://schemas.openxmlformats.org/officeDocument/2006/relationships/image" Target="../media/image157.png"/><Relationship Id="rId37" Type="http://schemas.openxmlformats.org/officeDocument/2006/relationships/customXml" Target="../ink/ink141.xml"/><Relationship Id="rId40" Type="http://schemas.openxmlformats.org/officeDocument/2006/relationships/image" Target="../media/image161.png"/><Relationship Id="rId45" Type="http://schemas.openxmlformats.org/officeDocument/2006/relationships/customXml" Target="../ink/ink145.xml"/><Relationship Id="rId53" Type="http://schemas.openxmlformats.org/officeDocument/2006/relationships/customXml" Target="../ink/ink149.xml"/><Relationship Id="rId58" Type="http://schemas.openxmlformats.org/officeDocument/2006/relationships/image" Target="../media/image170.png"/><Relationship Id="rId66" Type="http://schemas.openxmlformats.org/officeDocument/2006/relationships/image" Target="../media/image174.png"/><Relationship Id="rId5" Type="http://schemas.openxmlformats.org/officeDocument/2006/relationships/image" Target="../media/image145.png"/><Relationship Id="rId61" Type="http://schemas.openxmlformats.org/officeDocument/2006/relationships/customXml" Target="../ink/ink153.xml"/><Relationship Id="rId19" Type="http://schemas.openxmlformats.org/officeDocument/2006/relationships/customXml" Target="../ink/ink132.xml"/><Relationship Id="rId14" Type="http://schemas.openxmlformats.org/officeDocument/2006/relationships/customXml" Target="../ink/ink129.xml"/><Relationship Id="rId22" Type="http://schemas.openxmlformats.org/officeDocument/2006/relationships/image" Target="../media/image152.png"/><Relationship Id="rId27" Type="http://schemas.openxmlformats.org/officeDocument/2006/relationships/customXml" Target="../ink/ink136.xml"/><Relationship Id="rId30" Type="http://schemas.openxmlformats.org/officeDocument/2006/relationships/image" Target="../media/image156.png"/><Relationship Id="rId35" Type="http://schemas.openxmlformats.org/officeDocument/2006/relationships/customXml" Target="../ink/ink140.xml"/><Relationship Id="rId43" Type="http://schemas.openxmlformats.org/officeDocument/2006/relationships/customXml" Target="../ink/ink144.xml"/><Relationship Id="rId48" Type="http://schemas.openxmlformats.org/officeDocument/2006/relationships/image" Target="../media/image165.png"/><Relationship Id="rId56" Type="http://schemas.openxmlformats.org/officeDocument/2006/relationships/image" Target="../media/image169.png"/><Relationship Id="rId64" Type="http://schemas.openxmlformats.org/officeDocument/2006/relationships/image" Target="../media/image173.png"/><Relationship Id="rId69" Type="http://schemas.openxmlformats.org/officeDocument/2006/relationships/customXml" Target="../ink/ink157.xml"/><Relationship Id="rId8" Type="http://schemas.openxmlformats.org/officeDocument/2006/relationships/customXml" Target="../ink/ink126.xml"/><Relationship Id="rId51" Type="http://schemas.openxmlformats.org/officeDocument/2006/relationships/customXml" Target="../ink/ink148.xml"/><Relationship Id="rId3" Type="http://schemas.openxmlformats.org/officeDocument/2006/relationships/image" Target="../media/image144.png"/><Relationship Id="rId12" Type="http://schemas.openxmlformats.org/officeDocument/2006/relationships/customXml" Target="../ink/ink128.xml"/><Relationship Id="rId17" Type="http://schemas.openxmlformats.org/officeDocument/2006/relationships/customXml" Target="../ink/ink131.xml"/><Relationship Id="rId25" Type="http://schemas.openxmlformats.org/officeDocument/2006/relationships/customXml" Target="../ink/ink135.xml"/><Relationship Id="rId33" Type="http://schemas.openxmlformats.org/officeDocument/2006/relationships/customXml" Target="../ink/ink139.xml"/><Relationship Id="rId38" Type="http://schemas.openxmlformats.org/officeDocument/2006/relationships/image" Target="../media/image160.png"/><Relationship Id="rId46" Type="http://schemas.openxmlformats.org/officeDocument/2006/relationships/image" Target="../media/image164.png"/><Relationship Id="rId59" Type="http://schemas.openxmlformats.org/officeDocument/2006/relationships/customXml" Target="../ink/ink152.xml"/><Relationship Id="rId67" Type="http://schemas.openxmlformats.org/officeDocument/2006/relationships/customXml" Target="../ink/ink156.xml"/><Relationship Id="rId20" Type="http://schemas.openxmlformats.org/officeDocument/2006/relationships/image" Target="../media/image151.png"/><Relationship Id="rId41" Type="http://schemas.openxmlformats.org/officeDocument/2006/relationships/customXml" Target="../ink/ink143.xml"/><Relationship Id="rId54" Type="http://schemas.openxmlformats.org/officeDocument/2006/relationships/image" Target="../media/image168.png"/><Relationship Id="rId62" Type="http://schemas.openxmlformats.org/officeDocument/2006/relationships/image" Target="../media/image172.png"/><Relationship Id="rId70" Type="http://schemas.openxmlformats.org/officeDocument/2006/relationships/image" Target="../media/image176.png"/><Relationship Id="rId1" Type="http://schemas.openxmlformats.org/officeDocument/2006/relationships/slideLayout" Target="../slideLayouts/slideLayout2.xml"/><Relationship Id="rId6" Type="http://schemas.openxmlformats.org/officeDocument/2006/relationships/customXml" Target="../ink/ink125.xml"/><Relationship Id="rId15" Type="http://schemas.openxmlformats.org/officeDocument/2006/relationships/image" Target="../media/image149.png"/><Relationship Id="rId23" Type="http://schemas.openxmlformats.org/officeDocument/2006/relationships/customXml" Target="../ink/ink134.xml"/><Relationship Id="rId28" Type="http://schemas.openxmlformats.org/officeDocument/2006/relationships/image" Target="../media/image155.png"/><Relationship Id="rId36" Type="http://schemas.openxmlformats.org/officeDocument/2006/relationships/image" Target="../media/image159.png"/><Relationship Id="rId49" Type="http://schemas.openxmlformats.org/officeDocument/2006/relationships/customXml" Target="../ink/ink147.xml"/><Relationship Id="rId57" Type="http://schemas.openxmlformats.org/officeDocument/2006/relationships/customXml" Target="../ink/ink151.xml"/><Relationship Id="rId10" Type="http://schemas.openxmlformats.org/officeDocument/2006/relationships/customXml" Target="../ink/ink127.xml"/><Relationship Id="rId31" Type="http://schemas.openxmlformats.org/officeDocument/2006/relationships/customXml" Target="../ink/ink138.xml"/><Relationship Id="rId44" Type="http://schemas.openxmlformats.org/officeDocument/2006/relationships/image" Target="../media/image163.png"/><Relationship Id="rId52" Type="http://schemas.openxmlformats.org/officeDocument/2006/relationships/image" Target="../media/image167.png"/><Relationship Id="rId60" Type="http://schemas.openxmlformats.org/officeDocument/2006/relationships/image" Target="../media/image171.png"/><Relationship Id="rId65" Type="http://schemas.openxmlformats.org/officeDocument/2006/relationships/customXml" Target="../ink/ink155.xml"/><Relationship Id="rId4" Type="http://schemas.openxmlformats.org/officeDocument/2006/relationships/customXml" Target="../ink/ink124.xml"/><Relationship Id="rId9" Type="http://schemas.openxmlformats.org/officeDocument/2006/relationships/image" Target="../media/image147.png"/><Relationship Id="rId13" Type="http://schemas.openxmlformats.org/officeDocument/2006/relationships/image" Target="../media/image53.png"/><Relationship Id="rId18" Type="http://schemas.openxmlformats.org/officeDocument/2006/relationships/image" Target="../media/image150.png"/><Relationship Id="rId39" Type="http://schemas.openxmlformats.org/officeDocument/2006/relationships/customXml" Target="../ink/ink142.xml"/><Relationship Id="rId34" Type="http://schemas.openxmlformats.org/officeDocument/2006/relationships/image" Target="../media/image158.png"/><Relationship Id="rId50" Type="http://schemas.openxmlformats.org/officeDocument/2006/relationships/image" Target="../media/image166.png"/><Relationship Id="rId55" Type="http://schemas.openxmlformats.org/officeDocument/2006/relationships/customXml" Target="../ink/ink150.xml"/></Relationships>
</file>

<file path=ppt/slides/_rels/slide24.xml.rels><?xml version="1.0" encoding="UTF-8" standalone="yes"?>
<Relationships xmlns="http://schemas.openxmlformats.org/package/2006/relationships"><Relationship Id="rId3" Type="http://schemas.openxmlformats.org/officeDocument/2006/relationships/customXml" Target="../ink/ink158.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3548" y="1371600"/>
            <a:ext cx="8839200" cy="3249168"/>
          </a:xfrm>
        </p:spPr>
        <p:txBody>
          <a:bodyPr>
            <a:normAutofit fontScale="90000"/>
          </a:bodyPr>
          <a:lstStyle/>
          <a:p>
            <a:r>
              <a:rPr lang="en-US" dirty="0"/>
              <a:t>CSCI 4/5588</a:t>
            </a:r>
            <a:br>
              <a:rPr lang="en-US" dirty="0"/>
            </a:br>
            <a:r>
              <a:rPr lang="en-US" dirty="0"/>
              <a:t>ML-II</a:t>
            </a:r>
            <a:br>
              <a:rPr lang="en-US" dirty="0"/>
            </a:br>
            <a:r>
              <a:rPr lang="en-US" sz="4000" dirty="0"/>
              <a:t>Chapter #6:  </a:t>
            </a:r>
            <a:br>
              <a:rPr lang="en-US" sz="4000" dirty="0"/>
            </a:br>
            <a:r>
              <a:rPr lang="en-US" sz="5300" dirty="0"/>
              <a:t>Random Forest</a:t>
            </a:r>
            <a:endParaRPr lang="en-US" sz="4400" dirty="0"/>
          </a:p>
        </p:txBody>
      </p:sp>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5377989"/>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
        <p:nvSpPr>
          <p:cNvPr id="5" name="Title 1"/>
          <p:cNvSpPr>
            <a:spLocks noGrp="1"/>
          </p:cNvSpPr>
          <p:nvPr>
            <p:ph type="title"/>
          </p:nvPr>
        </p:nvSpPr>
        <p:spPr>
          <a:xfrm>
            <a:off x="498475" y="94129"/>
            <a:ext cx="8147051" cy="667871"/>
          </a:xfrm>
        </p:spPr>
        <p:txBody>
          <a:bodyPr/>
          <a:lstStyle/>
          <a:p>
            <a:r>
              <a:rPr lang="en-US" dirty="0"/>
              <a:t>Boosting Methods</a:t>
            </a:r>
          </a:p>
        </p:txBody>
      </p:sp>
      <p:pic>
        <p:nvPicPr>
          <p:cNvPr id="1638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751463"/>
            <a:ext cx="5351251" cy="58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379259" y="3886200"/>
            <a:ext cx="4572000" cy="1477328"/>
          </a:xfrm>
          <a:prstGeom prst="rect">
            <a:avLst/>
          </a:prstGeom>
        </p:spPr>
        <p:txBody>
          <a:bodyPr>
            <a:spAutoFit/>
          </a:bodyPr>
          <a:lstStyle/>
          <a:p>
            <a:r>
              <a:rPr lang="en-US" dirty="0"/>
              <a:t>FIGURE: Schematic of </a:t>
            </a:r>
            <a:r>
              <a:rPr lang="en-US" dirty="0" err="1"/>
              <a:t>AdaBoost</a:t>
            </a:r>
            <a:r>
              <a:rPr lang="en-US" dirty="0"/>
              <a:t>. </a:t>
            </a:r>
          </a:p>
          <a:p>
            <a:endParaRPr lang="en-US" dirty="0"/>
          </a:p>
          <a:p>
            <a:r>
              <a:rPr lang="en-US" dirty="0"/>
              <a:t>Classifiers are trained on weighted versions of the dataset, and then combined to produce a final prediction.</a:t>
            </a:r>
          </a:p>
        </p:txBody>
      </p:sp>
    </p:spTree>
    <p:extLst>
      <p:ext uri="{BB962C8B-B14F-4D97-AF65-F5344CB8AC3E}">
        <p14:creationId xmlns:p14="http://schemas.microsoft.com/office/powerpoint/2010/main" val="342702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sp>
        <p:nvSpPr>
          <p:cNvPr id="5" name="Title 1"/>
          <p:cNvSpPr>
            <a:spLocks noGrp="1"/>
          </p:cNvSpPr>
          <p:nvPr>
            <p:ph type="title"/>
          </p:nvPr>
        </p:nvSpPr>
        <p:spPr>
          <a:xfrm>
            <a:off x="498475" y="94129"/>
            <a:ext cx="8147051" cy="667871"/>
          </a:xfrm>
        </p:spPr>
        <p:txBody>
          <a:bodyPr/>
          <a:lstStyle/>
          <a:p>
            <a:r>
              <a:rPr lang="en-US" dirty="0"/>
              <a:t>Boosting Methods</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l="8356" t="16495" r="26999" b="18922"/>
          <a:stretch>
            <a:fillRect/>
          </a:stretch>
        </p:blipFill>
        <p:spPr bwMode="auto">
          <a:xfrm>
            <a:off x="152400" y="995082"/>
            <a:ext cx="8913274" cy="502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62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1871662" y="490537"/>
            <a:ext cx="5400675" cy="5876925"/>
          </a:xfrm>
          <a:prstGeom prst="rect">
            <a:avLst/>
          </a:prstGeom>
        </p:spPr>
      </p:pic>
      <p:sp>
        <p:nvSpPr>
          <p:cNvPr id="3" name="TextBox 2"/>
          <p:cNvSpPr txBox="1"/>
          <p:nvPr/>
        </p:nvSpPr>
        <p:spPr>
          <a:xfrm>
            <a:off x="76200" y="152400"/>
            <a:ext cx="8915400" cy="461665"/>
          </a:xfrm>
          <a:prstGeom prst="rect">
            <a:avLst/>
          </a:prstGeom>
          <a:noFill/>
        </p:spPr>
        <p:txBody>
          <a:bodyPr wrap="square" rtlCol="0">
            <a:spAutoFit/>
          </a:bodyPr>
          <a:lstStyle/>
          <a:p>
            <a:r>
              <a:rPr lang="en-US" sz="2400" dirty="0"/>
              <a:t>Example 1: (Binary-classification) How does the boosting work?</a:t>
            </a:r>
          </a:p>
        </p:txBody>
      </p:sp>
      <p:cxnSp>
        <p:nvCxnSpPr>
          <p:cNvPr id="5" name="Straight Arrow Connector 4"/>
          <p:cNvCxnSpPr/>
          <p:nvPr/>
        </p:nvCxnSpPr>
        <p:spPr>
          <a:xfrm>
            <a:off x="3429000" y="2514600"/>
            <a:ext cx="0" cy="251460"/>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3581400" y="4090797"/>
            <a:ext cx="0" cy="276606"/>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096000" y="1905000"/>
            <a:ext cx="0" cy="228600"/>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019800" y="4038600"/>
            <a:ext cx="0" cy="228600"/>
          </a:xfrm>
          <a:prstGeom prst="straightConnector1">
            <a:avLst/>
          </a:prstGeom>
          <a:ln w="25400"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233864" y="1290484"/>
            <a:ext cx="838200" cy="3124200"/>
          </a:xfrm>
          <a:prstGeom prst="straightConnector1">
            <a:avLst/>
          </a:prstGeom>
          <a:ln w="28575" cmpd="sng">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1503" y="1724799"/>
            <a:ext cx="1600200" cy="276999"/>
          </a:xfrm>
          <a:prstGeom prst="rect">
            <a:avLst/>
          </a:prstGeom>
          <a:noFill/>
        </p:spPr>
        <p:txBody>
          <a:bodyPr wrap="square" rtlCol="0">
            <a:spAutoFit/>
          </a:bodyPr>
          <a:lstStyle/>
          <a:p>
            <a:pPr algn="r"/>
            <a:r>
              <a:rPr lang="en-US" sz="1200" dirty="0"/>
              <a:t>Decision boundary</a:t>
            </a:r>
          </a:p>
        </p:txBody>
      </p:sp>
    </p:spTree>
    <p:extLst>
      <p:ext uri="{BB962C8B-B14F-4D97-AF65-F5344CB8AC3E}">
        <p14:creationId xmlns:p14="http://schemas.microsoft.com/office/powerpoint/2010/main" val="131567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13</a:t>
            </a:fld>
            <a:endParaRPr lang="en-US"/>
          </a:p>
        </p:txBody>
      </p:sp>
      <p:pic>
        <p:nvPicPr>
          <p:cNvPr id="5" name="Picture 4"/>
          <p:cNvPicPr>
            <a:picLocks noChangeAspect="1"/>
          </p:cNvPicPr>
          <p:nvPr/>
        </p:nvPicPr>
        <p:blipFill>
          <a:blip r:embed="rId3"/>
          <a:stretch>
            <a:fillRect/>
          </a:stretch>
        </p:blipFill>
        <p:spPr>
          <a:xfrm>
            <a:off x="188259" y="2438400"/>
            <a:ext cx="8763000" cy="3102102"/>
          </a:xfrm>
          <a:prstGeom prst="rect">
            <a:avLst/>
          </a:prstGeom>
        </p:spPr>
      </p:pic>
      <p:sp>
        <p:nvSpPr>
          <p:cNvPr id="6" name="TextBox 5"/>
          <p:cNvSpPr txBox="1"/>
          <p:nvPr/>
        </p:nvSpPr>
        <p:spPr>
          <a:xfrm>
            <a:off x="158762" y="347990"/>
            <a:ext cx="8955741" cy="523220"/>
          </a:xfrm>
          <a:prstGeom prst="rect">
            <a:avLst/>
          </a:prstGeom>
          <a:noFill/>
        </p:spPr>
        <p:txBody>
          <a:bodyPr wrap="square" rtlCol="0">
            <a:spAutoFit/>
          </a:bodyPr>
          <a:lstStyle/>
          <a:p>
            <a:r>
              <a:rPr lang="en-US" sz="2800" dirty="0"/>
              <a:t>Example 2:  (Multiclass) How does the boosting work?</a:t>
            </a:r>
          </a:p>
        </p:txBody>
      </p:sp>
    </p:spTree>
    <p:extLst>
      <p:ext uri="{BB962C8B-B14F-4D97-AF65-F5344CB8AC3E}">
        <p14:creationId xmlns:p14="http://schemas.microsoft.com/office/powerpoint/2010/main" val="49919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dirty="0"/>
              <a:t>Decision Trees</a:t>
            </a:r>
          </a:p>
        </p:txBody>
      </p:sp>
      <p:sp>
        <p:nvSpPr>
          <p:cNvPr id="3" name="Content Placeholder 2"/>
          <p:cNvSpPr>
            <a:spLocks noGrp="1"/>
          </p:cNvSpPr>
          <p:nvPr>
            <p:ph idx="1"/>
          </p:nvPr>
        </p:nvSpPr>
        <p:spPr>
          <a:xfrm>
            <a:off x="228601" y="990600"/>
            <a:ext cx="8722658" cy="5486400"/>
          </a:xfrm>
        </p:spPr>
        <p:txBody>
          <a:bodyPr>
            <a:normAutofit lnSpcReduction="10000"/>
          </a:bodyPr>
          <a:lstStyle/>
          <a:p>
            <a:r>
              <a:rPr lang="en-US" dirty="0"/>
              <a:t>There are various simple, but widely used, models that </a:t>
            </a:r>
            <a:r>
              <a:rPr lang="en-US" u="sng" dirty="0"/>
              <a:t>work by partitioning the input space into cuboid regions</a:t>
            </a:r>
            <a:r>
              <a:rPr lang="en-US" dirty="0"/>
              <a:t>, whose edges are aligned with the axes, and then assigning a simple model (for example, a constant) to each region. </a:t>
            </a:r>
          </a:p>
          <a:p>
            <a:r>
              <a:rPr lang="en-US" dirty="0"/>
              <a:t>They can be viewed as a model combination method in which only one model is responsible for making predictions at any given point in input space. </a:t>
            </a:r>
          </a:p>
          <a:p>
            <a:r>
              <a:rPr lang="en-US" dirty="0"/>
              <a:t>The process of selecting a specific model, given a new input x, can be described by a sequential decision-making process corresponding to the traversal of a binary tree (one that splits into two branches at each node). </a:t>
            </a:r>
          </a:p>
          <a:p>
            <a:r>
              <a:rPr lang="en-US" dirty="0"/>
              <a:t>Here, we focus on a particular tree-based framework called </a:t>
            </a:r>
            <a:r>
              <a:rPr lang="en-US" b="1" dirty="0"/>
              <a:t>c</a:t>
            </a:r>
            <a:r>
              <a:rPr lang="en-US" dirty="0"/>
              <a:t>lassification </a:t>
            </a:r>
            <a:r>
              <a:rPr lang="en-US" b="1" dirty="0"/>
              <a:t>a</a:t>
            </a:r>
            <a:r>
              <a:rPr lang="en-US" dirty="0"/>
              <a:t>nd </a:t>
            </a:r>
            <a:r>
              <a:rPr lang="en-US" b="1" dirty="0"/>
              <a:t>r</a:t>
            </a:r>
            <a:r>
              <a:rPr lang="en-US" dirty="0"/>
              <a:t>egression </a:t>
            </a:r>
            <a:r>
              <a:rPr lang="en-US" b="1" dirty="0"/>
              <a:t>t</a:t>
            </a:r>
            <a:r>
              <a:rPr lang="en-US" dirty="0"/>
              <a:t>rees, or CART (</a:t>
            </a:r>
            <a:r>
              <a:rPr lang="en-US" dirty="0" err="1"/>
              <a:t>Breiman</a:t>
            </a:r>
            <a:r>
              <a:rPr lang="en-US" dirty="0"/>
              <a:t> </a:t>
            </a:r>
            <a:r>
              <a:rPr lang="en-US" i="1" dirty="0"/>
              <a:t>et al.</a:t>
            </a:r>
            <a:r>
              <a:rPr lang="en-US" dirty="0"/>
              <a:t>, 1984).</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E72C70C-990F-09C1-32AF-D706D700EB76}"/>
                  </a:ext>
                </a:extLst>
              </p14:cNvPr>
              <p14:cNvContentPartPr/>
              <p14:nvPr/>
            </p14:nvContentPartPr>
            <p14:xfrm>
              <a:off x="847419" y="6032266"/>
              <a:ext cx="704160" cy="240480"/>
            </p14:xfrm>
          </p:contentPart>
        </mc:Choice>
        <mc:Fallback>
          <p:pic>
            <p:nvPicPr>
              <p:cNvPr id="5" name="Ink 4">
                <a:extLst>
                  <a:ext uri="{FF2B5EF4-FFF2-40B4-BE49-F238E27FC236}">
                    <a16:creationId xmlns:a16="http://schemas.microsoft.com/office/drawing/2014/main" id="{AE72C70C-990F-09C1-32AF-D706D700EB76}"/>
                  </a:ext>
                </a:extLst>
              </p:cNvPr>
              <p:cNvPicPr/>
              <p:nvPr/>
            </p:nvPicPr>
            <p:blipFill>
              <a:blip r:embed="rId4"/>
              <a:stretch>
                <a:fillRect/>
              </a:stretch>
            </p:blipFill>
            <p:spPr>
              <a:xfrm>
                <a:off x="838779" y="6023266"/>
                <a:ext cx="721800" cy="258120"/>
              </a:xfrm>
              <a:prstGeom prst="rect">
                <a:avLst/>
              </a:prstGeom>
            </p:spPr>
          </p:pic>
        </mc:Fallback>
      </mc:AlternateContent>
      <p:grpSp>
        <p:nvGrpSpPr>
          <p:cNvPr id="16" name="Group 15">
            <a:extLst>
              <a:ext uri="{FF2B5EF4-FFF2-40B4-BE49-F238E27FC236}">
                <a16:creationId xmlns:a16="http://schemas.microsoft.com/office/drawing/2014/main" id="{8083BBBF-A916-FCEF-4230-0CB38C99F620}"/>
              </a:ext>
            </a:extLst>
          </p:cNvPr>
          <p:cNvGrpSpPr/>
          <p:nvPr/>
        </p:nvGrpSpPr>
        <p:grpSpPr>
          <a:xfrm>
            <a:off x="9799539" y="4459786"/>
            <a:ext cx="1474200" cy="1384560"/>
            <a:chOff x="9799539" y="4459786"/>
            <a:chExt cx="1474200" cy="138456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E4FD410-CE15-D089-6FB1-8C5C27C344AD}"/>
                    </a:ext>
                  </a:extLst>
                </p14:cNvPr>
                <p14:cNvContentPartPr/>
                <p14:nvPr/>
              </p14:nvContentPartPr>
              <p14:xfrm>
                <a:off x="9944979" y="4951906"/>
                <a:ext cx="259560" cy="285480"/>
              </p14:xfrm>
            </p:contentPart>
          </mc:Choice>
          <mc:Fallback>
            <p:pic>
              <p:nvPicPr>
                <p:cNvPr id="6" name="Ink 5">
                  <a:extLst>
                    <a:ext uri="{FF2B5EF4-FFF2-40B4-BE49-F238E27FC236}">
                      <a16:creationId xmlns:a16="http://schemas.microsoft.com/office/drawing/2014/main" id="{8E4FD410-CE15-D089-6FB1-8C5C27C344AD}"/>
                    </a:ext>
                  </a:extLst>
                </p:cNvPr>
                <p:cNvPicPr/>
                <p:nvPr/>
              </p:nvPicPr>
              <p:blipFill>
                <a:blip r:embed="rId6"/>
                <a:stretch>
                  <a:fillRect/>
                </a:stretch>
              </p:blipFill>
              <p:spPr>
                <a:xfrm>
                  <a:off x="9936339" y="4943266"/>
                  <a:ext cx="2772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4EB1AEB-D064-5858-A2D8-38AEF4E81484}"/>
                    </a:ext>
                  </a:extLst>
                </p14:cNvPr>
                <p14:cNvContentPartPr/>
                <p14:nvPr/>
              </p14:nvContentPartPr>
              <p14:xfrm>
                <a:off x="10224699" y="4868026"/>
                <a:ext cx="171720" cy="340200"/>
              </p14:xfrm>
            </p:contentPart>
          </mc:Choice>
          <mc:Fallback>
            <p:pic>
              <p:nvPicPr>
                <p:cNvPr id="7" name="Ink 6">
                  <a:extLst>
                    <a:ext uri="{FF2B5EF4-FFF2-40B4-BE49-F238E27FC236}">
                      <a16:creationId xmlns:a16="http://schemas.microsoft.com/office/drawing/2014/main" id="{A4EB1AEB-D064-5858-A2D8-38AEF4E81484}"/>
                    </a:ext>
                  </a:extLst>
                </p:cNvPr>
                <p:cNvPicPr/>
                <p:nvPr/>
              </p:nvPicPr>
              <p:blipFill>
                <a:blip r:embed="rId8"/>
                <a:stretch>
                  <a:fillRect/>
                </a:stretch>
              </p:blipFill>
              <p:spPr>
                <a:xfrm>
                  <a:off x="10215699" y="4859026"/>
                  <a:ext cx="18936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CCB70A42-5AF7-CAAB-767C-1D52F1A94F8D}"/>
                    </a:ext>
                  </a:extLst>
                </p14:cNvPr>
                <p14:cNvContentPartPr/>
                <p14:nvPr/>
              </p14:nvContentPartPr>
              <p14:xfrm>
                <a:off x="10193379" y="4946146"/>
                <a:ext cx="370080" cy="298800"/>
              </p14:xfrm>
            </p:contentPart>
          </mc:Choice>
          <mc:Fallback>
            <p:pic>
              <p:nvPicPr>
                <p:cNvPr id="8" name="Ink 7">
                  <a:extLst>
                    <a:ext uri="{FF2B5EF4-FFF2-40B4-BE49-F238E27FC236}">
                      <a16:creationId xmlns:a16="http://schemas.microsoft.com/office/drawing/2014/main" id="{CCB70A42-5AF7-CAAB-767C-1D52F1A94F8D}"/>
                    </a:ext>
                  </a:extLst>
                </p:cNvPr>
                <p:cNvPicPr/>
                <p:nvPr/>
              </p:nvPicPr>
              <p:blipFill>
                <a:blip r:embed="rId10"/>
                <a:stretch>
                  <a:fillRect/>
                </a:stretch>
              </p:blipFill>
              <p:spPr>
                <a:xfrm>
                  <a:off x="10184739" y="4937506"/>
                  <a:ext cx="3877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FABED96-E2C6-147A-4082-E20A3896EAFD}"/>
                    </a:ext>
                  </a:extLst>
                </p14:cNvPr>
                <p14:cNvContentPartPr/>
                <p14:nvPr/>
              </p14:nvContentPartPr>
              <p14:xfrm>
                <a:off x="10576419" y="4895386"/>
                <a:ext cx="424440" cy="394920"/>
              </p14:xfrm>
            </p:contentPart>
          </mc:Choice>
          <mc:Fallback>
            <p:pic>
              <p:nvPicPr>
                <p:cNvPr id="9" name="Ink 8">
                  <a:extLst>
                    <a:ext uri="{FF2B5EF4-FFF2-40B4-BE49-F238E27FC236}">
                      <a16:creationId xmlns:a16="http://schemas.microsoft.com/office/drawing/2014/main" id="{4FABED96-E2C6-147A-4082-E20A3896EAFD}"/>
                    </a:ext>
                  </a:extLst>
                </p:cNvPr>
                <p:cNvPicPr/>
                <p:nvPr/>
              </p:nvPicPr>
              <p:blipFill>
                <a:blip r:embed="rId12"/>
                <a:stretch>
                  <a:fillRect/>
                </a:stretch>
              </p:blipFill>
              <p:spPr>
                <a:xfrm>
                  <a:off x="10567779" y="4886746"/>
                  <a:ext cx="44208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EE7F4C14-4552-4E25-E12A-AE7A457F7056}"/>
                    </a:ext>
                  </a:extLst>
                </p14:cNvPr>
                <p14:cNvContentPartPr/>
                <p14:nvPr/>
              </p14:nvContentPartPr>
              <p14:xfrm>
                <a:off x="10940739" y="4819066"/>
                <a:ext cx="333000" cy="44280"/>
              </p14:xfrm>
            </p:contentPart>
          </mc:Choice>
          <mc:Fallback>
            <p:pic>
              <p:nvPicPr>
                <p:cNvPr id="10" name="Ink 9">
                  <a:extLst>
                    <a:ext uri="{FF2B5EF4-FFF2-40B4-BE49-F238E27FC236}">
                      <a16:creationId xmlns:a16="http://schemas.microsoft.com/office/drawing/2014/main" id="{EE7F4C14-4552-4E25-E12A-AE7A457F7056}"/>
                    </a:ext>
                  </a:extLst>
                </p:cNvPr>
                <p:cNvPicPr/>
                <p:nvPr/>
              </p:nvPicPr>
              <p:blipFill>
                <a:blip r:embed="rId14"/>
                <a:stretch>
                  <a:fillRect/>
                </a:stretch>
              </p:blipFill>
              <p:spPr>
                <a:xfrm>
                  <a:off x="10931739" y="4810066"/>
                  <a:ext cx="3506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27BC9CC8-B9DD-9CAA-7E4D-C648379C00D6}"/>
                    </a:ext>
                  </a:extLst>
                </p14:cNvPr>
                <p14:cNvContentPartPr/>
                <p14:nvPr/>
              </p14:nvContentPartPr>
              <p14:xfrm>
                <a:off x="11039739" y="4805746"/>
                <a:ext cx="115920" cy="494280"/>
              </p14:xfrm>
            </p:contentPart>
          </mc:Choice>
          <mc:Fallback>
            <p:pic>
              <p:nvPicPr>
                <p:cNvPr id="11" name="Ink 10">
                  <a:extLst>
                    <a:ext uri="{FF2B5EF4-FFF2-40B4-BE49-F238E27FC236}">
                      <a16:creationId xmlns:a16="http://schemas.microsoft.com/office/drawing/2014/main" id="{27BC9CC8-B9DD-9CAA-7E4D-C648379C00D6}"/>
                    </a:ext>
                  </a:extLst>
                </p:cNvPr>
                <p:cNvPicPr/>
                <p:nvPr/>
              </p:nvPicPr>
              <p:blipFill>
                <a:blip r:embed="rId16"/>
                <a:stretch>
                  <a:fillRect/>
                </a:stretch>
              </p:blipFill>
              <p:spPr>
                <a:xfrm>
                  <a:off x="11031099" y="4796746"/>
                  <a:ext cx="13356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C328CC42-5806-17A4-2C90-2A189F749D3B}"/>
                    </a:ext>
                  </a:extLst>
                </p14:cNvPr>
                <p14:cNvContentPartPr/>
                <p14:nvPr/>
              </p14:nvContentPartPr>
              <p14:xfrm>
                <a:off x="9799539" y="5363386"/>
                <a:ext cx="274680" cy="480960"/>
              </p14:xfrm>
            </p:contentPart>
          </mc:Choice>
          <mc:Fallback>
            <p:pic>
              <p:nvPicPr>
                <p:cNvPr id="12" name="Ink 11">
                  <a:extLst>
                    <a:ext uri="{FF2B5EF4-FFF2-40B4-BE49-F238E27FC236}">
                      <a16:creationId xmlns:a16="http://schemas.microsoft.com/office/drawing/2014/main" id="{C328CC42-5806-17A4-2C90-2A189F749D3B}"/>
                    </a:ext>
                  </a:extLst>
                </p:cNvPr>
                <p:cNvPicPr/>
                <p:nvPr/>
              </p:nvPicPr>
              <p:blipFill>
                <a:blip r:embed="rId18"/>
                <a:stretch>
                  <a:fillRect/>
                </a:stretch>
              </p:blipFill>
              <p:spPr>
                <a:xfrm>
                  <a:off x="9790899" y="5354386"/>
                  <a:ext cx="29232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E787DD6F-59CE-6C22-1ABC-CA2C873D93CA}"/>
                    </a:ext>
                  </a:extLst>
                </p14:cNvPr>
                <p14:cNvContentPartPr/>
                <p14:nvPr/>
              </p14:nvContentPartPr>
              <p14:xfrm>
                <a:off x="10374099" y="4459786"/>
                <a:ext cx="117360" cy="319320"/>
              </p14:xfrm>
            </p:contentPart>
          </mc:Choice>
          <mc:Fallback>
            <p:pic>
              <p:nvPicPr>
                <p:cNvPr id="13" name="Ink 12">
                  <a:extLst>
                    <a:ext uri="{FF2B5EF4-FFF2-40B4-BE49-F238E27FC236}">
                      <a16:creationId xmlns:a16="http://schemas.microsoft.com/office/drawing/2014/main" id="{E787DD6F-59CE-6C22-1ABC-CA2C873D93CA}"/>
                    </a:ext>
                  </a:extLst>
                </p:cNvPr>
                <p:cNvPicPr/>
                <p:nvPr/>
              </p:nvPicPr>
              <p:blipFill>
                <a:blip r:embed="rId20"/>
                <a:stretch>
                  <a:fillRect/>
                </a:stretch>
              </p:blipFill>
              <p:spPr>
                <a:xfrm>
                  <a:off x="10365099" y="4450786"/>
                  <a:ext cx="13500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4DBAE053-83F3-1335-4240-4D5C3E6B7702}"/>
                    </a:ext>
                  </a:extLst>
                </p14:cNvPr>
                <p14:cNvContentPartPr/>
                <p14:nvPr/>
              </p14:nvContentPartPr>
              <p14:xfrm>
                <a:off x="10605219" y="5393626"/>
                <a:ext cx="56880" cy="241920"/>
              </p14:xfrm>
            </p:contentPart>
          </mc:Choice>
          <mc:Fallback>
            <p:pic>
              <p:nvPicPr>
                <p:cNvPr id="14" name="Ink 13">
                  <a:extLst>
                    <a:ext uri="{FF2B5EF4-FFF2-40B4-BE49-F238E27FC236}">
                      <a16:creationId xmlns:a16="http://schemas.microsoft.com/office/drawing/2014/main" id="{4DBAE053-83F3-1335-4240-4D5C3E6B7702}"/>
                    </a:ext>
                  </a:extLst>
                </p:cNvPr>
                <p:cNvPicPr/>
                <p:nvPr/>
              </p:nvPicPr>
              <p:blipFill>
                <a:blip r:embed="rId22"/>
                <a:stretch>
                  <a:fillRect/>
                </a:stretch>
              </p:blipFill>
              <p:spPr>
                <a:xfrm>
                  <a:off x="10596579" y="5384986"/>
                  <a:ext cx="745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F6B29D1B-268C-4388-2EB5-CD89CB38949F}"/>
                    </a:ext>
                  </a:extLst>
                </p14:cNvPr>
                <p14:cNvContentPartPr/>
                <p14:nvPr/>
              </p14:nvContentPartPr>
              <p14:xfrm>
                <a:off x="10989699" y="5377786"/>
                <a:ext cx="90000" cy="3960"/>
              </p14:xfrm>
            </p:contentPart>
          </mc:Choice>
          <mc:Fallback>
            <p:pic>
              <p:nvPicPr>
                <p:cNvPr id="15" name="Ink 14">
                  <a:extLst>
                    <a:ext uri="{FF2B5EF4-FFF2-40B4-BE49-F238E27FC236}">
                      <a16:creationId xmlns:a16="http://schemas.microsoft.com/office/drawing/2014/main" id="{F6B29D1B-268C-4388-2EB5-CD89CB38949F}"/>
                    </a:ext>
                  </a:extLst>
                </p:cNvPr>
                <p:cNvPicPr/>
                <p:nvPr/>
              </p:nvPicPr>
              <p:blipFill>
                <a:blip r:embed="rId24"/>
                <a:stretch>
                  <a:fillRect/>
                </a:stretch>
              </p:blipFill>
              <p:spPr>
                <a:xfrm>
                  <a:off x="10980699" y="5369146"/>
                  <a:ext cx="107640" cy="21600"/>
                </a:xfrm>
                <a:prstGeom prst="rect">
                  <a:avLst/>
                </a:prstGeom>
              </p:spPr>
            </p:pic>
          </mc:Fallback>
        </mc:AlternateContent>
      </p:grpSp>
    </p:spTree>
    <p:extLst>
      <p:ext uri="{BB962C8B-B14F-4D97-AF65-F5344CB8AC3E}">
        <p14:creationId xmlns:p14="http://schemas.microsoft.com/office/powerpoint/2010/main" val="214344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4129"/>
            <a:ext cx="5257800" cy="744071"/>
          </a:xfrm>
        </p:spPr>
        <p:txBody>
          <a:bodyPr/>
          <a:lstStyle/>
          <a:p>
            <a:r>
              <a:rPr lang="en-US" dirty="0"/>
              <a:t>Decision Trees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15</a:t>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6" y="1028525"/>
            <a:ext cx="9177276" cy="38499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3713" y="5145393"/>
            <a:ext cx="8840515" cy="1354217"/>
          </a:xfrm>
          <a:prstGeom prst="rect">
            <a:avLst/>
          </a:prstGeom>
        </p:spPr>
        <p:txBody>
          <a:bodyPr wrap="square">
            <a:spAutoFit/>
          </a:bodyPr>
          <a:lstStyle/>
          <a:p>
            <a:r>
              <a:rPr lang="en-US" dirty="0"/>
              <a:t>Figure 1(a): Illustration of a two-dimensional input space that has been partitioned into five regions using axis-aligned boundaries. </a:t>
            </a:r>
          </a:p>
          <a:p>
            <a:endParaRPr lang="en-US" sz="900" dirty="0"/>
          </a:p>
          <a:p>
            <a:r>
              <a:rPr lang="en-US" dirty="0"/>
              <a:t>1(b): Binary tree corresponding to the partitioning of input space shown in Figure 1(a). </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375E1D3-5FD9-5C63-6551-9A5E3C9E6758}"/>
                  </a:ext>
                </a:extLst>
              </p14:cNvPr>
              <p14:cNvContentPartPr/>
              <p14:nvPr/>
            </p14:nvContentPartPr>
            <p14:xfrm>
              <a:off x="-392781" y="2023031"/>
              <a:ext cx="815760" cy="430200"/>
            </p14:xfrm>
          </p:contentPart>
        </mc:Choice>
        <mc:Fallback>
          <p:pic>
            <p:nvPicPr>
              <p:cNvPr id="3" name="Ink 2">
                <a:extLst>
                  <a:ext uri="{FF2B5EF4-FFF2-40B4-BE49-F238E27FC236}">
                    <a16:creationId xmlns:a16="http://schemas.microsoft.com/office/drawing/2014/main" id="{9375E1D3-5FD9-5C63-6551-9A5E3C9E6758}"/>
                  </a:ext>
                </a:extLst>
              </p:cNvPr>
              <p:cNvPicPr/>
              <p:nvPr/>
            </p:nvPicPr>
            <p:blipFill>
              <a:blip r:embed="rId5"/>
              <a:stretch>
                <a:fillRect/>
              </a:stretch>
            </p:blipFill>
            <p:spPr>
              <a:xfrm>
                <a:off x="-401781" y="2014031"/>
                <a:ext cx="833400" cy="447840"/>
              </a:xfrm>
              <a:prstGeom prst="rect">
                <a:avLst/>
              </a:prstGeom>
            </p:spPr>
          </p:pic>
        </mc:Fallback>
      </mc:AlternateContent>
      <p:grpSp>
        <p:nvGrpSpPr>
          <p:cNvPr id="15" name="Group 14">
            <a:extLst>
              <a:ext uri="{FF2B5EF4-FFF2-40B4-BE49-F238E27FC236}">
                <a16:creationId xmlns:a16="http://schemas.microsoft.com/office/drawing/2014/main" id="{02DD4593-038B-7D1E-E20A-19B2F40D718F}"/>
              </a:ext>
            </a:extLst>
          </p:cNvPr>
          <p:cNvGrpSpPr/>
          <p:nvPr/>
        </p:nvGrpSpPr>
        <p:grpSpPr>
          <a:xfrm>
            <a:off x="2574699" y="4373111"/>
            <a:ext cx="1424520" cy="269640"/>
            <a:chOff x="2574699" y="4373111"/>
            <a:chExt cx="1424520" cy="26964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16C2818-8DF5-3CD2-B323-F0E079D3607B}"/>
                    </a:ext>
                  </a:extLst>
                </p14:cNvPr>
                <p14:cNvContentPartPr/>
                <p14:nvPr/>
              </p14:nvContentPartPr>
              <p14:xfrm>
                <a:off x="2574699" y="4415231"/>
                <a:ext cx="1034640" cy="50040"/>
              </p14:xfrm>
            </p:contentPart>
          </mc:Choice>
          <mc:Fallback>
            <p:pic>
              <p:nvPicPr>
                <p:cNvPr id="6" name="Ink 5">
                  <a:extLst>
                    <a:ext uri="{FF2B5EF4-FFF2-40B4-BE49-F238E27FC236}">
                      <a16:creationId xmlns:a16="http://schemas.microsoft.com/office/drawing/2014/main" id="{C16C2818-8DF5-3CD2-B323-F0E079D3607B}"/>
                    </a:ext>
                  </a:extLst>
                </p:cNvPr>
                <p:cNvPicPr/>
                <p:nvPr/>
              </p:nvPicPr>
              <p:blipFill>
                <a:blip r:embed="rId7"/>
                <a:stretch>
                  <a:fillRect/>
                </a:stretch>
              </p:blipFill>
              <p:spPr>
                <a:xfrm>
                  <a:off x="2566059" y="4406231"/>
                  <a:ext cx="10522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583ED65-6B1F-5702-BE51-6BED820827B2}"/>
                    </a:ext>
                  </a:extLst>
                </p14:cNvPr>
                <p14:cNvContentPartPr/>
                <p14:nvPr/>
              </p14:nvContentPartPr>
              <p14:xfrm>
                <a:off x="3527259" y="4392551"/>
                <a:ext cx="142920" cy="150120"/>
              </p14:xfrm>
            </p:contentPart>
          </mc:Choice>
          <mc:Fallback>
            <p:pic>
              <p:nvPicPr>
                <p:cNvPr id="7" name="Ink 6">
                  <a:extLst>
                    <a:ext uri="{FF2B5EF4-FFF2-40B4-BE49-F238E27FC236}">
                      <a16:creationId xmlns:a16="http://schemas.microsoft.com/office/drawing/2014/main" id="{7583ED65-6B1F-5702-BE51-6BED820827B2}"/>
                    </a:ext>
                  </a:extLst>
                </p:cNvPr>
                <p:cNvPicPr/>
                <p:nvPr/>
              </p:nvPicPr>
              <p:blipFill>
                <a:blip r:embed="rId9"/>
                <a:stretch>
                  <a:fillRect/>
                </a:stretch>
              </p:blipFill>
              <p:spPr>
                <a:xfrm>
                  <a:off x="3518619" y="4383551"/>
                  <a:ext cx="1605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BD13C75-BB1E-C041-7D4A-95946DACF2CE}"/>
                    </a:ext>
                  </a:extLst>
                </p14:cNvPr>
                <p14:cNvContentPartPr/>
                <p14:nvPr/>
              </p14:nvContentPartPr>
              <p14:xfrm>
                <a:off x="3745779" y="4373111"/>
                <a:ext cx="215280" cy="137160"/>
              </p14:xfrm>
            </p:contentPart>
          </mc:Choice>
          <mc:Fallback>
            <p:pic>
              <p:nvPicPr>
                <p:cNvPr id="8" name="Ink 7">
                  <a:extLst>
                    <a:ext uri="{FF2B5EF4-FFF2-40B4-BE49-F238E27FC236}">
                      <a16:creationId xmlns:a16="http://schemas.microsoft.com/office/drawing/2014/main" id="{EBD13C75-BB1E-C041-7D4A-95946DACF2CE}"/>
                    </a:ext>
                  </a:extLst>
                </p:cNvPr>
                <p:cNvPicPr/>
                <p:nvPr/>
              </p:nvPicPr>
              <p:blipFill>
                <a:blip r:embed="rId11"/>
                <a:stretch>
                  <a:fillRect/>
                </a:stretch>
              </p:blipFill>
              <p:spPr>
                <a:xfrm>
                  <a:off x="3737139" y="4364471"/>
                  <a:ext cx="2329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8A41459-2048-8E0F-E05B-0D897C535824}"/>
                    </a:ext>
                  </a:extLst>
                </p14:cNvPr>
                <p14:cNvContentPartPr/>
                <p14:nvPr/>
              </p14:nvContentPartPr>
              <p14:xfrm>
                <a:off x="3986619" y="4450871"/>
                <a:ext cx="12600" cy="191880"/>
              </p14:xfrm>
            </p:contentPart>
          </mc:Choice>
          <mc:Fallback>
            <p:pic>
              <p:nvPicPr>
                <p:cNvPr id="9" name="Ink 8">
                  <a:extLst>
                    <a:ext uri="{FF2B5EF4-FFF2-40B4-BE49-F238E27FC236}">
                      <a16:creationId xmlns:a16="http://schemas.microsoft.com/office/drawing/2014/main" id="{28A41459-2048-8E0F-E05B-0D897C535824}"/>
                    </a:ext>
                  </a:extLst>
                </p:cNvPr>
                <p:cNvPicPr/>
                <p:nvPr/>
              </p:nvPicPr>
              <p:blipFill>
                <a:blip r:embed="rId13"/>
                <a:stretch>
                  <a:fillRect/>
                </a:stretch>
              </p:blipFill>
              <p:spPr>
                <a:xfrm>
                  <a:off x="3977619" y="4441871"/>
                  <a:ext cx="30240" cy="209520"/>
                </a:xfrm>
                <a:prstGeom prst="rect">
                  <a:avLst/>
                </a:prstGeom>
              </p:spPr>
            </p:pic>
          </mc:Fallback>
        </mc:AlternateContent>
      </p:grpSp>
      <p:grpSp>
        <p:nvGrpSpPr>
          <p:cNvPr id="14" name="Group 13">
            <a:extLst>
              <a:ext uri="{FF2B5EF4-FFF2-40B4-BE49-F238E27FC236}">
                <a16:creationId xmlns:a16="http://schemas.microsoft.com/office/drawing/2014/main" id="{1961C1E0-3130-7DF1-5A9E-13786B5B21CD}"/>
              </a:ext>
            </a:extLst>
          </p:cNvPr>
          <p:cNvGrpSpPr/>
          <p:nvPr/>
        </p:nvGrpSpPr>
        <p:grpSpPr>
          <a:xfrm>
            <a:off x="-300261" y="2410031"/>
            <a:ext cx="513720" cy="681840"/>
            <a:chOff x="-300261" y="2410031"/>
            <a:chExt cx="513720" cy="68184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40C5778E-1BC7-3F92-83FB-F7D45D4FDAB4}"/>
                    </a:ext>
                  </a:extLst>
                </p14:cNvPr>
                <p14:cNvContentPartPr/>
                <p14:nvPr/>
              </p14:nvContentPartPr>
              <p14:xfrm>
                <a:off x="-300261" y="2767511"/>
                <a:ext cx="227160" cy="196200"/>
              </p14:xfrm>
            </p:contentPart>
          </mc:Choice>
          <mc:Fallback>
            <p:pic>
              <p:nvPicPr>
                <p:cNvPr id="11" name="Ink 10">
                  <a:extLst>
                    <a:ext uri="{FF2B5EF4-FFF2-40B4-BE49-F238E27FC236}">
                      <a16:creationId xmlns:a16="http://schemas.microsoft.com/office/drawing/2014/main" id="{40C5778E-1BC7-3F92-83FB-F7D45D4FDAB4}"/>
                    </a:ext>
                  </a:extLst>
                </p:cNvPr>
                <p:cNvPicPr/>
                <p:nvPr/>
              </p:nvPicPr>
              <p:blipFill>
                <a:blip r:embed="rId15"/>
                <a:stretch>
                  <a:fillRect/>
                </a:stretch>
              </p:blipFill>
              <p:spPr>
                <a:xfrm>
                  <a:off x="-309261" y="2758871"/>
                  <a:ext cx="244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5CF0C6A8-84D5-A860-2505-549CD98B349A}"/>
                    </a:ext>
                  </a:extLst>
                </p14:cNvPr>
                <p14:cNvContentPartPr/>
                <p14:nvPr/>
              </p14:nvContentPartPr>
              <p14:xfrm>
                <a:off x="74499" y="2410031"/>
                <a:ext cx="138960" cy="681840"/>
              </p14:xfrm>
            </p:contentPart>
          </mc:Choice>
          <mc:Fallback>
            <p:pic>
              <p:nvPicPr>
                <p:cNvPr id="10" name="Ink 9">
                  <a:extLst>
                    <a:ext uri="{FF2B5EF4-FFF2-40B4-BE49-F238E27FC236}">
                      <a16:creationId xmlns:a16="http://schemas.microsoft.com/office/drawing/2014/main" id="{5CF0C6A8-84D5-A860-2505-549CD98B349A}"/>
                    </a:ext>
                  </a:extLst>
                </p:cNvPr>
                <p:cNvPicPr/>
                <p:nvPr/>
              </p:nvPicPr>
              <p:blipFill>
                <a:blip r:embed="rId17"/>
                <a:stretch>
                  <a:fillRect/>
                </a:stretch>
              </p:blipFill>
              <p:spPr>
                <a:xfrm>
                  <a:off x="65859" y="2401031"/>
                  <a:ext cx="156600" cy="699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B215FAF0-5C52-8B5C-71F0-CE0D1DD75D59}"/>
                    </a:ext>
                  </a:extLst>
                </p14:cNvPr>
                <p14:cNvContentPartPr/>
                <p14:nvPr/>
              </p14:nvContentPartPr>
              <p14:xfrm>
                <a:off x="-72381" y="2908991"/>
                <a:ext cx="216720" cy="109800"/>
              </p14:xfrm>
            </p:contentPart>
          </mc:Choice>
          <mc:Fallback>
            <p:pic>
              <p:nvPicPr>
                <p:cNvPr id="12" name="Ink 11">
                  <a:extLst>
                    <a:ext uri="{FF2B5EF4-FFF2-40B4-BE49-F238E27FC236}">
                      <a16:creationId xmlns:a16="http://schemas.microsoft.com/office/drawing/2014/main" id="{B215FAF0-5C52-8B5C-71F0-CE0D1DD75D59}"/>
                    </a:ext>
                  </a:extLst>
                </p:cNvPr>
                <p:cNvPicPr/>
                <p:nvPr/>
              </p:nvPicPr>
              <p:blipFill>
                <a:blip r:embed="rId19"/>
                <a:stretch>
                  <a:fillRect/>
                </a:stretch>
              </p:blipFill>
              <p:spPr>
                <a:xfrm>
                  <a:off x="-81381" y="2899991"/>
                  <a:ext cx="234360" cy="12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BA88772E-B816-BEC8-6759-F042F72B420A}"/>
                  </a:ext>
                </a:extLst>
              </p14:cNvPr>
              <p14:cNvContentPartPr/>
              <p14:nvPr/>
            </p14:nvContentPartPr>
            <p14:xfrm>
              <a:off x="7808379" y="2226431"/>
              <a:ext cx="544320" cy="497520"/>
            </p14:xfrm>
          </p:contentPart>
        </mc:Choice>
        <mc:Fallback>
          <p:pic>
            <p:nvPicPr>
              <p:cNvPr id="17" name="Ink 16">
                <a:extLst>
                  <a:ext uri="{FF2B5EF4-FFF2-40B4-BE49-F238E27FC236}">
                    <a16:creationId xmlns:a16="http://schemas.microsoft.com/office/drawing/2014/main" id="{BA88772E-B816-BEC8-6759-F042F72B420A}"/>
                  </a:ext>
                </a:extLst>
              </p:cNvPr>
              <p:cNvPicPr/>
              <p:nvPr/>
            </p:nvPicPr>
            <p:blipFill>
              <a:blip r:embed="rId21"/>
              <a:stretch>
                <a:fillRect/>
              </a:stretch>
            </p:blipFill>
            <p:spPr>
              <a:xfrm>
                <a:off x="7799379" y="2217791"/>
                <a:ext cx="56196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32BCC976-FF0A-811D-E160-B178F7FF4609}"/>
                  </a:ext>
                </a:extLst>
              </p14:cNvPr>
              <p14:cNvContentPartPr/>
              <p14:nvPr/>
            </p14:nvContentPartPr>
            <p14:xfrm>
              <a:off x="5995779" y="2644031"/>
              <a:ext cx="568440" cy="774360"/>
            </p14:xfrm>
          </p:contentPart>
        </mc:Choice>
        <mc:Fallback>
          <p:pic>
            <p:nvPicPr>
              <p:cNvPr id="18" name="Ink 17">
                <a:extLst>
                  <a:ext uri="{FF2B5EF4-FFF2-40B4-BE49-F238E27FC236}">
                    <a16:creationId xmlns:a16="http://schemas.microsoft.com/office/drawing/2014/main" id="{32BCC976-FF0A-811D-E160-B178F7FF4609}"/>
                  </a:ext>
                </a:extLst>
              </p:cNvPr>
              <p:cNvPicPr/>
              <p:nvPr/>
            </p:nvPicPr>
            <p:blipFill>
              <a:blip r:embed="rId23"/>
              <a:stretch>
                <a:fillRect/>
              </a:stretch>
            </p:blipFill>
            <p:spPr>
              <a:xfrm>
                <a:off x="5986779" y="2635391"/>
                <a:ext cx="586080" cy="792000"/>
              </a:xfrm>
              <a:prstGeom prst="rect">
                <a:avLst/>
              </a:prstGeom>
            </p:spPr>
          </p:pic>
        </mc:Fallback>
      </mc:AlternateContent>
      <p:grpSp>
        <p:nvGrpSpPr>
          <p:cNvPr id="21" name="Group 20">
            <a:extLst>
              <a:ext uri="{FF2B5EF4-FFF2-40B4-BE49-F238E27FC236}">
                <a16:creationId xmlns:a16="http://schemas.microsoft.com/office/drawing/2014/main" id="{B0EE1CA4-205D-4DD3-D633-8B376E1DB503}"/>
              </a:ext>
            </a:extLst>
          </p:cNvPr>
          <p:cNvGrpSpPr/>
          <p:nvPr/>
        </p:nvGrpSpPr>
        <p:grpSpPr>
          <a:xfrm>
            <a:off x="6734139" y="609311"/>
            <a:ext cx="929520" cy="996120"/>
            <a:chOff x="6734139" y="609311"/>
            <a:chExt cx="929520" cy="996120"/>
          </a:xfrm>
        </p:grpSpPr>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BAE3B60D-9C13-8AF6-6A18-657D253A1B7A}"/>
                    </a:ext>
                  </a:extLst>
                </p14:cNvPr>
                <p14:cNvContentPartPr/>
                <p14:nvPr/>
              </p14:nvContentPartPr>
              <p14:xfrm>
                <a:off x="6974259" y="1138511"/>
                <a:ext cx="689400" cy="466920"/>
              </p14:xfrm>
            </p:contentPart>
          </mc:Choice>
          <mc:Fallback>
            <p:pic>
              <p:nvPicPr>
                <p:cNvPr id="16" name="Ink 15">
                  <a:extLst>
                    <a:ext uri="{FF2B5EF4-FFF2-40B4-BE49-F238E27FC236}">
                      <a16:creationId xmlns:a16="http://schemas.microsoft.com/office/drawing/2014/main" id="{BAE3B60D-9C13-8AF6-6A18-657D253A1B7A}"/>
                    </a:ext>
                  </a:extLst>
                </p:cNvPr>
                <p:cNvPicPr/>
                <p:nvPr/>
              </p:nvPicPr>
              <p:blipFill>
                <a:blip r:embed="rId25"/>
                <a:stretch>
                  <a:fillRect/>
                </a:stretch>
              </p:blipFill>
              <p:spPr>
                <a:xfrm>
                  <a:off x="6965619" y="1129871"/>
                  <a:ext cx="707040" cy="484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E159BE83-8EAB-ED10-86C4-D5CE880AFA64}"/>
                    </a:ext>
                  </a:extLst>
                </p14:cNvPr>
                <p14:cNvContentPartPr/>
                <p14:nvPr/>
              </p14:nvContentPartPr>
              <p14:xfrm>
                <a:off x="6734139" y="609311"/>
                <a:ext cx="273240" cy="515160"/>
              </p14:xfrm>
            </p:contentPart>
          </mc:Choice>
          <mc:Fallback>
            <p:pic>
              <p:nvPicPr>
                <p:cNvPr id="19" name="Ink 18">
                  <a:extLst>
                    <a:ext uri="{FF2B5EF4-FFF2-40B4-BE49-F238E27FC236}">
                      <a16:creationId xmlns:a16="http://schemas.microsoft.com/office/drawing/2014/main" id="{E159BE83-8EAB-ED10-86C4-D5CE880AFA64}"/>
                    </a:ext>
                  </a:extLst>
                </p:cNvPr>
                <p:cNvPicPr/>
                <p:nvPr/>
              </p:nvPicPr>
              <p:blipFill>
                <a:blip r:embed="rId27"/>
                <a:stretch>
                  <a:fillRect/>
                </a:stretch>
              </p:blipFill>
              <p:spPr>
                <a:xfrm>
                  <a:off x="6725499" y="600311"/>
                  <a:ext cx="29088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B551CE85-B3EF-3652-87AC-01AA18980464}"/>
                    </a:ext>
                  </a:extLst>
                </p14:cNvPr>
                <p14:cNvContentPartPr/>
                <p14:nvPr/>
              </p14:nvContentPartPr>
              <p14:xfrm>
                <a:off x="6744939" y="928271"/>
                <a:ext cx="72360" cy="164160"/>
              </p14:xfrm>
            </p:contentPart>
          </mc:Choice>
          <mc:Fallback>
            <p:pic>
              <p:nvPicPr>
                <p:cNvPr id="20" name="Ink 19">
                  <a:extLst>
                    <a:ext uri="{FF2B5EF4-FFF2-40B4-BE49-F238E27FC236}">
                      <a16:creationId xmlns:a16="http://schemas.microsoft.com/office/drawing/2014/main" id="{B551CE85-B3EF-3652-87AC-01AA18980464}"/>
                    </a:ext>
                  </a:extLst>
                </p:cNvPr>
                <p:cNvPicPr/>
                <p:nvPr/>
              </p:nvPicPr>
              <p:blipFill>
                <a:blip r:embed="rId29"/>
                <a:stretch>
                  <a:fillRect/>
                </a:stretch>
              </p:blipFill>
              <p:spPr>
                <a:xfrm>
                  <a:off x="6735939" y="919631"/>
                  <a:ext cx="90000" cy="181800"/>
                </a:xfrm>
                <a:prstGeom prst="rect">
                  <a:avLst/>
                </a:prstGeom>
              </p:spPr>
            </p:pic>
          </mc:Fallback>
        </mc:AlternateContent>
      </p:grpSp>
    </p:spTree>
    <p:extLst>
      <p:ext uri="{BB962C8B-B14F-4D97-AF65-F5344CB8AC3E}">
        <p14:creationId xmlns:p14="http://schemas.microsoft.com/office/powerpoint/2010/main" val="326071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Decision Trees</a:t>
            </a:r>
          </a:p>
        </p:txBody>
      </p:sp>
      <p:sp>
        <p:nvSpPr>
          <p:cNvPr id="3" name="Content Placeholder 2"/>
          <p:cNvSpPr>
            <a:spLocks noGrp="1"/>
          </p:cNvSpPr>
          <p:nvPr>
            <p:ph idx="1"/>
          </p:nvPr>
        </p:nvSpPr>
        <p:spPr>
          <a:xfrm>
            <a:off x="228601" y="1066800"/>
            <a:ext cx="8722658" cy="5289550"/>
          </a:xfrm>
        </p:spPr>
        <p:txBody>
          <a:bodyPr>
            <a:normAutofit fontScale="92500"/>
          </a:bodyPr>
          <a:lstStyle/>
          <a:p>
            <a:r>
              <a:rPr lang="en-US" dirty="0"/>
              <a:t>Within each region, there is a separate model to predict the target variable. </a:t>
            </a:r>
          </a:p>
          <a:p>
            <a:r>
              <a:rPr lang="en-US" dirty="0"/>
              <a:t>For instance, in </a:t>
            </a:r>
            <a:r>
              <a:rPr lang="en-US" b="1" dirty="0">
                <a:solidFill>
                  <a:srgbClr val="091CA7"/>
                </a:solidFill>
              </a:rPr>
              <a:t>regression</a:t>
            </a:r>
            <a:r>
              <a:rPr lang="en-US" dirty="0">
                <a:solidFill>
                  <a:srgbClr val="0070C0"/>
                </a:solidFill>
              </a:rPr>
              <a:t> </a:t>
            </a:r>
            <a:r>
              <a:rPr lang="en-US" dirty="0"/>
              <a:t>we might simply </a:t>
            </a:r>
            <a:r>
              <a:rPr lang="en-US" dirty="0">
                <a:solidFill>
                  <a:srgbClr val="091CA7"/>
                </a:solidFill>
              </a:rPr>
              <a:t>predict a constant</a:t>
            </a:r>
            <a:r>
              <a:rPr lang="en-US" dirty="0"/>
              <a:t> over each region, or in </a:t>
            </a:r>
            <a:r>
              <a:rPr lang="en-US" b="1" dirty="0">
                <a:solidFill>
                  <a:srgbClr val="C00000"/>
                </a:solidFill>
              </a:rPr>
              <a:t>classification</a:t>
            </a:r>
            <a:r>
              <a:rPr lang="en-US" dirty="0">
                <a:solidFill>
                  <a:srgbClr val="C00000"/>
                </a:solidFill>
              </a:rPr>
              <a:t> </a:t>
            </a:r>
            <a:r>
              <a:rPr lang="en-US" dirty="0"/>
              <a:t>we might </a:t>
            </a:r>
            <a:r>
              <a:rPr lang="en-US" dirty="0">
                <a:solidFill>
                  <a:srgbClr val="C00000"/>
                </a:solidFill>
              </a:rPr>
              <a:t>assign each region to a specific class</a:t>
            </a:r>
            <a:r>
              <a:rPr lang="en-US" dirty="0"/>
              <a:t>. </a:t>
            </a:r>
          </a:p>
          <a:p>
            <a:r>
              <a:rPr lang="en-US" dirty="0"/>
              <a:t>A key property of tree-based models, which makes them popular in fields such as medical diagnosis, for example, is that </a:t>
            </a:r>
            <a:r>
              <a:rPr lang="en-US" u="sng" dirty="0"/>
              <a:t>they are readily interpretable by humans</a:t>
            </a:r>
            <a:r>
              <a:rPr lang="en-US" dirty="0"/>
              <a:t> because they correspond to a sequence of binary decisions applied to the individual input variables. </a:t>
            </a:r>
          </a:p>
          <a:p>
            <a:r>
              <a:rPr lang="en-US" dirty="0"/>
              <a:t>For instance, to predict a patient's disease, we might first ask “is their temperature greater than some threshold?”. If the answer is yes, then we might next ask “is their blood pressure less than some threshold?” Each leaf of the tree is then associated with a specific diagnosis.</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16</a:t>
            </a:fld>
            <a:endParaRPr lang="en-US"/>
          </a:p>
        </p:txBody>
      </p:sp>
    </p:spTree>
    <p:extLst>
      <p:ext uri="{BB962C8B-B14F-4D97-AF65-F5344CB8AC3E}">
        <p14:creationId xmlns:p14="http://schemas.microsoft.com/office/powerpoint/2010/main" val="244080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Decision Trees</a:t>
            </a:r>
          </a:p>
        </p:txBody>
      </p:sp>
      <p:sp>
        <p:nvSpPr>
          <p:cNvPr id="3" name="Content Placeholder 2"/>
          <p:cNvSpPr>
            <a:spLocks noGrp="1"/>
          </p:cNvSpPr>
          <p:nvPr>
            <p:ph idx="1"/>
          </p:nvPr>
        </p:nvSpPr>
        <p:spPr>
          <a:xfrm>
            <a:off x="152401" y="1828800"/>
            <a:ext cx="8798858" cy="3429000"/>
          </a:xfrm>
        </p:spPr>
        <p:txBody>
          <a:bodyPr/>
          <a:lstStyle/>
          <a:p>
            <a:r>
              <a:rPr lang="en-US" dirty="0"/>
              <a:t>In order to learn such a model from a training set, we have to determine the structure of the tree:</a:t>
            </a:r>
          </a:p>
          <a:p>
            <a:endParaRPr lang="en-US" dirty="0"/>
          </a:p>
          <a:p>
            <a:pPr lvl="1"/>
            <a:r>
              <a:rPr lang="en-US" dirty="0"/>
              <a:t>including which input variable is chosen at each node to form the split criterion as well as </a:t>
            </a:r>
          </a:p>
          <a:p>
            <a:pPr lvl="1"/>
            <a:r>
              <a:rPr lang="en-US" dirty="0"/>
              <a:t>the value of the threshold parameter </a:t>
            </a:r>
            <a:r>
              <a:rPr lang="en-US" i="1" dirty="0">
                <a:sym typeface="Symbol"/>
              </a:rPr>
              <a:t></a:t>
            </a:r>
            <a:r>
              <a:rPr lang="en-US" baseline="-25000" dirty="0" err="1"/>
              <a:t>i</a:t>
            </a:r>
            <a:r>
              <a:rPr lang="en-US" dirty="0"/>
              <a:t> for the split. </a:t>
            </a:r>
          </a:p>
          <a:p>
            <a:pPr lvl="1"/>
            <a:r>
              <a:rPr lang="en-US" dirty="0"/>
              <a:t>We also have to determine the values of the predictive variable within each region.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17</a:t>
            </a:fld>
            <a:endParaRPr lang="en-US"/>
          </a:p>
        </p:txBody>
      </p:sp>
    </p:spTree>
    <p:extLst>
      <p:ext uri="{BB962C8B-B14F-4D97-AF65-F5344CB8AC3E}">
        <p14:creationId xmlns:p14="http://schemas.microsoft.com/office/powerpoint/2010/main" val="3632268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Decision Trees</a:t>
            </a:r>
          </a:p>
        </p:txBody>
      </p:sp>
      <p:sp>
        <p:nvSpPr>
          <p:cNvPr id="3" name="Content Placeholder 2"/>
          <p:cNvSpPr>
            <a:spLocks noGrp="1"/>
          </p:cNvSpPr>
          <p:nvPr>
            <p:ph idx="1"/>
          </p:nvPr>
        </p:nvSpPr>
        <p:spPr>
          <a:xfrm>
            <a:off x="228601" y="1143000"/>
            <a:ext cx="8722658" cy="5213350"/>
          </a:xfrm>
        </p:spPr>
        <p:txBody>
          <a:bodyPr/>
          <a:lstStyle/>
          <a:p>
            <a:r>
              <a:rPr lang="en-US" dirty="0"/>
              <a:t>Consider first a regression problem in which the goal is to predict a single target variable </a:t>
            </a:r>
            <a:r>
              <a:rPr lang="en-US" b="1" i="1" dirty="0"/>
              <a:t>t</a:t>
            </a:r>
            <a:r>
              <a:rPr lang="en-US" dirty="0"/>
              <a:t> from a D-dimensional vector </a:t>
            </a:r>
            <a:r>
              <a:rPr lang="en-US" b="1" dirty="0"/>
              <a:t>x</a:t>
            </a:r>
            <a:r>
              <a:rPr lang="en-US" dirty="0"/>
              <a:t> = (</a:t>
            </a:r>
            <a:r>
              <a:rPr lang="en-US" i="1" dirty="0"/>
              <a:t>x</a:t>
            </a:r>
            <a:r>
              <a:rPr lang="en-US" baseline="-25000" dirty="0"/>
              <a:t>1</a:t>
            </a:r>
            <a:r>
              <a:rPr lang="en-US" dirty="0"/>
              <a:t> , …, </a:t>
            </a:r>
            <a:r>
              <a:rPr lang="en-US" i="1" dirty="0" err="1"/>
              <a:t>x</a:t>
            </a:r>
            <a:r>
              <a:rPr lang="en-US" baseline="-25000" dirty="0" err="1"/>
              <a:t>D</a:t>
            </a:r>
            <a:r>
              <a:rPr lang="en-US" dirty="0"/>
              <a:t>)</a:t>
            </a:r>
            <a:r>
              <a:rPr lang="en-US" baseline="30000" dirty="0"/>
              <a:t>T</a:t>
            </a:r>
            <a:r>
              <a:rPr lang="en-US" dirty="0"/>
              <a:t> of input variables. </a:t>
            </a:r>
          </a:p>
          <a:p>
            <a:r>
              <a:rPr lang="en-US" dirty="0"/>
              <a:t>The training data consists of input vectors {</a:t>
            </a:r>
            <a:r>
              <a:rPr lang="en-US" b="1" dirty="0"/>
              <a:t>x</a:t>
            </a:r>
            <a:r>
              <a:rPr lang="en-US" baseline="-25000" dirty="0"/>
              <a:t>1</a:t>
            </a:r>
            <a:r>
              <a:rPr lang="en-US" dirty="0"/>
              <a:t>, ..., </a:t>
            </a:r>
            <a:r>
              <a:rPr lang="en-US" b="1" dirty="0" err="1"/>
              <a:t>x</a:t>
            </a:r>
            <a:r>
              <a:rPr lang="en-US" baseline="-25000" dirty="0" err="1"/>
              <a:t>N</a:t>
            </a:r>
            <a:r>
              <a:rPr lang="en-US" dirty="0"/>
              <a:t> } along with the corresponding continuous labels {t</a:t>
            </a:r>
            <a:r>
              <a:rPr lang="en-US" baseline="-25000" dirty="0"/>
              <a:t>1</a:t>
            </a:r>
            <a:r>
              <a:rPr lang="en-US" dirty="0"/>
              <a:t> , …, </a:t>
            </a:r>
            <a:r>
              <a:rPr lang="en-US" dirty="0" err="1"/>
              <a:t>t</a:t>
            </a:r>
            <a:r>
              <a:rPr lang="en-US" baseline="-25000" dirty="0" err="1"/>
              <a:t>N</a:t>
            </a:r>
            <a:r>
              <a:rPr lang="en-US" dirty="0"/>
              <a:t>}. </a:t>
            </a:r>
          </a:p>
          <a:p>
            <a:r>
              <a:rPr lang="en-US" dirty="0"/>
              <a:t>If the partitioning of the input space is given, and we </a:t>
            </a:r>
            <a:r>
              <a:rPr lang="en-US" dirty="0">
                <a:solidFill>
                  <a:srgbClr val="00B050"/>
                </a:solidFill>
              </a:rPr>
              <a:t>minimize the sum-of-squares error function</a:t>
            </a:r>
            <a:r>
              <a:rPr lang="en-US" dirty="0"/>
              <a:t>, then the optimal value of the predictive variable within any given region is just given by the average of the values of </a:t>
            </a:r>
            <a:r>
              <a:rPr lang="en-US" i="1" dirty="0" err="1"/>
              <a:t>t</a:t>
            </a:r>
            <a:r>
              <a:rPr lang="en-US" baseline="-25000" dirty="0" err="1"/>
              <a:t>n</a:t>
            </a:r>
            <a:r>
              <a:rPr lang="en-US" dirty="0"/>
              <a:t> for those data points that fall in that region.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18</a:t>
            </a:fld>
            <a:endParaRPr lang="en-US"/>
          </a:p>
        </p:txBody>
      </p:sp>
    </p:spTree>
    <p:extLst>
      <p:ext uri="{BB962C8B-B14F-4D97-AF65-F5344CB8AC3E}">
        <p14:creationId xmlns:p14="http://schemas.microsoft.com/office/powerpoint/2010/main" val="46702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Decision Trees</a:t>
            </a:r>
          </a:p>
        </p:txBody>
      </p:sp>
      <p:sp>
        <p:nvSpPr>
          <p:cNvPr id="3" name="Content Placeholder 2"/>
          <p:cNvSpPr>
            <a:spLocks noGrp="1"/>
          </p:cNvSpPr>
          <p:nvPr>
            <p:ph idx="1"/>
          </p:nvPr>
        </p:nvSpPr>
        <p:spPr>
          <a:xfrm>
            <a:off x="228601" y="838199"/>
            <a:ext cx="8722658" cy="5883275"/>
          </a:xfrm>
        </p:spPr>
        <p:txBody>
          <a:bodyPr>
            <a:normAutofit fontScale="92500" lnSpcReduction="20000"/>
          </a:bodyPr>
          <a:lstStyle/>
          <a:p>
            <a:r>
              <a:rPr lang="en-US" u="sng" dirty="0"/>
              <a:t>How to determine the structure of the decision tree</a:t>
            </a:r>
            <a:r>
              <a:rPr lang="en-US" dirty="0"/>
              <a:t>:</a:t>
            </a:r>
          </a:p>
          <a:p>
            <a:pPr lvl="1"/>
            <a:r>
              <a:rPr lang="en-US" dirty="0"/>
              <a:t>Even for a fixed number of nodes in the tree, the problem of determining the </a:t>
            </a:r>
            <a:r>
              <a:rPr lang="en-US" u="sng" dirty="0"/>
              <a:t>optimal structure </a:t>
            </a:r>
            <a:r>
              <a:rPr lang="en-US" dirty="0"/>
              <a:t>(including choice of input variable for each split as well as the corresponding thresholds) </a:t>
            </a:r>
            <a:r>
              <a:rPr lang="en-US" u="sng" dirty="0"/>
              <a:t>to minimize the sum-of-squares error is usually computationally infeasible</a:t>
            </a:r>
            <a:r>
              <a:rPr lang="en-US" dirty="0"/>
              <a:t> due to the </a:t>
            </a:r>
            <a:r>
              <a:rPr lang="en-US" dirty="0" err="1"/>
              <a:t>combinatorially</a:t>
            </a:r>
            <a:r>
              <a:rPr lang="en-US" dirty="0"/>
              <a:t> large number of possible solutions.</a:t>
            </a:r>
          </a:p>
          <a:p>
            <a:pPr lvl="1"/>
            <a:r>
              <a:rPr lang="en-US" u="sng" dirty="0"/>
              <a:t>Instead, a greedy optimization is generally done by starting with a single root node</a:t>
            </a:r>
            <a:r>
              <a:rPr lang="en-US" dirty="0"/>
              <a:t>, corresponding to the whole input space, and then growing the tree by adding nodes one at a time.</a:t>
            </a:r>
          </a:p>
          <a:p>
            <a:pPr lvl="1"/>
            <a:r>
              <a:rPr lang="en-US" dirty="0"/>
              <a:t>At each step there will be some number of candidate regions in input space that can be split, corresponding to the addition of a pair of leaf nodes to the existing tree. </a:t>
            </a:r>
          </a:p>
          <a:p>
            <a:pPr lvl="1"/>
            <a:r>
              <a:rPr lang="en-US" dirty="0"/>
              <a:t>For each of these, there is a choice of which of the D input variables to split, as well as the value of the threshold. </a:t>
            </a:r>
          </a:p>
          <a:p>
            <a:pPr lvl="1"/>
            <a:r>
              <a:rPr lang="en-US" dirty="0"/>
              <a:t>The joint optimization of the choice of region to split, and the choice of input variable and threshold, can be done efficiently by exhaustive search noting that, for a given choice of split variable and threshold, the optimal choice of predictive variable is given by the local average of the data, as noted earlier. </a:t>
            </a:r>
          </a:p>
          <a:p>
            <a:pPr lvl="1"/>
            <a:r>
              <a:rPr lang="en-US" dirty="0"/>
              <a:t>This is repeated for all possible choices of variable to be split, and the one that gives the smallest residual sum-of-squares error is retained.</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19</a:t>
            </a:fld>
            <a:endParaRPr lang="en-US"/>
          </a:p>
        </p:txBody>
      </p:sp>
    </p:spTree>
    <p:extLst>
      <p:ext uri="{BB962C8B-B14F-4D97-AF65-F5344CB8AC3E}">
        <p14:creationId xmlns:p14="http://schemas.microsoft.com/office/powerpoint/2010/main" val="145001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Overview</a:t>
            </a:r>
          </a:p>
        </p:txBody>
      </p:sp>
      <p:sp>
        <p:nvSpPr>
          <p:cNvPr id="3" name="Content Placeholder 2"/>
          <p:cNvSpPr>
            <a:spLocks noGrp="1"/>
          </p:cNvSpPr>
          <p:nvPr>
            <p:ph idx="1"/>
          </p:nvPr>
        </p:nvSpPr>
        <p:spPr>
          <a:xfrm>
            <a:off x="172571" y="1371600"/>
            <a:ext cx="8798858" cy="4572000"/>
          </a:xfrm>
        </p:spPr>
        <p:txBody>
          <a:bodyPr>
            <a:normAutofit/>
          </a:bodyPr>
          <a:lstStyle/>
          <a:p>
            <a:r>
              <a:rPr lang="en-US" sz="2800" dirty="0"/>
              <a:t>We will be studying </a:t>
            </a:r>
          </a:p>
          <a:p>
            <a:pPr lvl="1"/>
            <a:r>
              <a:rPr lang="en-US" sz="2800" dirty="0"/>
              <a:t>Bootstrap methods</a:t>
            </a:r>
          </a:p>
          <a:p>
            <a:pPr lvl="1"/>
            <a:r>
              <a:rPr lang="en-US" sz="2800" dirty="0"/>
              <a:t>Bagging</a:t>
            </a:r>
          </a:p>
          <a:p>
            <a:pPr lvl="1"/>
            <a:r>
              <a:rPr lang="en-US" sz="2800" dirty="0"/>
              <a:t>Boosting methods</a:t>
            </a:r>
          </a:p>
          <a:p>
            <a:pPr lvl="1"/>
            <a:r>
              <a:rPr lang="en-US" sz="2800" dirty="0"/>
              <a:t>Decision Trees</a:t>
            </a:r>
          </a:p>
          <a:p>
            <a:pPr lvl="1"/>
            <a:r>
              <a:rPr lang="en-US" sz="2800" dirty="0"/>
              <a:t>Random Forest </a:t>
            </a:r>
          </a:p>
          <a:p>
            <a:pPr lvl="1"/>
            <a:r>
              <a:rPr lang="en-US" sz="2800" dirty="0"/>
              <a:t>Ensemble Learning</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873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Decision Trees</a:t>
            </a:r>
          </a:p>
        </p:txBody>
      </p:sp>
      <p:sp>
        <p:nvSpPr>
          <p:cNvPr id="3" name="Content Placeholder 2"/>
          <p:cNvSpPr>
            <a:spLocks noGrp="1"/>
          </p:cNvSpPr>
          <p:nvPr>
            <p:ph idx="1"/>
          </p:nvPr>
        </p:nvSpPr>
        <p:spPr>
          <a:xfrm>
            <a:off x="152400" y="990600"/>
            <a:ext cx="8686799" cy="5365750"/>
          </a:xfrm>
        </p:spPr>
        <p:txBody>
          <a:bodyPr/>
          <a:lstStyle/>
          <a:p>
            <a:r>
              <a:rPr lang="en-US" dirty="0"/>
              <a:t>When to stop growing the Tree:</a:t>
            </a:r>
          </a:p>
          <a:p>
            <a:pPr lvl="1"/>
            <a:r>
              <a:rPr lang="en-US" dirty="0"/>
              <a:t> stop when the reduction in residual error falls below some threshold</a:t>
            </a:r>
          </a:p>
          <a:p>
            <a:pPr lvl="1"/>
            <a:r>
              <a:rPr lang="en-US" dirty="0"/>
              <a:t>often none of the available splits produces a significant reduction in error, thus </a:t>
            </a:r>
          </a:p>
          <a:p>
            <a:pPr lvl="1"/>
            <a:r>
              <a:rPr lang="en-US" dirty="0"/>
              <a:t>it is common practice to grow a large tree, using a stopping criterion based on the number of data points associated with the leaf nodes, and then prune back the resulting tree.</a:t>
            </a:r>
          </a:p>
          <a:p>
            <a:r>
              <a:rPr lang="en-US" dirty="0"/>
              <a:t>The pruning is based on a criterion that balances residual error against a measure of model complexity.</a:t>
            </a:r>
          </a:p>
          <a:p>
            <a:r>
              <a:rPr lang="en-US" dirty="0"/>
              <a:t>Mostly, we use negative cross-entry and/or </a:t>
            </a:r>
            <a:r>
              <a:rPr lang="en-US" dirty="0" err="1"/>
              <a:t>Gini</a:t>
            </a:r>
            <a:r>
              <a:rPr lang="en-US" dirty="0"/>
              <a:t>-index … the main idea is, t</a:t>
            </a:r>
            <a:r>
              <a:rPr lang="en-US" u="sng" dirty="0"/>
              <a:t>hey encourage the formation of regions in which a high proportion of the data points are assigned to one class</a:t>
            </a:r>
            <a:r>
              <a:rPr lang="en-US" dirty="0"/>
              <a:t>.</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20</a:t>
            </a:fld>
            <a:endParaRPr lang="en-US"/>
          </a:p>
        </p:txBody>
      </p:sp>
    </p:spTree>
    <p:extLst>
      <p:ext uri="{BB962C8B-B14F-4D97-AF65-F5344CB8AC3E}">
        <p14:creationId xmlns:p14="http://schemas.microsoft.com/office/powerpoint/2010/main" val="183331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Random Forest </a:t>
            </a:r>
          </a:p>
        </p:txBody>
      </p:sp>
      <p:sp>
        <p:nvSpPr>
          <p:cNvPr id="3" name="Content Placeholder 2"/>
          <p:cNvSpPr>
            <a:spLocks noGrp="1"/>
          </p:cNvSpPr>
          <p:nvPr>
            <p:ph idx="1"/>
          </p:nvPr>
        </p:nvSpPr>
        <p:spPr>
          <a:xfrm>
            <a:off x="152401" y="990600"/>
            <a:ext cx="8798858" cy="5365750"/>
          </a:xfrm>
        </p:spPr>
        <p:txBody>
          <a:bodyPr/>
          <a:lstStyle/>
          <a:p>
            <a:r>
              <a:rPr lang="en-US" u="sng" dirty="0"/>
              <a:t>The essential idea in bagging is to average many noisy but approximately unbiased models, and hence reduce the variance.</a:t>
            </a:r>
          </a:p>
          <a:p>
            <a:r>
              <a:rPr lang="en-US" u="sng" dirty="0"/>
              <a:t>Trees are ideal candidates for bagging, since they can capture complex interaction structures in the data, and if grown sufficiently deep, have relatively low bias.</a:t>
            </a:r>
          </a:p>
          <a:p>
            <a:r>
              <a:rPr lang="en-US" dirty="0"/>
              <a:t>Since trees are notoriously noisy, they benefit greatly from the averaging.</a:t>
            </a:r>
          </a:p>
          <a:p>
            <a:r>
              <a:rPr lang="en-US" dirty="0"/>
              <a:t>Moreover, since each tree generated in bagging is identically distributed (</a:t>
            </a:r>
            <a:r>
              <a:rPr lang="en-US" i="1" dirty="0" err="1"/>
              <a:t>i.d.</a:t>
            </a:r>
            <a:r>
              <a:rPr lang="en-US" dirty="0"/>
              <a:t>), the expectation of an average of B such trees is the same as the expectation of any one of them. This means the bias of bagged trees is the same as that of the individual trees, and the only hope of improvement is through variance reduction.</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21</a:t>
            </a:fld>
            <a:endParaRPr lang="en-US"/>
          </a:p>
        </p:txBody>
      </p:sp>
    </p:spTree>
    <p:extLst>
      <p:ext uri="{BB962C8B-B14F-4D97-AF65-F5344CB8AC3E}">
        <p14:creationId xmlns:p14="http://schemas.microsoft.com/office/powerpoint/2010/main" val="195592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dirty="0"/>
              <a:t>Random Forest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22</a:t>
            </a:fld>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l="16644" t="14865" r="16618" b="14586"/>
          <a:stretch>
            <a:fillRect/>
          </a:stretch>
        </p:blipFill>
        <p:spPr bwMode="auto">
          <a:xfrm>
            <a:off x="304799" y="1066800"/>
            <a:ext cx="8646459" cy="513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D4BF1C8-2685-8537-96D4-31667AA499EC}"/>
                  </a:ext>
                </a:extLst>
              </p14:cNvPr>
              <p14:cNvContentPartPr/>
              <p14:nvPr/>
            </p14:nvContentPartPr>
            <p14:xfrm>
              <a:off x="-2313520" y="2934145"/>
              <a:ext cx="1059480" cy="914040"/>
            </p14:xfrm>
          </p:contentPart>
        </mc:Choice>
        <mc:Fallback>
          <p:pic>
            <p:nvPicPr>
              <p:cNvPr id="7" name="Ink 6">
                <a:extLst>
                  <a:ext uri="{FF2B5EF4-FFF2-40B4-BE49-F238E27FC236}">
                    <a16:creationId xmlns:a16="http://schemas.microsoft.com/office/drawing/2014/main" id="{3D4BF1C8-2685-8537-96D4-31667AA499EC}"/>
                  </a:ext>
                </a:extLst>
              </p:cNvPr>
              <p:cNvPicPr/>
              <p:nvPr/>
            </p:nvPicPr>
            <p:blipFill>
              <a:blip r:embed="rId5"/>
              <a:stretch>
                <a:fillRect/>
              </a:stretch>
            </p:blipFill>
            <p:spPr>
              <a:xfrm>
                <a:off x="-2322520" y="2925145"/>
                <a:ext cx="1077120" cy="93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E0C317DB-DE87-4F7A-30E7-D68E47E4C73A}"/>
                  </a:ext>
                </a:extLst>
              </p14:cNvPr>
              <p14:cNvContentPartPr/>
              <p14:nvPr/>
            </p14:nvContentPartPr>
            <p14:xfrm>
              <a:off x="-1946320" y="3342745"/>
              <a:ext cx="27360" cy="165960"/>
            </p14:xfrm>
          </p:contentPart>
        </mc:Choice>
        <mc:Fallback>
          <p:pic>
            <p:nvPicPr>
              <p:cNvPr id="8" name="Ink 7">
                <a:extLst>
                  <a:ext uri="{FF2B5EF4-FFF2-40B4-BE49-F238E27FC236}">
                    <a16:creationId xmlns:a16="http://schemas.microsoft.com/office/drawing/2014/main" id="{E0C317DB-DE87-4F7A-30E7-D68E47E4C73A}"/>
                  </a:ext>
                </a:extLst>
              </p:cNvPr>
              <p:cNvPicPr/>
              <p:nvPr/>
            </p:nvPicPr>
            <p:blipFill>
              <a:blip r:embed="rId7"/>
              <a:stretch>
                <a:fillRect/>
              </a:stretch>
            </p:blipFill>
            <p:spPr>
              <a:xfrm>
                <a:off x="-1955320" y="3334105"/>
                <a:ext cx="450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0C25F769-10DF-4976-264D-1868254A8BB9}"/>
                  </a:ext>
                </a:extLst>
              </p14:cNvPr>
              <p14:cNvContentPartPr/>
              <p14:nvPr/>
            </p14:nvContentPartPr>
            <p14:xfrm>
              <a:off x="-1918240" y="3230065"/>
              <a:ext cx="138600" cy="243720"/>
            </p14:xfrm>
          </p:contentPart>
        </mc:Choice>
        <mc:Fallback>
          <p:pic>
            <p:nvPicPr>
              <p:cNvPr id="9" name="Ink 8">
                <a:extLst>
                  <a:ext uri="{FF2B5EF4-FFF2-40B4-BE49-F238E27FC236}">
                    <a16:creationId xmlns:a16="http://schemas.microsoft.com/office/drawing/2014/main" id="{0C25F769-10DF-4976-264D-1868254A8BB9}"/>
                  </a:ext>
                </a:extLst>
              </p:cNvPr>
              <p:cNvPicPr/>
              <p:nvPr/>
            </p:nvPicPr>
            <p:blipFill>
              <a:blip r:embed="rId9"/>
              <a:stretch>
                <a:fillRect/>
              </a:stretch>
            </p:blipFill>
            <p:spPr>
              <a:xfrm>
                <a:off x="-1927240" y="3221425"/>
                <a:ext cx="1562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F6147C7A-21C7-AB33-7FE1-97493A99825D}"/>
                  </a:ext>
                </a:extLst>
              </p14:cNvPr>
              <p14:cNvContentPartPr/>
              <p14:nvPr/>
            </p14:nvContentPartPr>
            <p14:xfrm>
              <a:off x="-2211280" y="1939105"/>
              <a:ext cx="272520" cy="1062000"/>
            </p14:xfrm>
          </p:contentPart>
        </mc:Choice>
        <mc:Fallback>
          <p:pic>
            <p:nvPicPr>
              <p:cNvPr id="10" name="Ink 9">
                <a:extLst>
                  <a:ext uri="{FF2B5EF4-FFF2-40B4-BE49-F238E27FC236}">
                    <a16:creationId xmlns:a16="http://schemas.microsoft.com/office/drawing/2014/main" id="{F6147C7A-21C7-AB33-7FE1-97493A99825D}"/>
                  </a:ext>
                </a:extLst>
              </p:cNvPr>
              <p:cNvPicPr/>
              <p:nvPr/>
            </p:nvPicPr>
            <p:blipFill>
              <a:blip r:embed="rId11"/>
              <a:stretch>
                <a:fillRect/>
              </a:stretch>
            </p:blipFill>
            <p:spPr>
              <a:xfrm>
                <a:off x="-2220280" y="1930465"/>
                <a:ext cx="290160" cy="1079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333D0CDF-3669-7BBE-8128-B556CC6D101F}"/>
                  </a:ext>
                </a:extLst>
              </p14:cNvPr>
              <p14:cNvContentPartPr/>
              <p14:nvPr/>
            </p14:nvContentPartPr>
            <p14:xfrm>
              <a:off x="-2134960" y="1909585"/>
              <a:ext cx="192240" cy="199800"/>
            </p14:xfrm>
          </p:contentPart>
        </mc:Choice>
        <mc:Fallback>
          <p:pic>
            <p:nvPicPr>
              <p:cNvPr id="11" name="Ink 10">
                <a:extLst>
                  <a:ext uri="{FF2B5EF4-FFF2-40B4-BE49-F238E27FC236}">
                    <a16:creationId xmlns:a16="http://schemas.microsoft.com/office/drawing/2014/main" id="{333D0CDF-3669-7BBE-8128-B556CC6D101F}"/>
                  </a:ext>
                </a:extLst>
              </p:cNvPr>
              <p:cNvPicPr/>
              <p:nvPr/>
            </p:nvPicPr>
            <p:blipFill>
              <a:blip r:embed="rId13"/>
              <a:stretch>
                <a:fillRect/>
              </a:stretch>
            </p:blipFill>
            <p:spPr>
              <a:xfrm>
                <a:off x="-2143960" y="1900945"/>
                <a:ext cx="2098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69D3F2C1-D06E-D273-5638-DCBC8119A0BF}"/>
                  </a:ext>
                </a:extLst>
              </p14:cNvPr>
              <p14:cNvContentPartPr/>
              <p14:nvPr/>
            </p14:nvContentPartPr>
            <p14:xfrm>
              <a:off x="-2082040" y="1085545"/>
              <a:ext cx="789840" cy="799560"/>
            </p14:xfrm>
          </p:contentPart>
        </mc:Choice>
        <mc:Fallback>
          <p:pic>
            <p:nvPicPr>
              <p:cNvPr id="12" name="Ink 11">
                <a:extLst>
                  <a:ext uri="{FF2B5EF4-FFF2-40B4-BE49-F238E27FC236}">
                    <a16:creationId xmlns:a16="http://schemas.microsoft.com/office/drawing/2014/main" id="{69D3F2C1-D06E-D273-5638-DCBC8119A0BF}"/>
                  </a:ext>
                </a:extLst>
              </p:cNvPr>
              <p:cNvPicPr/>
              <p:nvPr/>
            </p:nvPicPr>
            <p:blipFill>
              <a:blip r:embed="rId15"/>
              <a:stretch>
                <a:fillRect/>
              </a:stretch>
            </p:blipFill>
            <p:spPr>
              <a:xfrm>
                <a:off x="-2091040" y="1076905"/>
                <a:ext cx="807480" cy="817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26E816A2-F6F4-1DBE-2C7D-40AB1DE1473A}"/>
                  </a:ext>
                </a:extLst>
              </p14:cNvPr>
              <p14:cNvContentPartPr/>
              <p14:nvPr/>
            </p14:nvContentPartPr>
            <p14:xfrm>
              <a:off x="-1838320" y="1348345"/>
              <a:ext cx="8640" cy="165240"/>
            </p14:xfrm>
          </p:contentPart>
        </mc:Choice>
        <mc:Fallback>
          <p:pic>
            <p:nvPicPr>
              <p:cNvPr id="13" name="Ink 12">
                <a:extLst>
                  <a:ext uri="{FF2B5EF4-FFF2-40B4-BE49-F238E27FC236}">
                    <a16:creationId xmlns:a16="http://schemas.microsoft.com/office/drawing/2014/main" id="{26E816A2-F6F4-1DBE-2C7D-40AB1DE1473A}"/>
                  </a:ext>
                </a:extLst>
              </p:cNvPr>
              <p:cNvPicPr/>
              <p:nvPr/>
            </p:nvPicPr>
            <p:blipFill>
              <a:blip r:embed="rId17"/>
              <a:stretch>
                <a:fillRect/>
              </a:stretch>
            </p:blipFill>
            <p:spPr>
              <a:xfrm>
                <a:off x="-1847320" y="1339705"/>
                <a:ext cx="262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E4F8F528-2895-9DD9-783F-8E0DF24B1D5F}"/>
                  </a:ext>
                </a:extLst>
              </p14:cNvPr>
              <p14:cNvContentPartPr/>
              <p14:nvPr/>
            </p14:nvContentPartPr>
            <p14:xfrm>
              <a:off x="-1840840" y="1295065"/>
              <a:ext cx="180000" cy="177480"/>
            </p14:xfrm>
          </p:contentPart>
        </mc:Choice>
        <mc:Fallback>
          <p:pic>
            <p:nvPicPr>
              <p:cNvPr id="14" name="Ink 13">
                <a:extLst>
                  <a:ext uri="{FF2B5EF4-FFF2-40B4-BE49-F238E27FC236}">
                    <a16:creationId xmlns:a16="http://schemas.microsoft.com/office/drawing/2014/main" id="{E4F8F528-2895-9DD9-783F-8E0DF24B1D5F}"/>
                  </a:ext>
                </a:extLst>
              </p:cNvPr>
              <p:cNvPicPr/>
              <p:nvPr/>
            </p:nvPicPr>
            <p:blipFill>
              <a:blip r:embed="rId19"/>
              <a:stretch>
                <a:fillRect/>
              </a:stretch>
            </p:blipFill>
            <p:spPr>
              <a:xfrm>
                <a:off x="-1849840" y="1286065"/>
                <a:ext cx="1976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B39D7669-4CFF-39E1-6D1C-15B046105CF1}"/>
                  </a:ext>
                </a:extLst>
              </p14:cNvPr>
              <p14:cNvContentPartPr/>
              <p14:nvPr/>
            </p14:nvContentPartPr>
            <p14:xfrm>
              <a:off x="-2014720" y="3249505"/>
              <a:ext cx="1440" cy="360"/>
            </p14:xfrm>
          </p:contentPart>
        </mc:Choice>
        <mc:Fallback>
          <p:pic>
            <p:nvPicPr>
              <p:cNvPr id="15" name="Ink 14">
                <a:extLst>
                  <a:ext uri="{FF2B5EF4-FFF2-40B4-BE49-F238E27FC236}">
                    <a16:creationId xmlns:a16="http://schemas.microsoft.com/office/drawing/2014/main" id="{B39D7669-4CFF-39E1-6D1C-15B046105CF1}"/>
                  </a:ext>
                </a:extLst>
              </p:cNvPr>
              <p:cNvPicPr/>
              <p:nvPr/>
            </p:nvPicPr>
            <p:blipFill>
              <a:blip r:embed="rId21"/>
              <a:stretch>
                <a:fillRect/>
              </a:stretch>
            </p:blipFill>
            <p:spPr>
              <a:xfrm>
                <a:off x="-2023360" y="3240505"/>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0CC92B55-B5E4-24C7-B972-60BAF06AB03D}"/>
                  </a:ext>
                </a:extLst>
              </p14:cNvPr>
              <p14:cNvContentPartPr/>
              <p14:nvPr/>
            </p14:nvContentPartPr>
            <p14:xfrm>
              <a:off x="-2096800" y="3615985"/>
              <a:ext cx="7560" cy="6840"/>
            </p14:xfrm>
          </p:contentPart>
        </mc:Choice>
        <mc:Fallback>
          <p:pic>
            <p:nvPicPr>
              <p:cNvPr id="16" name="Ink 15">
                <a:extLst>
                  <a:ext uri="{FF2B5EF4-FFF2-40B4-BE49-F238E27FC236}">
                    <a16:creationId xmlns:a16="http://schemas.microsoft.com/office/drawing/2014/main" id="{0CC92B55-B5E4-24C7-B972-60BAF06AB03D}"/>
                  </a:ext>
                </a:extLst>
              </p:cNvPr>
              <p:cNvPicPr/>
              <p:nvPr/>
            </p:nvPicPr>
            <p:blipFill>
              <a:blip r:embed="rId23"/>
              <a:stretch>
                <a:fillRect/>
              </a:stretch>
            </p:blipFill>
            <p:spPr>
              <a:xfrm>
                <a:off x="-2105800" y="3606985"/>
                <a:ext cx="25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33EBF8FF-5061-6F0E-6DBF-FCC99C82D46B}"/>
                  </a:ext>
                </a:extLst>
              </p14:cNvPr>
              <p14:cNvContentPartPr/>
              <p14:nvPr/>
            </p14:nvContentPartPr>
            <p14:xfrm>
              <a:off x="-1758760" y="3778705"/>
              <a:ext cx="39600" cy="1440"/>
            </p14:xfrm>
          </p:contentPart>
        </mc:Choice>
        <mc:Fallback>
          <p:pic>
            <p:nvPicPr>
              <p:cNvPr id="17" name="Ink 16">
                <a:extLst>
                  <a:ext uri="{FF2B5EF4-FFF2-40B4-BE49-F238E27FC236}">
                    <a16:creationId xmlns:a16="http://schemas.microsoft.com/office/drawing/2014/main" id="{33EBF8FF-5061-6F0E-6DBF-FCC99C82D46B}"/>
                  </a:ext>
                </a:extLst>
              </p:cNvPr>
              <p:cNvPicPr/>
              <p:nvPr/>
            </p:nvPicPr>
            <p:blipFill>
              <a:blip r:embed="rId25"/>
              <a:stretch>
                <a:fillRect/>
              </a:stretch>
            </p:blipFill>
            <p:spPr>
              <a:xfrm>
                <a:off x="-1767400" y="3770065"/>
                <a:ext cx="572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F4FC6F5D-8543-A7ED-72FC-A269CB1560D6}"/>
                  </a:ext>
                </a:extLst>
              </p14:cNvPr>
              <p14:cNvContentPartPr/>
              <p14:nvPr/>
            </p14:nvContentPartPr>
            <p14:xfrm>
              <a:off x="-1459960" y="3527065"/>
              <a:ext cx="11160" cy="4680"/>
            </p14:xfrm>
          </p:contentPart>
        </mc:Choice>
        <mc:Fallback>
          <p:pic>
            <p:nvPicPr>
              <p:cNvPr id="18" name="Ink 17">
                <a:extLst>
                  <a:ext uri="{FF2B5EF4-FFF2-40B4-BE49-F238E27FC236}">
                    <a16:creationId xmlns:a16="http://schemas.microsoft.com/office/drawing/2014/main" id="{F4FC6F5D-8543-A7ED-72FC-A269CB1560D6}"/>
                  </a:ext>
                </a:extLst>
              </p:cNvPr>
              <p:cNvPicPr/>
              <p:nvPr/>
            </p:nvPicPr>
            <p:blipFill>
              <a:blip r:embed="rId27"/>
              <a:stretch>
                <a:fillRect/>
              </a:stretch>
            </p:blipFill>
            <p:spPr>
              <a:xfrm>
                <a:off x="-1468600" y="3518065"/>
                <a:ext cx="288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FD9DE452-CD97-45D8-544C-888B0A1E8180}"/>
                  </a:ext>
                </a:extLst>
              </p14:cNvPr>
              <p14:cNvContentPartPr/>
              <p14:nvPr/>
            </p14:nvContentPartPr>
            <p14:xfrm>
              <a:off x="-1530160" y="3227905"/>
              <a:ext cx="95760" cy="42120"/>
            </p14:xfrm>
          </p:contentPart>
        </mc:Choice>
        <mc:Fallback>
          <p:pic>
            <p:nvPicPr>
              <p:cNvPr id="19" name="Ink 18">
                <a:extLst>
                  <a:ext uri="{FF2B5EF4-FFF2-40B4-BE49-F238E27FC236}">
                    <a16:creationId xmlns:a16="http://schemas.microsoft.com/office/drawing/2014/main" id="{FD9DE452-CD97-45D8-544C-888B0A1E8180}"/>
                  </a:ext>
                </a:extLst>
              </p:cNvPr>
              <p:cNvPicPr/>
              <p:nvPr/>
            </p:nvPicPr>
            <p:blipFill>
              <a:blip r:embed="rId29"/>
              <a:stretch>
                <a:fillRect/>
              </a:stretch>
            </p:blipFill>
            <p:spPr>
              <a:xfrm>
                <a:off x="-1538800" y="3219265"/>
                <a:ext cx="1134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B018666E-6EE0-EC55-CD56-69F66849F61C}"/>
                  </a:ext>
                </a:extLst>
              </p14:cNvPr>
              <p14:cNvContentPartPr/>
              <p14:nvPr/>
            </p14:nvContentPartPr>
            <p14:xfrm>
              <a:off x="-1677760" y="3470185"/>
              <a:ext cx="54000" cy="131040"/>
            </p14:xfrm>
          </p:contentPart>
        </mc:Choice>
        <mc:Fallback>
          <p:pic>
            <p:nvPicPr>
              <p:cNvPr id="20" name="Ink 19">
                <a:extLst>
                  <a:ext uri="{FF2B5EF4-FFF2-40B4-BE49-F238E27FC236}">
                    <a16:creationId xmlns:a16="http://schemas.microsoft.com/office/drawing/2014/main" id="{B018666E-6EE0-EC55-CD56-69F66849F61C}"/>
                  </a:ext>
                </a:extLst>
              </p:cNvPr>
              <p:cNvPicPr/>
              <p:nvPr/>
            </p:nvPicPr>
            <p:blipFill>
              <a:blip r:embed="rId31"/>
              <a:stretch>
                <a:fillRect/>
              </a:stretch>
            </p:blipFill>
            <p:spPr>
              <a:xfrm>
                <a:off x="-1686400" y="3461545"/>
                <a:ext cx="716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F34294D2-EBAE-D5D0-FD00-CB0B886BDD21}"/>
                  </a:ext>
                </a:extLst>
              </p14:cNvPr>
              <p14:cNvContentPartPr/>
              <p14:nvPr/>
            </p14:nvContentPartPr>
            <p14:xfrm>
              <a:off x="-2023000" y="1474345"/>
              <a:ext cx="483840" cy="1684440"/>
            </p14:xfrm>
          </p:contentPart>
        </mc:Choice>
        <mc:Fallback>
          <p:pic>
            <p:nvPicPr>
              <p:cNvPr id="21" name="Ink 20">
                <a:extLst>
                  <a:ext uri="{FF2B5EF4-FFF2-40B4-BE49-F238E27FC236}">
                    <a16:creationId xmlns:a16="http://schemas.microsoft.com/office/drawing/2014/main" id="{F34294D2-EBAE-D5D0-FD00-CB0B886BDD21}"/>
                  </a:ext>
                </a:extLst>
              </p:cNvPr>
              <p:cNvPicPr/>
              <p:nvPr/>
            </p:nvPicPr>
            <p:blipFill>
              <a:blip r:embed="rId33"/>
              <a:stretch>
                <a:fillRect/>
              </a:stretch>
            </p:blipFill>
            <p:spPr>
              <a:xfrm>
                <a:off x="-2032000" y="1465705"/>
                <a:ext cx="501480" cy="1702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AC490980-FAF2-3EBE-6842-3ADAFBE44C58}"/>
                  </a:ext>
                </a:extLst>
              </p14:cNvPr>
              <p14:cNvContentPartPr/>
              <p14:nvPr/>
            </p14:nvContentPartPr>
            <p14:xfrm>
              <a:off x="-1840480" y="1454545"/>
              <a:ext cx="69480" cy="96840"/>
            </p14:xfrm>
          </p:contentPart>
        </mc:Choice>
        <mc:Fallback>
          <p:pic>
            <p:nvPicPr>
              <p:cNvPr id="22" name="Ink 21">
                <a:extLst>
                  <a:ext uri="{FF2B5EF4-FFF2-40B4-BE49-F238E27FC236}">
                    <a16:creationId xmlns:a16="http://schemas.microsoft.com/office/drawing/2014/main" id="{AC490980-FAF2-3EBE-6842-3ADAFBE44C58}"/>
                  </a:ext>
                </a:extLst>
              </p:cNvPr>
              <p:cNvPicPr/>
              <p:nvPr/>
            </p:nvPicPr>
            <p:blipFill>
              <a:blip r:embed="rId35"/>
              <a:stretch>
                <a:fillRect/>
              </a:stretch>
            </p:blipFill>
            <p:spPr>
              <a:xfrm>
                <a:off x="-1849480" y="1445905"/>
                <a:ext cx="871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8744E203-9984-0548-14FD-CE8718965AFD}"/>
                  </a:ext>
                </a:extLst>
              </p14:cNvPr>
              <p14:cNvContentPartPr/>
              <p14:nvPr/>
            </p14:nvContentPartPr>
            <p14:xfrm>
              <a:off x="-1776400" y="3031705"/>
              <a:ext cx="195120" cy="158400"/>
            </p14:xfrm>
          </p:contentPart>
        </mc:Choice>
        <mc:Fallback>
          <p:pic>
            <p:nvPicPr>
              <p:cNvPr id="23" name="Ink 22">
                <a:extLst>
                  <a:ext uri="{FF2B5EF4-FFF2-40B4-BE49-F238E27FC236}">
                    <a16:creationId xmlns:a16="http://schemas.microsoft.com/office/drawing/2014/main" id="{8744E203-9984-0548-14FD-CE8718965AFD}"/>
                  </a:ext>
                </a:extLst>
              </p:cNvPr>
              <p:cNvPicPr/>
              <p:nvPr/>
            </p:nvPicPr>
            <p:blipFill>
              <a:blip r:embed="rId37"/>
              <a:stretch>
                <a:fillRect/>
              </a:stretch>
            </p:blipFill>
            <p:spPr>
              <a:xfrm>
                <a:off x="-1785040" y="3022705"/>
                <a:ext cx="2127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2D689E71-DCA7-CFAD-BDED-E32905F8B34B}"/>
                  </a:ext>
                </a:extLst>
              </p14:cNvPr>
              <p14:cNvContentPartPr/>
              <p14:nvPr/>
            </p14:nvContentPartPr>
            <p14:xfrm>
              <a:off x="-1532320" y="1893745"/>
              <a:ext cx="109080" cy="169920"/>
            </p14:xfrm>
          </p:contentPart>
        </mc:Choice>
        <mc:Fallback>
          <p:pic>
            <p:nvPicPr>
              <p:cNvPr id="24" name="Ink 23">
                <a:extLst>
                  <a:ext uri="{FF2B5EF4-FFF2-40B4-BE49-F238E27FC236}">
                    <a16:creationId xmlns:a16="http://schemas.microsoft.com/office/drawing/2014/main" id="{2D689E71-DCA7-CFAD-BDED-E32905F8B34B}"/>
                  </a:ext>
                </a:extLst>
              </p:cNvPr>
              <p:cNvPicPr/>
              <p:nvPr/>
            </p:nvPicPr>
            <p:blipFill>
              <a:blip r:embed="rId39"/>
              <a:stretch>
                <a:fillRect/>
              </a:stretch>
            </p:blipFill>
            <p:spPr>
              <a:xfrm>
                <a:off x="-1541320" y="1884745"/>
                <a:ext cx="1267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736D31E7-77E0-74B4-2AD8-DB9F2C45E52F}"/>
                  </a:ext>
                </a:extLst>
              </p14:cNvPr>
              <p14:cNvContentPartPr/>
              <p14:nvPr/>
            </p14:nvContentPartPr>
            <p14:xfrm>
              <a:off x="-1413520" y="2006425"/>
              <a:ext cx="360" cy="111960"/>
            </p14:xfrm>
          </p:contentPart>
        </mc:Choice>
        <mc:Fallback>
          <p:pic>
            <p:nvPicPr>
              <p:cNvPr id="25" name="Ink 24">
                <a:extLst>
                  <a:ext uri="{FF2B5EF4-FFF2-40B4-BE49-F238E27FC236}">
                    <a16:creationId xmlns:a16="http://schemas.microsoft.com/office/drawing/2014/main" id="{736D31E7-77E0-74B4-2AD8-DB9F2C45E52F}"/>
                  </a:ext>
                </a:extLst>
              </p:cNvPr>
              <p:cNvPicPr/>
              <p:nvPr/>
            </p:nvPicPr>
            <p:blipFill>
              <a:blip r:embed="rId41"/>
              <a:stretch>
                <a:fillRect/>
              </a:stretch>
            </p:blipFill>
            <p:spPr>
              <a:xfrm>
                <a:off x="-1422160" y="1997785"/>
                <a:ext cx="180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15643F85-0B61-80D5-5B4A-FF28E17AD30C}"/>
                  </a:ext>
                </a:extLst>
              </p14:cNvPr>
              <p14:cNvContentPartPr/>
              <p14:nvPr/>
            </p14:nvContentPartPr>
            <p14:xfrm>
              <a:off x="-1796920" y="3952225"/>
              <a:ext cx="137520" cy="180720"/>
            </p14:xfrm>
          </p:contentPart>
        </mc:Choice>
        <mc:Fallback>
          <p:pic>
            <p:nvPicPr>
              <p:cNvPr id="26" name="Ink 25">
                <a:extLst>
                  <a:ext uri="{FF2B5EF4-FFF2-40B4-BE49-F238E27FC236}">
                    <a16:creationId xmlns:a16="http://schemas.microsoft.com/office/drawing/2014/main" id="{15643F85-0B61-80D5-5B4A-FF28E17AD30C}"/>
                  </a:ext>
                </a:extLst>
              </p:cNvPr>
              <p:cNvPicPr/>
              <p:nvPr/>
            </p:nvPicPr>
            <p:blipFill>
              <a:blip r:embed="rId43"/>
              <a:stretch>
                <a:fillRect/>
              </a:stretch>
            </p:blipFill>
            <p:spPr>
              <a:xfrm>
                <a:off x="-1805560" y="3943225"/>
                <a:ext cx="1551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8658465A-5D2C-7052-6FE6-84EF50DB9199}"/>
                  </a:ext>
                </a:extLst>
              </p14:cNvPr>
              <p14:cNvContentPartPr/>
              <p14:nvPr/>
            </p14:nvContentPartPr>
            <p14:xfrm>
              <a:off x="-1608640" y="748585"/>
              <a:ext cx="43200" cy="241560"/>
            </p14:xfrm>
          </p:contentPart>
        </mc:Choice>
        <mc:Fallback>
          <p:pic>
            <p:nvPicPr>
              <p:cNvPr id="27" name="Ink 26">
                <a:extLst>
                  <a:ext uri="{FF2B5EF4-FFF2-40B4-BE49-F238E27FC236}">
                    <a16:creationId xmlns:a16="http://schemas.microsoft.com/office/drawing/2014/main" id="{8658465A-5D2C-7052-6FE6-84EF50DB9199}"/>
                  </a:ext>
                </a:extLst>
              </p:cNvPr>
              <p:cNvPicPr/>
              <p:nvPr/>
            </p:nvPicPr>
            <p:blipFill>
              <a:blip r:embed="rId45"/>
              <a:stretch>
                <a:fillRect/>
              </a:stretch>
            </p:blipFill>
            <p:spPr>
              <a:xfrm>
                <a:off x="-1617640" y="739585"/>
                <a:ext cx="608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06BB3A1F-CD54-FB6F-46D1-2550B088573B}"/>
                  </a:ext>
                </a:extLst>
              </p14:cNvPr>
              <p14:cNvContentPartPr/>
              <p14:nvPr/>
            </p14:nvContentPartPr>
            <p14:xfrm>
              <a:off x="-1647880" y="904105"/>
              <a:ext cx="82440" cy="65520"/>
            </p14:xfrm>
          </p:contentPart>
        </mc:Choice>
        <mc:Fallback>
          <p:pic>
            <p:nvPicPr>
              <p:cNvPr id="28" name="Ink 27">
                <a:extLst>
                  <a:ext uri="{FF2B5EF4-FFF2-40B4-BE49-F238E27FC236}">
                    <a16:creationId xmlns:a16="http://schemas.microsoft.com/office/drawing/2014/main" id="{06BB3A1F-CD54-FB6F-46D1-2550B088573B}"/>
                  </a:ext>
                </a:extLst>
              </p:cNvPr>
              <p:cNvPicPr/>
              <p:nvPr/>
            </p:nvPicPr>
            <p:blipFill>
              <a:blip r:embed="rId47"/>
              <a:stretch>
                <a:fillRect/>
              </a:stretch>
            </p:blipFill>
            <p:spPr>
              <a:xfrm>
                <a:off x="-1656880" y="895465"/>
                <a:ext cx="1000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45273379-3241-9A55-C219-76B24ADCB044}"/>
                  </a:ext>
                </a:extLst>
              </p14:cNvPr>
              <p14:cNvContentPartPr/>
              <p14:nvPr/>
            </p14:nvContentPartPr>
            <p14:xfrm>
              <a:off x="-1070080" y="774145"/>
              <a:ext cx="522000" cy="689760"/>
            </p14:xfrm>
          </p:contentPart>
        </mc:Choice>
        <mc:Fallback>
          <p:pic>
            <p:nvPicPr>
              <p:cNvPr id="29" name="Ink 28">
                <a:extLst>
                  <a:ext uri="{FF2B5EF4-FFF2-40B4-BE49-F238E27FC236}">
                    <a16:creationId xmlns:a16="http://schemas.microsoft.com/office/drawing/2014/main" id="{45273379-3241-9A55-C219-76B24ADCB044}"/>
                  </a:ext>
                </a:extLst>
              </p:cNvPr>
              <p:cNvPicPr/>
              <p:nvPr/>
            </p:nvPicPr>
            <p:blipFill>
              <a:blip r:embed="rId49"/>
              <a:stretch>
                <a:fillRect/>
              </a:stretch>
            </p:blipFill>
            <p:spPr>
              <a:xfrm>
                <a:off x="-1079080" y="765145"/>
                <a:ext cx="539640" cy="707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36927E08-182D-D22E-1614-68A2762151B2}"/>
                  </a:ext>
                </a:extLst>
              </p14:cNvPr>
              <p14:cNvContentPartPr/>
              <p14:nvPr/>
            </p14:nvContentPartPr>
            <p14:xfrm>
              <a:off x="-901600" y="1523305"/>
              <a:ext cx="115200" cy="183960"/>
            </p14:xfrm>
          </p:contentPart>
        </mc:Choice>
        <mc:Fallback>
          <p:pic>
            <p:nvPicPr>
              <p:cNvPr id="30" name="Ink 29">
                <a:extLst>
                  <a:ext uri="{FF2B5EF4-FFF2-40B4-BE49-F238E27FC236}">
                    <a16:creationId xmlns:a16="http://schemas.microsoft.com/office/drawing/2014/main" id="{36927E08-182D-D22E-1614-68A2762151B2}"/>
                  </a:ext>
                </a:extLst>
              </p:cNvPr>
              <p:cNvPicPr/>
              <p:nvPr/>
            </p:nvPicPr>
            <p:blipFill>
              <a:blip r:embed="rId51"/>
              <a:stretch>
                <a:fillRect/>
              </a:stretch>
            </p:blipFill>
            <p:spPr>
              <a:xfrm>
                <a:off x="-910240" y="1514305"/>
                <a:ext cx="1328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CF7F5A1E-78A3-5EC5-1C2D-166B7923D7B8}"/>
                  </a:ext>
                </a:extLst>
              </p14:cNvPr>
              <p14:cNvContentPartPr/>
              <p14:nvPr/>
            </p14:nvContentPartPr>
            <p14:xfrm>
              <a:off x="-854440" y="1016425"/>
              <a:ext cx="167760" cy="209880"/>
            </p14:xfrm>
          </p:contentPart>
        </mc:Choice>
        <mc:Fallback>
          <p:pic>
            <p:nvPicPr>
              <p:cNvPr id="31" name="Ink 30">
                <a:extLst>
                  <a:ext uri="{FF2B5EF4-FFF2-40B4-BE49-F238E27FC236}">
                    <a16:creationId xmlns:a16="http://schemas.microsoft.com/office/drawing/2014/main" id="{CF7F5A1E-78A3-5EC5-1C2D-166B7923D7B8}"/>
                  </a:ext>
                </a:extLst>
              </p:cNvPr>
              <p:cNvPicPr/>
              <p:nvPr/>
            </p:nvPicPr>
            <p:blipFill>
              <a:blip r:embed="rId53"/>
              <a:stretch>
                <a:fillRect/>
              </a:stretch>
            </p:blipFill>
            <p:spPr>
              <a:xfrm>
                <a:off x="-863440" y="1007425"/>
                <a:ext cx="1854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E0483D4B-4BEC-B014-ABD1-F308273F22F0}"/>
                  </a:ext>
                </a:extLst>
              </p14:cNvPr>
              <p14:cNvContentPartPr/>
              <p14:nvPr/>
            </p14:nvContentPartPr>
            <p14:xfrm>
              <a:off x="-693880" y="1569025"/>
              <a:ext cx="151200" cy="119520"/>
            </p14:xfrm>
          </p:contentPart>
        </mc:Choice>
        <mc:Fallback>
          <p:pic>
            <p:nvPicPr>
              <p:cNvPr id="32" name="Ink 31">
                <a:extLst>
                  <a:ext uri="{FF2B5EF4-FFF2-40B4-BE49-F238E27FC236}">
                    <a16:creationId xmlns:a16="http://schemas.microsoft.com/office/drawing/2014/main" id="{E0483D4B-4BEC-B014-ABD1-F308273F22F0}"/>
                  </a:ext>
                </a:extLst>
              </p:cNvPr>
              <p:cNvPicPr/>
              <p:nvPr/>
            </p:nvPicPr>
            <p:blipFill>
              <a:blip r:embed="rId55"/>
              <a:stretch>
                <a:fillRect/>
              </a:stretch>
            </p:blipFill>
            <p:spPr>
              <a:xfrm>
                <a:off x="-702520" y="1560385"/>
                <a:ext cx="1688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F97B2CE3-E746-599A-B2AE-176E14490C04}"/>
                  </a:ext>
                </a:extLst>
              </p14:cNvPr>
              <p14:cNvContentPartPr/>
              <p14:nvPr/>
            </p14:nvContentPartPr>
            <p14:xfrm>
              <a:off x="-408400" y="962785"/>
              <a:ext cx="80280" cy="6840"/>
            </p14:xfrm>
          </p:contentPart>
        </mc:Choice>
        <mc:Fallback>
          <p:pic>
            <p:nvPicPr>
              <p:cNvPr id="33" name="Ink 32">
                <a:extLst>
                  <a:ext uri="{FF2B5EF4-FFF2-40B4-BE49-F238E27FC236}">
                    <a16:creationId xmlns:a16="http://schemas.microsoft.com/office/drawing/2014/main" id="{F97B2CE3-E746-599A-B2AE-176E14490C04}"/>
                  </a:ext>
                </a:extLst>
              </p:cNvPr>
              <p:cNvPicPr/>
              <p:nvPr/>
            </p:nvPicPr>
            <p:blipFill>
              <a:blip r:embed="rId57"/>
              <a:stretch>
                <a:fillRect/>
              </a:stretch>
            </p:blipFill>
            <p:spPr>
              <a:xfrm>
                <a:off x="-417400" y="953785"/>
                <a:ext cx="979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CEF4E478-16D1-9AC0-823D-CA6490E77372}"/>
                  </a:ext>
                </a:extLst>
              </p14:cNvPr>
              <p14:cNvContentPartPr/>
              <p14:nvPr/>
            </p14:nvContentPartPr>
            <p14:xfrm>
              <a:off x="-185920" y="838585"/>
              <a:ext cx="142200" cy="69120"/>
            </p14:xfrm>
          </p:contentPart>
        </mc:Choice>
        <mc:Fallback>
          <p:pic>
            <p:nvPicPr>
              <p:cNvPr id="34" name="Ink 33">
                <a:extLst>
                  <a:ext uri="{FF2B5EF4-FFF2-40B4-BE49-F238E27FC236}">
                    <a16:creationId xmlns:a16="http://schemas.microsoft.com/office/drawing/2014/main" id="{CEF4E478-16D1-9AC0-823D-CA6490E77372}"/>
                  </a:ext>
                </a:extLst>
              </p:cNvPr>
              <p:cNvPicPr/>
              <p:nvPr/>
            </p:nvPicPr>
            <p:blipFill>
              <a:blip r:embed="rId59"/>
              <a:stretch>
                <a:fillRect/>
              </a:stretch>
            </p:blipFill>
            <p:spPr>
              <a:xfrm>
                <a:off x="-194560" y="829585"/>
                <a:ext cx="1598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B956CC93-F122-5348-41EF-1B5FEFDB3438}"/>
                  </a:ext>
                </a:extLst>
              </p14:cNvPr>
              <p14:cNvContentPartPr/>
              <p14:nvPr/>
            </p14:nvContentPartPr>
            <p14:xfrm>
              <a:off x="-325240" y="2006425"/>
              <a:ext cx="9720" cy="4680"/>
            </p14:xfrm>
          </p:contentPart>
        </mc:Choice>
        <mc:Fallback>
          <p:pic>
            <p:nvPicPr>
              <p:cNvPr id="35" name="Ink 34">
                <a:extLst>
                  <a:ext uri="{FF2B5EF4-FFF2-40B4-BE49-F238E27FC236}">
                    <a16:creationId xmlns:a16="http://schemas.microsoft.com/office/drawing/2014/main" id="{B956CC93-F122-5348-41EF-1B5FEFDB3438}"/>
                  </a:ext>
                </a:extLst>
              </p:cNvPr>
              <p:cNvPicPr/>
              <p:nvPr/>
            </p:nvPicPr>
            <p:blipFill>
              <a:blip r:embed="rId61"/>
              <a:stretch>
                <a:fillRect/>
              </a:stretch>
            </p:blipFill>
            <p:spPr>
              <a:xfrm>
                <a:off x="-333880" y="1997785"/>
                <a:ext cx="273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F5E6DF20-D3C6-E7CF-6B78-0667E16D3BD9}"/>
                  </a:ext>
                </a:extLst>
              </p14:cNvPr>
              <p14:cNvContentPartPr/>
              <p14:nvPr/>
            </p14:nvContentPartPr>
            <p14:xfrm>
              <a:off x="-2190760" y="680905"/>
              <a:ext cx="240480" cy="575640"/>
            </p14:xfrm>
          </p:contentPart>
        </mc:Choice>
        <mc:Fallback>
          <p:pic>
            <p:nvPicPr>
              <p:cNvPr id="36" name="Ink 35">
                <a:extLst>
                  <a:ext uri="{FF2B5EF4-FFF2-40B4-BE49-F238E27FC236}">
                    <a16:creationId xmlns:a16="http://schemas.microsoft.com/office/drawing/2014/main" id="{F5E6DF20-D3C6-E7CF-6B78-0667E16D3BD9}"/>
                  </a:ext>
                </a:extLst>
              </p:cNvPr>
              <p:cNvPicPr/>
              <p:nvPr/>
            </p:nvPicPr>
            <p:blipFill>
              <a:blip r:embed="rId63"/>
              <a:stretch>
                <a:fillRect/>
              </a:stretch>
            </p:blipFill>
            <p:spPr>
              <a:xfrm>
                <a:off x="-2199400" y="671905"/>
                <a:ext cx="258120" cy="593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D704CE5A-A5D9-FCE8-94FC-D04D5576E989}"/>
                  </a:ext>
                </a:extLst>
              </p14:cNvPr>
              <p14:cNvContentPartPr/>
              <p14:nvPr/>
            </p14:nvContentPartPr>
            <p14:xfrm>
              <a:off x="-2370760" y="310105"/>
              <a:ext cx="197640" cy="103320"/>
            </p14:xfrm>
          </p:contentPart>
        </mc:Choice>
        <mc:Fallback>
          <p:pic>
            <p:nvPicPr>
              <p:cNvPr id="37" name="Ink 36">
                <a:extLst>
                  <a:ext uri="{FF2B5EF4-FFF2-40B4-BE49-F238E27FC236}">
                    <a16:creationId xmlns:a16="http://schemas.microsoft.com/office/drawing/2014/main" id="{D704CE5A-A5D9-FCE8-94FC-D04D5576E989}"/>
                  </a:ext>
                </a:extLst>
              </p:cNvPr>
              <p:cNvPicPr/>
              <p:nvPr/>
            </p:nvPicPr>
            <p:blipFill>
              <a:blip r:embed="rId65"/>
              <a:stretch>
                <a:fillRect/>
              </a:stretch>
            </p:blipFill>
            <p:spPr>
              <a:xfrm>
                <a:off x="-2379400" y="301465"/>
                <a:ext cx="2152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CB16F270-6A05-BCB6-A945-ACDED1944653}"/>
                  </a:ext>
                </a:extLst>
              </p14:cNvPr>
              <p14:cNvContentPartPr/>
              <p14:nvPr/>
            </p14:nvContentPartPr>
            <p14:xfrm>
              <a:off x="-2243320" y="362665"/>
              <a:ext cx="1440" cy="136440"/>
            </p14:xfrm>
          </p:contentPart>
        </mc:Choice>
        <mc:Fallback>
          <p:pic>
            <p:nvPicPr>
              <p:cNvPr id="38" name="Ink 37">
                <a:extLst>
                  <a:ext uri="{FF2B5EF4-FFF2-40B4-BE49-F238E27FC236}">
                    <a16:creationId xmlns:a16="http://schemas.microsoft.com/office/drawing/2014/main" id="{CB16F270-6A05-BCB6-A945-ACDED1944653}"/>
                  </a:ext>
                </a:extLst>
              </p:cNvPr>
              <p:cNvPicPr/>
              <p:nvPr/>
            </p:nvPicPr>
            <p:blipFill>
              <a:blip r:embed="rId67"/>
              <a:stretch>
                <a:fillRect/>
              </a:stretch>
            </p:blipFill>
            <p:spPr>
              <a:xfrm>
                <a:off x="-2251960" y="353665"/>
                <a:ext cx="190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5FB92DE3-A474-F46B-A7B6-1B8A88B86B19}"/>
                  </a:ext>
                </a:extLst>
              </p14:cNvPr>
              <p14:cNvContentPartPr/>
              <p14:nvPr/>
            </p14:nvContentPartPr>
            <p14:xfrm>
              <a:off x="-1121920" y="440785"/>
              <a:ext cx="142200" cy="515880"/>
            </p14:xfrm>
          </p:contentPart>
        </mc:Choice>
        <mc:Fallback>
          <p:pic>
            <p:nvPicPr>
              <p:cNvPr id="39" name="Ink 38">
                <a:extLst>
                  <a:ext uri="{FF2B5EF4-FFF2-40B4-BE49-F238E27FC236}">
                    <a16:creationId xmlns:a16="http://schemas.microsoft.com/office/drawing/2014/main" id="{5FB92DE3-A474-F46B-A7B6-1B8A88B86B19}"/>
                  </a:ext>
                </a:extLst>
              </p:cNvPr>
              <p:cNvPicPr/>
              <p:nvPr/>
            </p:nvPicPr>
            <p:blipFill>
              <a:blip r:embed="rId69"/>
              <a:stretch>
                <a:fillRect/>
              </a:stretch>
            </p:blipFill>
            <p:spPr>
              <a:xfrm>
                <a:off x="-1130560" y="431785"/>
                <a:ext cx="15984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7DF2B120-6A76-4061-7F5A-1311B26AC9BA}"/>
                  </a:ext>
                </a:extLst>
              </p14:cNvPr>
              <p14:cNvContentPartPr/>
              <p14:nvPr/>
            </p14:nvContentPartPr>
            <p14:xfrm>
              <a:off x="-1312000" y="104545"/>
              <a:ext cx="228960" cy="147960"/>
            </p14:xfrm>
          </p:contentPart>
        </mc:Choice>
        <mc:Fallback>
          <p:pic>
            <p:nvPicPr>
              <p:cNvPr id="40" name="Ink 39">
                <a:extLst>
                  <a:ext uri="{FF2B5EF4-FFF2-40B4-BE49-F238E27FC236}">
                    <a16:creationId xmlns:a16="http://schemas.microsoft.com/office/drawing/2014/main" id="{7DF2B120-6A76-4061-7F5A-1311B26AC9BA}"/>
                  </a:ext>
                </a:extLst>
              </p:cNvPr>
              <p:cNvPicPr/>
              <p:nvPr/>
            </p:nvPicPr>
            <p:blipFill>
              <a:blip r:embed="rId71"/>
              <a:stretch>
                <a:fillRect/>
              </a:stretch>
            </p:blipFill>
            <p:spPr>
              <a:xfrm>
                <a:off x="-1321000" y="95905"/>
                <a:ext cx="2466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E937BFAB-4603-1536-D097-23297F43F527}"/>
                  </a:ext>
                </a:extLst>
              </p14:cNvPr>
              <p14:cNvContentPartPr/>
              <p14:nvPr/>
            </p14:nvContentPartPr>
            <p14:xfrm>
              <a:off x="-1192120" y="151705"/>
              <a:ext cx="61200" cy="213480"/>
            </p14:xfrm>
          </p:contentPart>
        </mc:Choice>
        <mc:Fallback>
          <p:pic>
            <p:nvPicPr>
              <p:cNvPr id="41" name="Ink 40">
                <a:extLst>
                  <a:ext uri="{FF2B5EF4-FFF2-40B4-BE49-F238E27FC236}">
                    <a16:creationId xmlns:a16="http://schemas.microsoft.com/office/drawing/2014/main" id="{E937BFAB-4603-1536-D097-23297F43F527}"/>
                  </a:ext>
                </a:extLst>
              </p:cNvPr>
              <p:cNvPicPr/>
              <p:nvPr/>
            </p:nvPicPr>
            <p:blipFill>
              <a:blip r:embed="rId73"/>
              <a:stretch>
                <a:fillRect/>
              </a:stretch>
            </p:blipFill>
            <p:spPr>
              <a:xfrm>
                <a:off x="-1200760" y="142705"/>
                <a:ext cx="788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11161A90-4C08-382E-19EA-CEEA834E6F3C}"/>
                  </a:ext>
                </a:extLst>
              </p14:cNvPr>
              <p14:cNvContentPartPr/>
              <p14:nvPr/>
            </p14:nvContentPartPr>
            <p14:xfrm>
              <a:off x="-1047040" y="264025"/>
              <a:ext cx="176040" cy="87120"/>
            </p14:xfrm>
          </p:contentPart>
        </mc:Choice>
        <mc:Fallback>
          <p:pic>
            <p:nvPicPr>
              <p:cNvPr id="42" name="Ink 41">
                <a:extLst>
                  <a:ext uri="{FF2B5EF4-FFF2-40B4-BE49-F238E27FC236}">
                    <a16:creationId xmlns:a16="http://schemas.microsoft.com/office/drawing/2014/main" id="{11161A90-4C08-382E-19EA-CEEA834E6F3C}"/>
                  </a:ext>
                </a:extLst>
              </p:cNvPr>
              <p:cNvPicPr/>
              <p:nvPr/>
            </p:nvPicPr>
            <p:blipFill>
              <a:blip r:embed="rId75"/>
              <a:stretch>
                <a:fillRect/>
              </a:stretch>
            </p:blipFill>
            <p:spPr>
              <a:xfrm>
                <a:off x="-1056040" y="255385"/>
                <a:ext cx="19368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B190CB47-5314-C3B2-5443-3CCEABB29645}"/>
                  </a:ext>
                </a:extLst>
              </p14:cNvPr>
              <p14:cNvContentPartPr/>
              <p14:nvPr/>
            </p14:nvContentPartPr>
            <p14:xfrm>
              <a:off x="-2125600" y="455545"/>
              <a:ext cx="21960" cy="71280"/>
            </p14:xfrm>
          </p:contentPart>
        </mc:Choice>
        <mc:Fallback>
          <p:pic>
            <p:nvPicPr>
              <p:cNvPr id="43" name="Ink 42">
                <a:extLst>
                  <a:ext uri="{FF2B5EF4-FFF2-40B4-BE49-F238E27FC236}">
                    <a16:creationId xmlns:a16="http://schemas.microsoft.com/office/drawing/2014/main" id="{B190CB47-5314-C3B2-5443-3CCEABB29645}"/>
                  </a:ext>
                </a:extLst>
              </p:cNvPr>
              <p:cNvPicPr/>
              <p:nvPr/>
            </p:nvPicPr>
            <p:blipFill>
              <a:blip r:embed="rId77"/>
              <a:stretch>
                <a:fillRect/>
              </a:stretch>
            </p:blipFill>
            <p:spPr>
              <a:xfrm>
                <a:off x="-2134600" y="446545"/>
                <a:ext cx="396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65D0F800-02D0-EC8F-BAD1-5DCBAC65536E}"/>
                  </a:ext>
                </a:extLst>
              </p14:cNvPr>
              <p14:cNvContentPartPr/>
              <p14:nvPr/>
            </p14:nvContentPartPr>
            <p14:xfrm>
              <a:off x="-1037320" y="2421145"/>
              <a:ext cx="47880" cy="17640"/>
            </p14:xfrm>
          </p:contentPart>
        </mc:Choice>
        <mc:Fallback>
          <p:pic>
            <p:nvPicPr>
              <p:cNvPr id="44" name="Ink 43">
                <a:extLst>
                  <a:ext uri="{FF2B5EF4-FFF2-40B4-BE49-F238E27FC236}">
                    <a16:creationId xmlns:a16="http://schemas.microsoft.com/office/drawing/2014/main" id="{65D0F800-02D0-EC8F-BAD1-5DCBAC65536E}"/>
                  </a:ext>
                </a:extLst>
              </p:cNvPr>
              <p:cNvPicPr/>
              <p:nvPr/>
            </p:nvPicPr>
            <p:blipFill>
              <a:blip r:embed="rId79"/>
              <a:stretch>
                <a:fillRect/>
              </a:stretch>
            </p:blipFill>
            <p:spPr>
              <a:xfrm>
                <a:off x="-1045960" y="2412145"/>
                <a:ext cx="655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71A6807A-01C6-B583-CC80-FBBC675F86FD}"/>
                  </a:ext>
                </a:extLst>
              </p14:cNvPr>
              <p14:cNvContentPartPr/>
              <p14:nvPr/>
            </p14:nvContentPartPr>
            <p14:xfrm>
              <a:off x="-795760" y="2276425"/>
              <a:ext cx="222120" cy="47520"/>
            </p14:xfrm>
          </p:contentPart>
        </mc:Choice>
        <mc:Fallback>
          <p:pic>
            <p:nvPicPr>
              <p:cNvPr id="45" name="Ink 44">
                <a:extLst>
                  <a:ext uri="{FF2B5EF4-FFF2-40B4-BE49-F238E27FC236}">
                    <a16:creationId xmlns:a16="http://schemas.microsoft.com/office/drawing/2014/main" id="{71A6807A-01C6-B583-CC80-FBBC675F86FD}"/>
                  </a:ext>
                </a:extLst>
              </p:cNvPr>
              <p:cNvPicPr/>
              <p:nvPr/>
            </p:nvPicPr>
            <p:blipFill>
              <a:blip r:embed="rId81"/>
              <a:stretch>
                <a:fillRect/>
              </a:stretch>
            </p:blipFill>
            <p:spPr>
              <a:xfrm>
                <a:off x="-804760" y="2267785"/>
                <a:ext cx="2397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A7232D4B-E9A9-83E5-9C7B-2BA2461807CC}"/>
                  </a:ext>
                </a:extLst>
              </p14:cNvPr>
              <p14:cNvContentPartPr/>
              <p14:nvPr/>
            </p14:nvContentPartPr>
            <p14:xfrm>
              <a:off x="-718000" y="2286145"/>
              <a:ext cx="41040" cy="291960"/>
            </p14:xfrm>
          </p:contentPart>
        </mc:Choice>
        <mc:Fallback>
          <p:pic>
            <p:nvPicPr>
              <p:cNvPr id="46" name="Ink 45">
                <a:extLst>
                  <a:ext uri="{FF2B5EF4-FFF2-40B4-BE49-F238E27FC236}">
                    <a16:creationId xmlns:a16="http://schemas.microsoft.com/office/drawing/2014/main" id="{A7232D4B-E9A9-83E5-9C7B-2BA2461807CC}"/>
                  </a:ext>
                </a:extLst>
              </p:cNvPr>
              <p:cNvPicPr/>
              <p:nvPr/>
            </p:nvPicPr>
            <p:blipFill>
              <a:blip r:embed="rId83"/>
              <a:stretch>
                <a:fillRect/>
              </a:stretch>
            </p:blipFill>
            <p:spPr>
              <a:xfrm>
                <a:off x="-727000" y="2277145"/>
                <a:ext cx="586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18D83A48-1611-6B6C-527B-F637D9FC076B}"/>
                  </a:ext>
                </a:extLst>
              </p14:cNvPr>
              <p14:cNvContentPartPr/>
              <p14:nvPr/>
            </p14:nvContentPartPr>
            <p14:xfrm>
              <a:off x="-559600" y="2525185"/>
              <a:ext cx="25200" cy="169560"/>
            </p14:xfrm>
          </p:contentPart>
        </mc:Choice>
        <mc:Fallback>
          <p:pic>
            <p:nvPicPr>
              <p:cNvPr id="47" name="Ink 46">
                <a:extLst>
                  <a:ext uri="{FF2B5EF4-FFF2-40B4-BE49-F238E27FC236}">
                    <a16:creationId xmlns:a16="http://schemas.microsoft.com/office/drawing/2014/main" id="{18D83A48-1611-6B6C-527B-F637D9FC076B}"/>
                  </a:ext>
                </a:extLst>
              </p:cNvPr>
              <p:cNvPicPr/>
              <p:nvPr/>
            </p:nvPicPr>
            <p:blipFill>
              <a:blip r:embed="rId85"/>
              <a:stretch>
                <a:fillRect/>
              </a:stretch>
            </p:blipFill>
            <p:spPr>
              <a:xfrm>
                <a:off x="-568600" y="2516185"/>
                <a:ext cx="428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55CF2DD3-46C7-8F7A-19C5-D2C80A4A2B87}"/>
                  </a:ext>
                </a:extLst>
              </p14:cNvPr>
              <p14:cNvContentPartPr/>
              <p14:nvPr/>
            </p14:nvContentPartPr>
            <p14:xfrm>
              <a:off x="-570400" y="2436265"/>
              <a:ext cx="96840" cy="208080"/>
            </p14:xfrm>
          </p:contentPart>
        </mc:Choice>
        <mc:Fallback>
          <p:pic>
            <p:nvPicPr>
              <p:cNvPr id="48" name="Ink 47">
                <a:extLst>
                  <a:ext uri="{FF2B5EF4-FFF2-40B4-BE49-F238E27FC236}">
                    <a16:creationId xmlns:a16="http://schemas.microsoft.com/office/drawing/2014/main" id="{55CF2DD3-46C7-8F7A-19C5-D2C80A4A2B87}"/>
                  </a:ext>
                </a:extLst>
              </p:cNvPr>
              <p:cNvPicPr/>
              <p:nvPr/>
            </p:nvPicPr>
            <p:blipFill>
              <a:blip r:embed="rId87"/>
              <a:stretch>
                <a:fillRect/>
              </a:stretch>
            </p:blipFill>
            <p:spPr>
              <a:xfrm>
                <a:off x="-579400" y="2427265"/>
                <a:ext cx="1144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1B0B15BD-B668-48E3-7D39-E164220537EE}"/>
                  </a:ext>
                </a:extLst>
              </p14:cNvPr>
              <p14:cNvContentPartPr/>
              <p14:nvPr/>
            </p14:nvContentPartPr>
            <p14:xfrm>
              <a:off x="2088200" y="1599265"/>
              <a:ext cx="262440" cy="195120"/>
            </p14:xfrm>
          </p:contentPart>
        </mc:Choice>
        <mc:Fallback>
          <p:pic>
            <p:nvPicPr>
              <p:cNvPr id="49" name="Ink 48">
                <a:extLst>
                  <a:ext uri="{FF2B5EF4-FFF2-40B4-BE49-F238E27FC236}">
                    <a16:creationId xmlns:a16="http://schemas.microsoft.com/office/drawing/2014/main" id="{1B0B15BD-B668-48E3-7D39-E164220537EE}"/>
                  </a:ext>
                </a:extLst>
              </p:cNvPr>
              <p:cNvPicPr/>
              <p:nvPr/>
            </p:nvPicPr>
            <p:blipFill>
              <a:blip r:embed="rId89"/>
              <a:stretch>
                <a:fillRect/>
              </a:stretch>
            </p:blipFill>
            <p:spPr>
              <a:xfrm>
                <a:off x="2079560" y="1590625"/>
                <a:ext cx="2800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DBC9493F-3DAD-F169-F8D0-1DDC63ED2812}"/>
                  </a:ext>
                </a:extLst>
              </p14:cNvPr>
              <p14:cNvContentPartPr/>
              <p14:nvPr/>
            </p14:nvContentPartPr>
            <p14:xfrm>
              <a:off x="525080" y="1844785"/>
              <a:ext cx="102600" cy="1416240"/>
            </p14:xfrm>
          </p:contentPart>
        </mc:Choice>
        <mc:Fallback>
          <p:pic>
            <p:nvPicPr>
              <p:cNvPr id="51" name="Ink 50">
                <a:extLst>
                  <a:ext uri="{FF2B5EF4-FFF2-40B4-BE49-F238E27FC236}">
                    <a16:creationId xmlns:a16="http://schemas.microsoft.com/office/drawing/2014/main" id="{DBC9493F-3DAD-F169-F8D0-1DDC63ED2812}"/>
                  </a:ext>
                </a:extLst>
              </p:cNvPr>
              <p:cNvPicPr/>
              <p:nvPr/>
            </p:nvPicPr>
            <p:blipFill>
              <a:blip r:embed="rId91"/>
              <a:stretch>
                <a:fillRect/>
              </a:stretch>
            </p:blipFill>
            <p:spPr>
              <a:xfrm>
                <a:off x="516080" y="1835785"/>
                <a:ext cx="120240" cy="1433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477FB64E-19D1-9801-D040-1D14C45F6C93}"/>
                  </a:ext>
                </a:extLst>
              </p14:cNvPr>
              <p14:cNvContentPartPr/>
              <p14:nvPr/>
            </p14:nvContentPartPr>
            <p14:xfrm>
              <a:off x="2483840" y="1648585"/>
              <a:ext cx="1588680" cy="424800"/>
            </p14:xfrm>
          </p:contentPart>
        </mc:Choice>
        <mc:Fallback>
          <p:pic>
            <p:nvPicPr>
              <p:cNvPr id="52" name="Ink 51">
                <a:extLst>
                  <a:ext uri="{FF2B5EF4-FFF2-40B4-BE49-F238E27FC236}">
                    <a16:creationId xmlns:a16="http://schemas.microsoft.com/office/drawing/2014/main" id="{477FB64E-19D1-9801-D040-1D14C45F6C93}"/>
                  </a:ext>
                </a:extLst>
              </p:cNvPr>
              <p:cNvPicPr/>
              <p:nvPr/>
            </p:nvPicPr>
            <p:blipFill>
              <a:blip r:embed="rId93"/>
              <a:stretch>
                <a:fillRect/>
              </a:stretch>
            </p:blipFill>
            <p:spPr>
              <a:xfrm>
                <a:off x="2474840" y="1639585"/>
                <a:ext cx="160632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13B02C17-B7E8-6860-16EE-1121330D1229}"/>
                  </a:ext>
                </a:extLst>
              </p14:cNvPr>
              <p14:cNvContentPartPr/>
              <p14:nvPr/>
            </p14:nvContentPartPr>
            <p14:xfrm>
              <a:off x="4155320" y="2006785"/>
              <a:ext cx="2703240" cy="42480"/>
            </p14:xfrm>
          </p:contentPart>
        </mc:Choice>
        <mc:Fallback>
          <p:pic>
            <p:nvPicPr>
              <p:cNvPr id="53" name="Ink 52">
                <a:extLst>
                  <a:ext uri="{FF2B5EF4-FFF2-40B4-BE49-F238E27FC236}">
                    <a16:creationId xmlns:a16="http://schemas.microsoft.com/office/drawing/2014/main" id="{13B02C17-B7E8-6860-16EE-1121330D1229}"/>
                  </a:ext>
                </a:extLst>
              </p:cNvPr>
              <p:cNvPicPr/>
              <p:nvPr/>
            </p:nvPicPr>
            <p:blipFill>
              <a:blip r:embed="rId95"/>
              <a:stretch>
                <a:fillRect/>
              </a:stretch>
            </p:blipFill>
            <p:spPr>
              <a:xfrm>
                <a:off x="4146680" y="1998145"/>
                <a:ext cx="2720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3E01F75B-7496-7321-84AF-4E8DC9069961}"/>
                  </a:ext>
                </a:extLst>
              </p14:cNvPr>
              <p14:cNvContentPartPr/>
              <p14:nvPr/>
            </p14:nvContentPartPr>
            <p14:xfrm>
              <a:off x="2373680" y="2047825"/>
              <a:ext cx="116280" cy="244080"/>
            </p14:xfrm>
          </p:contentPart>
        </mc:Choice>
        <mc:Fallback>
          <p:pic>
            <p:nvPicPr>
              <p:cNvPr id="55" name="Ink 54">
                <a:extLst>
                  <a:ext uri="{FF2B5EF4-FFF2-40B4-BE49-F238E27FC236}">
                    <a16:creationId xmlns:a16="http://schemas.microsoft.com/office/drawing/2014/main" id="{3E01F75B-7496-7321-84AF-4E8DC9069961}"/>
                  </a:ext>
                </a:extLst>
              </p:cNvPr>
              <p:cNvPicPr/>
              <p:nvPr/>
            </p:nvPicPr>
            <p:blipFill>
              <a:blip r:embed="rId97"/>
              <a:stretch>
                <a:fillRect/>
              </a:stretch>
            </p:blipFill>
            <p:spPr>
              <a:xfrm>
                <a:off x="2364680" y="2038825"/>
                <a:ext cx="1339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E5A78DCB-16F2-D6B9-0FD1-625FDF65CD2D}"/>
                  </a:ext>
                </a:extLst>
              </p14:cNvPr>
              <p14:cNvContentPartPr/>
              <p14:nvPr/>
            </p14:nvContentPartPr>
            <p14:xfrm>
              <a:off x="3676880" y="2076985"/>
              <a:ext cx="100440" cy="210240"/>
            </p14:xfrm>
          </p:contentPart>
        </mc:Choice>
        <mc:Fallback>
          <p:pic>
            <p:nvPicPr>
              <p:cNvPr id="56" name="Ink 55">
                <a:extLst>
                  <a:ext uri="{FF2B5EF4-FFF2-40B4-BE49-F238E27FC236}">
                    <a16:creationId xmlns:a16="http://schemas.microsoft.com/office/drawing/2014/main" id="{E5A78DCB-16F2-D6B9-0FD1-625FDF65CD2D}"/>
                  </a:ext>
                </a:extLst>
              </p:cNvPr>
              <p:cNvPicPr/>
              <p:nvPr/>
            </p:nvPicPr>
            <p:blipFill>
              <a:blip r:embed="rId99"/>
              <a:stretch>
                <a:fillRect/>
              </a:stretch>
            </p:blipFill>
            <p:spPr>
              <a:xfrm>
                <a:off x="3667880" y="2068345"/>
                <a:ext cx="118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C412E50F-FEFA-E9D6-F026-76C455BD9084}"/>
                  </a:ext>
                </a:extLst>
              </p14:cNvPr>
              <p14:cNvContentPartPr/>
              <p14:nvPr/>
            </p14:nvContentPartPr>
            <p14:xfrm>
              <a:off x="2419400" y="2146465"/>
              <a:ext cx="469800" cy="167040"/>
            </p14:xfrm>
          </p:contentPart>
        </mc:Choice>
        <mc:Fallback>
          <p:pic>
            <p:nvPicPr>
              <p:cNvPr id="58" name="Ink 57">
                <a:extLst>
                  <a:ext uri="{FF2B5EF4-FFF2-40B4-BE49-F238E27FC236}">
                    <a16:creationId xmlns:a16="http://schemas.microsoft.com/office/drawing/2014/main" id="{C412E50F-FEFA-E9D6-F026-76C455BD9084}"/>
                  </a:ext>
                </a:extLst>
              </p:cNvPr>
              <p:cNvPicPr/>
              <p:nvPr/>
            </p:nvPicPr>
            <p:blipFill>
              <a:blip r:embed="rId101"/>
              <a:stretch>
                <a:fillRect/>
              </a:stretch>
            </p:blipFill>
            <p:spPr>
              <a:xfrm>
                <a:off x="2410400" y="2137465"/>
                <a:ext cx="487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609BC2DA-CC8C-C44F-2599-495F12DF0427}"/>
                  </a:ext>
                </a:extLst>
              </p14:cNvPr>
              <p14:cNvContentPartPr/>
              <p14:nvPr/>
            </p14:nvContentPartPr>
            <p14:xfrm>
              <a:off x="2956520" y="2138545"/>
              <a:ext cx="782640" cy="105840"/>
            </p14:xfrm>
          </p:contentPart>
        </mc:Choice>
        <mc:Fallback>
          <p:pic>
            <p:nvPicPr>
              <p:cNvPr id="59" name="Ink 58">
                <a:extLst>
                  <a:ext uri="{FF2B5EF4-FFF2-40B4-BE49-F238E27FC236}">
                    <a16:creationId xmlns:a16="http://schemas.microsoft.com/office/drawing/2014/main" id="{609BC2DA-CC8C-C44F-2599-495F12DF0427}"/>
                  </a:ext>
                </a:extLst>
              </p:cNvPr>
              <p:cNvPicPr/>
              <p:nvPr/>
            </p:nvPicPr>
            <p:blipFill>
              <a:blip r:embed="rId103"/>
              <a:stretch>
                <a:fillRect/>
              </a:stretch>
            </p:blipFill>
            <p:spPr>
              <a:xfrm>
                <a:off x="2947520" y="2129545"/>
                <a:ext cx="8002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6DB14070-1203-FE9A-3773-91AE81B64465}"/>
                  </a:ext>
                </a:extLst>
              </p14:cNvPr>
              <p14:cNvContentPartPr/>
              <p14:nvPr/>
            </p14:nvContentPartPr>
            <p14:xfrm>
              <a:off x="3585800" y="2170225"/>
              <a:ext cx="141120" cy="61560"/>
            </p14:xfrm>
          </p:contentPart>
        </mc:Choice>
        <mc:Fallback>
          <p:pic>
            <p:nvPicPr>
              <p:cNvPr id="60" name="Ink 59">
                <a:extLst>
                  <a:ext uri="{FF2B5EF4-FFF2-40B4-BE49-F238E27FC236}">
                    <a16:creationId xmlns:a16="http://schemas.microsoft.com/office/drawing/2014/main" id="{6DB14070-1203-FE9A-3773-91AE81B64465}"/>
                  </a:ext>
                </a:extLst>
              </p:cNvPr>
              <p:cNvPicPr/>
              <p:nvPr/>
            </p:nvPicPr>
            <p:blipFill>
              <a:blip r:embed="rId105"/>
              <a:stretch>
                <a:fillRect/>
              </a:stretch>
            </p:blipFill>
            <p:spPr>
              <a:xfrm>
                <a:off x="3577160" y="2161585"/>
                <a:ext cx="158760" cy="79200"/>
              </a:xfrm>
              <a:prstGeom prst="rect">
                <a:avLst/>
              </a:prstGeom>
            </p:spPr>
          </p:pic>
        </mc:Fallback>
      </mc:AlternateContent>
      <p:grpSp>
        <p:nvGrpSpPr>
          <p:cNvPr id="19461" name="Group 19460">
            <a:extLst>
              <a:ext uri="{FF2B5EF4-FFF2-40B4-BE49-F238E27FC236}">
                <a16:creationId xmlns:a16="http://schemas.microsoft.com/office/drawing/2014/main" id="{A92A14D8-39CC-FF71-737B-4E3C22985696}"/>
              </a:ext>
            </a:extLst>
          </p:cNvPr>
          <p:cNvGrpSpPr/>
          <p:nvPr/>
        </p:nvGrpSpPr>
        <p:grpSpPr>
          <a:xfrm>
            <a:off x="9658280" y="2007505"/>
            <a:ext cx="272160" cy="210600"/>
            <a:chOff x="9658280" y="2007505"/>
            <a:chExt cx="272160" cy="210600"/>
          </a:xfrm>
        </p:grpSpPr>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EAB63E62-A6FC-6532-26B2-8198F7AB5AE2}"/>
                    </a:ext>
                  </a:extLst>
                </p14:cNvPr>
                <p14:cNvContentPartPr/>
                <p14:nvPr/>
              </p14:nvContentPartPr>
              <p14:xfrm>
                <a:off x="9826400" y="2166265"/>
                <a:ext cx="104040" cy="51840"/>
              </p14:xfrm>
            </p:contentPart>
          </mc:Choice>
          <mc:Fallback>
            <p:pic>
              <p:nvPicPr>
                <p:cNvPr id="62" name="Ink 61">
                  <a:extLst>
                    <a:ext uri="{FF2B5EF4-FFF2-40B4-BE49-F238E27FC236}">
                      <a16:creationId xmlns:a16="http://schemas.microsoft.com/office/drawing/2014/main" id="{EAB63E62-A6FC-6532-26B2-8198F7AB5AE2}"/>
                    </a:ext>
                  </a:extLst>
                </p:cNvPr>
                <p:cNvPicPr/>
                <p:nvPr/>
              </p:nvPicPr>
              <p:blipFill>
                <a:blip r:embed="rId107"/>
                <a:stretch>
                  <a:fillRect/>
                </a:stretch>
              </p:blipFill>
              <p:spPr>
                <a:xfrm>
                  <a:off x="9817760" y="2157265"/>
                  <a:ext cx="1216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44877CE5-EC37-3C94-BA8A-B4F16E5D4B41}"/>
                    </a:ext>
                  </a:extLst>
                </p14:cNvPr>
                <p14:cNvContentPartPr/>
                <p14:nvPr/>
              </p14:nvContentPartPr>
              <p14:xfrm>
                <a:off x="9875360" y="2007505"/>
                <a:ext cx="11160" cy="19800"/>
              </p14:xfrm>
            </p:contentPart>
          </mc:Choice>
          <mc:Fallback>
            <p:pic>
              <p:nvPicPr>
                <p:cNvPr id="63" name="Ink 62">
                  <a:extLst>
                    <a:ext uri="{FF2B5EF4-FFF2-40B4-BE49-F238E27FC236}">
                      <a16:creationId xmlns:a16="http://schemas.microsoft.com/office/drawing/2014/main" id="{44877CE5-EC37-3C94-BA8A-B4F16E5D4B41}"/>
                    </a:ext>
                  </a:extLst>
                </p:cNvPr>
                <p:cNvPicPr/>
                <p:nvPr/>
              </p:nvPicPr>
              <p:blipFill>
                <a:blip r:embed="rId109"/>
                <a:stretch>
                  <a:fillRect/>
                </a:stretch>
              </p:blipFill>
              <p:spPr>
                <a:xfrm>
                  <a:off x="9866720" y="1998505"/>
                  <a:ext cx="288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9456" name="Ink 19455">
                  <a:extLst>
                    <a:ext uri="{FF2B5EF4-FFF2-40B4-BE49-F238E27FC236}">
                      <a16:creationId xmlns:a16="http://schemas.microsoft.com/office/drawing/2014/main" id="{1F7ED1F1-3DCB-F9E2-AE27-6AFA9F669B68}"/>
                    </a:ext>
                  </a:extLst>
                </p14:cNvPr>
                <p14:cNvContentPartPr/>
                <p14:nvPr/>
              </p14:nvContentPartPr>
              <p14:xfrm>
                <a:off x="9658280" y="2042785"/>
                <a:ext cx="97200" cy="140760"/>
              </p14:xfrm>
            </p:contentPart>
          </mc:Choice>
          <mc:Fallback>
            <p:pic>
              <p:nvPicPr>
                <p:cNvPr id="19456" name="Ink 19455">
                  <a:extLst>
                    <a:ext uri="{FF2B5EF4-FFF2-40B4-BE49-F238E27FC236}">
                      <a16:creationId xmlns:a16="http://schemas.microsoft.com/office/drawing/2014/main" id="{1F7ED1F1-3DCB-F9E2-AE27-6AFA9F669B68}"/>
                    </a:ext>
                  </a:extLst>
                </p:cNvPr>
                <p:cNvPicPr/>
                <p:nvPr/>
              </p:nvPicPr>
              <p:blipFill>
                <a:blip r:embed="rId111"/>
                <a:stretch>
                  <a:fillRect/>
                </a:stretch>
              </p:blipFill>
              <p:spPr>
                <a:xfrm>
                  <a:off x="9649640" y="2034145"/>
                  <a:ext cx="114840" cy="158400"/>
                </a:xfrm>
                <a:prstGeom prst="rect">
                  <a:avLst/>
                </a:prstGeom>
              </p:spPr>
            </p:pic>
          </mc:Fallback>
        </mc:AlternateContent>
      </p:grpSp>
      <p:grpSp>
        <p:nvGrpSpPr>
          <p:cNvPr id="19460" name="Group 19459">
            <a:extLst>
              <a:ext uri="{FF2B5EF4-FFF2-40B4-BE49-F238E27FC236}">
                <a16:creationId xmlns:a16="http://schemas.microsoft.com/office/drawing/2014/main" id="{217D2B30-6335-1FB4-E0BB-A1BE6A141271}"/>
              </a:ext>
            </a:extLst>
          </p:cNvPr>
          <p:cNvGrpSpPr/>
          <p:nvPr/>
        </p:nvGrpSpPr>
        <p:grpSpPr>
          <a:xfrm>
            <a:off x="9580160" y="2711665"/>
            <a:ext cx="309960" cy="197640"/>
            <a:chOff x="9580160" y="2711665"/>
            <a:chExt cx="309960" cy="197640"/>
          </a:xfrm>
        </p:grpSpPr>
        <mc:AlternateContent xmlns:mc="http://schemas.openxmlformats.org/markup-compatibility/2006">
          <mc:Choice xmlns:p14="http://schemas.microsoft.com/office/powerpoint/2010/main" Requires="p14">
            <p:contentPart p14:bwMode="auto" r:id="rId112">
              <p14:nvContentPartPr>
                <p14:cNvPr id="19457" name="Ink 19456">
                  <a:extLst>
                    <a:ext uri="{FF2B5EF4-FFF2-40B4-BE49-F238E27FC236}">
                      <a16:creationId xmlns:a16="http://schemas.microsoft.com/office/drawing/2014/main" id="{DA3DF4A2-67DF-5E50-9A7E-10C96A7EF1B2}"/>
                    </a:ext>
                  </a:extLst>
                </p14:cNvPr>
                <p14:cNvContentPartPr/>
                <p14:nvPr/>
              </p14:nvContentPartPr>
              <p14:xfrm>
                <a:off x="9580160" y="2711665"/>
                <a:ext cx="95400" cy="197640"/>
              </p14:xfrm>
            </p:contentPart>
          </mc:Choice>
          <mc:Fallback>
            <p:pic>
              <p:nvPicPr>
                <p:cNvPr id="19457" name="Ink 19456">
                  <a:extLst>
                    <a:ext uri="{FF2B5EF4-FFF2-40B4-BE49-F238E27FC236}">
                      <a16:creationId xmlns:a16="http://schemas.microsoft.com/office/drawing/2014/main" id="{DA3DF4A2-67DF-5E50-9A7E-10C96A7EF1B2}"/>
                    </a:ext>
                  </a:extLst>
                </p:cNvPr>
                <p:cNvPicPr/>
                <p:nvPr/>
              </p:nvPicPr>
              <p:blipFill>
                <a:blip r:embed="rId113"/>
                <a:stretch>
                  <a:fillRect/>
                </a:stretch>
              </p:blipFill>
              <p:spPr>
                <a:xfrm>
                  <a:off x="9571160" y="2702665"/>
                  <a:ext cx="1130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9458" name="Ink 19457">
                  <a:extLst>
                    <a:ext uri="{FF2B5EF4-FFF2-40B4-BE49-F238E27FC236}">
                      <a16:creationId xmlns:a16="http://schemas.microsoft.com/office/drawing/2014/main" id="{9714E1DD-A5A1-D8ED-BA28-36B8C4B22474}"/>
                    </a:ext>
                  </a:extLst>
                </p14:cNvPr>
                <p14:cNvContentPartPr/>
                <p14:nvPr/>
              </p14:nvContentPartPr>
              <p14:xfrm>
                <a:off x="9786080" y="2829385"/>
                <a:ext cx="104040" cy="58320"/>
              </p14:xfrm>
            </p:contentPart>
          </mc:Choice>
          <mc:Fallback>
            <p:pic>
              <p:nvPicPr>
                <p:cNvPr id="19458" name="Ink 19457">
                  <a:extLst>
                    <a:ext uri="{FF2B5EF4-FFF2-40B4-BE49-F238E27FC236}">
                      <a16:creationId xmlns:a16="http://schemas.microsoft.com/office/drawing/2014/main" id="{9714E1DD-A5A1-D8ED-BA28-36B8C4B22474}"/>
                    </a:ext>
                  </a:extLst>
                </p:cNvPr>
                <p:cNvPicPr/>
                <p:nvPr/>
              </p:nvPicPr>
              <p:blipFill>
                <a:blip r:embed="rId115"/>
                <a:stretch>
                  <a:fillRect/>
                </a:stretch>
              </p:blipFill>
              <p:spPr>
                <a:xfrm>
                  <a:off x="9777440" y="2820745"/>
                  <a:ext cx="121680" cy="75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19462" name="Ink 19461">
                <a:extLst>
                  <a:ext uri="{FF2B5EF4-FFF2-40B4-BE49-F238E27FC236}">
                    <a16:creationId xmlns:a16="http://schemas.microsoft.com/office/drawing/2014/main" id="{28AEA7CB-56E1-426B-5998-A8ACB2BB3732}"/>
                  </a:ext>
                </a:extLst>
              </p14:cNvPr>
              <p14:cNvContentPartPr/>
              <p14:nvPr/>
            </p14:nvContentPartPr>
            <p14:xfrm>
              <a:off x="10177040" y="2582065"/>
              <a:ext cx="10440" cy="250920"/>
            </p14:xfrm>
          </p:contentPart>
        </mc:Choice>
        <mc:Fallback>
          <p:pic>
            <p:nvPicPr>
              <p:cNvPr id="19462" name="Ink 19461">
                <a:extLst>
                  <a:ext uri="{FF2B5EF4-FFF2-40B4-BE49-F238E27FC236}">
                    <a16:creationId xmlns:a16="http://schemas.microsoft.com/office/drawing/2014/main" id="{28AEA7CB-56E1-426B-5998-A8ACB2BB3732}"/>
                  </a:ext>
                </a:extLst>
              </p:cNvPr>
              <p:cNvPicPr/>
              <p:nvPr/>
            </p:nvPicPr>
            <p:blipFill>
              <a:blip r:embed="rId117"/>
              <a:stretch>
                <a:fillRect/>
              </a:stretch>
            </p:blipFill>
            <p:spPr>
              <a:xfrm>
                <a:off x="10168400" y="2573065"/>
                <a:ext cx="28080" cy="268560"/>
              </a:xfrm>
              <a:prstGeom prst="rect">
                <a:avLst/>
              </a:prstGeom>
            </p:spPr>
          </p:pic>
        </mc:Fallback>
      </mc:AlternateContent>
      <p:grpSp>
        <p:nvGrpSpPr>
          <p:cNvPr id="19467" name="Group 19466">
            <a:extLst>
              <a:ext uri="{FF2B5EF4-FFF2-40B4-BE49-F238E27FC236}">
                <a16:creationId xmlns:a16="http://schemas.microsoft.com/office/drawing/2014/main" id="{4B95DAC4-BC94-364E-C80E-3C692491A3BB}"/>
              </a:ext>
            </a:extLst>
          </p:cNvPr>
          <p:cNvGrpSpPr/>
          <p:nvPr/>
        </p:nvGrpSpPr>
        <p:grpSpPr>
          <a:xfrm>
            <a:off x="10376480" y="2623825"/>
            <a:ext cx="765000" cy="269280"/>
            <a:chOff x="10376480" y="2623825"/>
            <a:chExt cx="765000" cy="269280"/>
          </a:xfrm>
        </p:grpSpPr>
        <mc:AlternateContent xmlns:mc="http://schemas.openxmlformats.org/markup-compatibility/2006">
          <mc:Choice xmlns:p14="http://schemas.microsoft.com/office/powerpoint/2010/main" Requires="p14">
            <p:contentPart p14:bwMode="auto" r:id="rId118">
              <p14:nvContentPartPr>
                <p14:cNvPr id="19463" name="Ink 19462">
                  <a:extLst>
                    <a:ext uri="{FF2B5EF4-FFF2-40B4-BE49-F238E27FC236}">
                      <a16:creationId xmlns:a16="http://schemas.microsoft.com/office/drawing/2014/main" id="{FBB49B9F-8AB3-EE22-5624-4835D5C7F594}"/>
                    </a:ext>
                  </a:extLst>
                </p14:cNvPr>
                <p14:cNvContentPartPr/>
                <p14:nvPr/>
              </p14:nvContentPartPr>
              <p14:xfrm>
                <a:off x="10376480" y="2795185"/>
                <a:ext cx="71640" cy="1440"/>
              </p14:xfrm>
            </p:contentPart>
          </mc:Choice>
          <mc:Fallback>
            <p:pic>
              <p:nvPicPr>
                <p:cNvPr id="19463" name="Ink 19462">
                  <a:extLst>
                    <a:ext uri="{FF2B5EF4-FFF2-40B4-BE49-F238E27FC236}">
                      <a16:creationId xmlns:a16="http://schemas.microsoft.com/office/drawing/2014/main" id="{FBB49B9F-8AB3-EE22-5624-4835D5C7F594}"/>
                    </a:ext>
                  </a:extLst>
                </p:cNvPr>
                <p:cNvPicPr/>
                <p:nvPr/>
              </p:nvPicPr>
              <p:blipFill>
                <a:blip r:embed="rId119"/>
                <a:stretch>
                  <a:fillRect/>
                </a:stretch>
              </p:blipFill>
              <p:spPr>
                <a:xfrm>
                  <a:off x="10367840" y="2786185"/>
                  <a:ext cx="892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9464" name="Ink 19463">
                  <a:extLst>
                    <a:ext uri="{FF2B5EF4-FFF2-40B4-BE49-F238E27FC236}">
                      <a16:creationId xmlns:a16="http://schemas.microsoft.com/office/drawing/2014/main" id="{52FF96B7-1016-70AD-A025-7C3CE6E06DE9}"/>
                    </a:ext>
                  </a:extLst>
                </p14:cNvPr>
                <p14:cNvContentPartPr/>
                <p14:nvPr/>
              </p14:nvContentPartPr>
              <p14:xfrm>
                <a:off x="10602920" y="2758825"/>
                <a:ext cx="266040" cy="23040"/>
              </p14:xfrm>
            </p:contentPart>
          </mc:Choice>
          <mc:Fallback>
            <p:pic>
              <p:nvPicPr>
                <p:cNvPr id="19464" name="Ink 19463">
                  <a:extLst>
                    <a:ext uri="{FF2B5EF4-FFF2-40B4-BE49-F238E27FC236}">
                      <a16:creationId xmlns:a16="http://schemas.microsoft.com/office/drawing/2014/main" id="{52FF96B7-1016-70AD-A025-7C3CE6E06DE9}"/>
                    </a:ext>
                  </a:extLst>
                </p:cNvPr>
                <p:cNvPicPr/>
                <p:nvPr/>
              </p:nvPicPr>
              <p:blipFill>
                <a:blip r:embed="rId121"/>
                <a:stretch>
                  <a:fillRect/>
                </a:stretch>
              </p:blipFill>
              <p:spPr>
                <a:xfrm>
                  <a:off x="10593920" y="2749825"/>
                  <a:ext cx="2836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9465" name="Ink 19464">
                  <a:extLst>
                    <a:ext uri="{FF2B5EF4-FFF2-40B4-BE49-F238E27FC236}">
                      <a16:creationId xmlns:a16="http://schemas.microsoft.com/office/drawing/2014/main" id="{35A02D4B-08BC-40D9-CD64-94B995866507}"/>
                    </a:ext>
                  </a:extLst>
                </p14:cNvPr>
                <p14:cNvContentPartPr/>
                <p14:nvPr/>
              </p14:nvContentPartPr>
              <p14:xfrm>
                <a:off x="10952840" y="2678185"/>
                <a:ext cx="3960" cy="199800"/>
              </p14:xfrm>
            </p:contentPart>
          </mc:Choice>
          <mc:Fallback>
            <p:pic>
              <p:nvPicPr>
                <p:cNvPr id="19465" name="Ink 19464">
                  <a:extLst>
                    <a:ext uri="{FF2B5EF4-FFF2-40B4-BE49-F238E27FC236}">
                      <a16:creationId xmlns:a16="http://schemas.microsoft.com/office/drawing/2014/main" id="{35A02D4B-08BC-40D9-CD64-94B995866507}"/>
                    </a:ext>
                  </a:extLst>
                </p:cNvPr>
                <p:cNvPicPr/>
                <p:nvPr/>
              </p:nvPicPr>
              <p:blipFill>
                <a:blip r:embed="rId123"/>
                <a:stretch>
                  <a:fillRect/>
                </a:stretch>
              </p:blipFill>
              <p:spPr>
                <a:xfrm>
                  <a:off x="10944200" y="2669545"/>
                  <a:ext cx="216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9466" name="Ink 19465">
                  <a:extLst>
                    <a:ext uri="{FF2B5EF4-FFF2-40B4-BE49-F238E27FC236}">
                      <a16:creationId xmlns:a16="http://schemas.microsoft.com/office/drawing/2014/main" id="{7116AB47-0E68-E33B-A165-6CBA8E9427B0}"/>
                    </a:ext>
                  </a:extLst>
                </p14:cNvPr>
                <p14:cNvContentPartPr/>
                <p14:nvPr/>
              </p14:nvContentPartPr>
              <p14:xfrm>
                <a:off x="10923320" y="2623825"/>
                <a:ext cx="218160" cy="269280"/>
              </p14:xfrm>
            </p:contentPart>
          </mc:Choice>
          <mc:Fallback>
            <p:pic>
              <p:nvPicPr>
                <p:cNvPr id="19466" name="Ink 19465">
                  <a:extLst>
                    <a:ext uri="{FF2B5EF4-FFF2-40B4-BE49-F238E27FC236}">
                      <a16:creationId xmlns:a16="http://schemas.microsoft.com/office/drawing/2014/main" id="{7116AB47-0E68-E33B-A165-6CBA8E9427B0}"/>
                    </a:ext>
                  </a:extLst>
                </p:cNvPr>
                <p:cNvPicPr/>
                <p:nvPr/>
              </p:nvPicPr>
              <p:blipFill>
                <a:blip r:embed="rId125"/>
                <a:stretch>
                  <a:fillRect/>
                </a:stretch>
              </p:blipFill>
              <p:spPr>
                <a:xfrm>
                  <a:off x="10914320" y="2614825"/>
                  <a:ext cx="235800" cy="28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3" name="Ink 2">
                <a:extLst>
                  <a:ext uri="{FF2B5EF4-FFF2-40B4-BE49-F238E27FC236}">
                    <a16:creationId xmlns:a16="http://schemas.microsoft.com/office/drawing/2014/main" id="{06795511-F198-A221-BE41-FEBE499E2790}"/>
                  </a:ext>
                </a:extLst>
              </p14:cNvPr>
              <p14:cNvContentPartPr/>
              <p14:nvPr/>
            </p14:nvContentPartPr>
            <p14:xfrm>
              <a:off x="853760" y="1774585"/>
              <a:ext cx="290880" cy="27720"/>
            </p14:xfrm>
          </p:contentPart>
        </mc:Choice>
        <mc:Fallback>
          <p:pic>
            <p:nvPicPr>
              <p:cNvPr id="3" name="Ink 2">
                <a:extLst>
                  <a:ext uri="{FF2B5EF4-FFF2-40B4-BE49-F238E27FC236}">
                    <a16:creationId xmlns:a16="http://schemas.microsoft.com/office/drawing/2014/main" id="{06795511-F198-A221-BE41-FEBE499E2790}"/>
                  </a:ext>
                </a:extLst>
              </p:cNvPr>
              <p:cNvPicPr/>
              <p:nvPr/>
            </p:nvPicPr>
            <p:blipFill>
              <a:blip r:embed="rId127"/>
              <a:stretch>
                <a:fillRect/>
              </a:stretch>
            </p:blipFill>
            <p:spPr>
              <a:xfrm>
                <a:off x="844760" y="1765585"/>
                <a:ext cx="3085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9468" name="Ink 19467">
                <a:extLst>
                  <a:ext uri="{FF2B5EF4-FFF2-40B4-BE49-F238E27FC236}">
                    <a16:creationId xmlns:a16="http://schemas.microsoft.com/office/drawing/2014/main" id="{C4F39B4F-B74B-B0AA-FC18-522EA3E4F907}"/>
                  </a:ext>
                </a:extLst>
              </p14:cNvPr>
              <p14:cNvContentPartPr/>
              <p14:nvPr/>
            </p14:nvContentPartPr>
            <p14:xfrm>
              <a:off x="875000" y="1724545"/>
              <a:ext cx="868320" cy="94680"/>
            </p14:xfrm>
          </p:contentPart>
        </mc:Choice>
        <mc:Fallback>
          <p:pic>
            <p:nvPicPr>
              <p:cNvPr id="19468" name="Ink 19467">
                <a:extLst>
                  <a:ext uri="{FF2B5EF4-FFF2-40B4-BE49-F238E27FC236}">
                    <a16:creationId xmlns:a16="http://schemas.microsoft.com/office/drawing/2014/main" id="{C4F39B4F-B74B-B0AA-FC18-522EA3E4F907}"/>
                  </a:ext>
                </a:extLst>
              </p:cNvPr>
              <p:cNvPicPr/>
              <p:nvPr/>
            </p:nvPicPr>
            <p:blipFill>
              <a:blip r:embed="rId129"/>
              <a:stretch>
                <a:fillRect/>
              </a:stretch>
            </p:blipFill>
            <p:spPr>
              <a:xfrm>
                <a:off x="866360" y="1715905"/>
                <a:ext cx="8859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9470" name="Ink 19469">
                <a:extLst>
                  <a:ext uri="{FF2B5EF4-FFF2-40B4-BE49-F238E27FC236}">
                    <a16:creationId xmlns:a16="http://schemas.microsoft.com/office/drawing/2014/main" id="{AE006035-0077-176B-C61E-2274C23DD8FC}"/>
                  </a:ext>
                </a:extLst>
              </p14:cNvPr>
              <p14:cNvContentPartPr/>
              <p14:nvPr/>
            </p14:nvContentPartPr>
            <p14:xfrm>
              <a:off x="2753840" y="3029185"/>
              <a:ext cx="3913200" cy="57960"/>
            </p14:xfrm>
          </p:contentPart>
        </mc:Choice>
        <mc:Fallback>
          <p:pic>
            <p:nvPicPr>
              <p:cNvPr id="19470" name="Ink 19469">
                <a:extLst>
                  <a:ext uri="{FF2B5EF4-FFF2-40B4-BE49-F238E27FC236}">
                    <a16:creationId xmlns:a16="http://schemas.microsoft.com/office/drawing/2014/main" id="{AE006035-0077-176B-C61E-2274C23DD8FC}"/>
                  </a:ext>
                </a:extLst>
              </p:cNvPr>
              <p:cNvPicPr/>
              <p:nvPr/>
            </p:nvPicPr>
            <p:blipFill>
              <a:blip r:embed="rId131"/>
              <a:stretch>
                <a:fillRect/>
              </a:stretch>
            </p:blipFill>
            <p:spPr>
              <a:xfrm>
                <a:off x="2745200" y="3020545"/>
                <a:ext cx="3930840" cy="75600"/>
              </a:xfrm>
              <a:prstGeom prst="rect">
                <a:avLst/>
              </a:prstGeom>
            </p:spPr>
          </p:pic>
        </mc:Fallback>
      </mc:AlternateContent>
      <p:grpSp>
        <p:nvGrpSpPr>
          <p:cNvPr id="19481" name="Group 19480">
            <a:extLst>
              <a:ext uri="{FF2B5EF4-FFF2-40B4-BE49-F238E27FC236}">
                <a16:creationId xmlns:a16="http://schemas.microsoft.com/office/drawing/2014/main" id="{DE89CB12-40E2-03B8-FF8D-A900C5473EB9}"/>
              </a:ext>
            </a:extLst>
          </p:cNvPr>
          <p:cNvGrpSpPr/>
          <p:nvPr/>
        </p:nvGrpSpPr>
        <p:grpSpPr>
          <a:xfrm>
            <a:off x="7053320" y="2852065"/>
            <a:ext cx="1187640" cy="410400"/>
            <a:chOff x="7053320" y="2852065"/>
            <a:chExt cx="1187640" cy="410400"/>
          </a:xfrm>
        </p:grpSpPr>
        <mc:AlternateContent xmlns:mc="http://schemas.openxmlformats.org/markup-compatibility/2006">
          <mc:Choice xmlns:p14="http://schemas.microsoft.com/office/powerpoint/2010/main" Requires="p14">
            <p:contentPart p14:bwMode="auto" r:id="rId132">
              <p14:nvContentPartPr>
                <p14:cNvPr id="19471" name="Ink 19470">
                  <a:extLst>
                    <a:ext uri="{FF2B5EF4-FFF2-40B4-BE49-F238E27FC236}">
                      <a16:creationId xmlns:a16="http://schemas.microsoft.com/office/drawing/2014/main" id="{DA4FFD02-889F-315A-2DC4-5B6D77EBA88B}"/>
                    </a:ext>
                  </a:extLst>
                </p14:cNvPr>
                <p14:cNvContentPartPr/>
                <p14:nvPr/>
              </p14:nvContentPartPr>
              <p14:xfrm>
                <a:off x="7053320" y="2924425"/>
                <a:ext cx="283680" cy="141120"/>
              </p14:xfrm>
            </p:contentPart>
          </mc:Choice>
          <mc:Fallback>
            <p:pic>
              <p:nvPicPr>
                <p:cNvPr id="19471" name="Ink 19470">
                  <a:extLst>
                    <a:ext uri="{FF2B5EF4-FFF2-40B4-BE49-F238E27FC236}">
                      <a16:creationId xmlns:a16="http://schemas.microsoft.com/office/drawing/2014/main" id="{DA4FFD02-889F-315A-2DC4-5B6D77EBA88B}"/>
                    </a:ext>
                  </a:extLst>
                </p:cNvPr>
                <p:cNvPicPr/>
                <p:nvPr/>
              </p:nvPicPr>
              <p:blipFill>
                <a:blip r:embed="rId133"/>
                <a:stretch>
                  <a:fillRect/>
                </a:stretch>
              </p:blipFill>
              <p:spPr>
                <a:xfrm>
                  <a:off x="7044680" y="2915425"/>
                  <a:ext cx="3013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9472" name="Ink 19471">
                  <a:extLst>
                    <a:ext uri="{FF2B5EF4-FFF2-40B4-BE49-F238E27FC236}">
                      <a16:creationId xmlns:a16="http://schemas.microsoft.com/office/drawing/2014/main" id="{F5D15DC0-641D-BAA5-6F39-D59E049989F5}"/>
                    </a:ext>
                  </a:extLst>
                </p14:cNvPr>
                <p14:cNvContentPartPr/>
                <p14:nvPr/>
              </p14:nvContentPartPr>
              <p14:xfrm>
                <a:off x="7437440" y="2852065"/>
                <a:ext cx="181080" cy="215280"/>
              </p14:xfrm>
            </p:contentPart>
          </mc:Choice>
          <mc:Fallback>
            <p:pic>
              <p:nvPicPr>
                <p:cNvPr id="19472" name="Ink 19471">
                  <a:extLst>
                    <a:ext uri="{FF2B5EF4-FFF2-40B4-BE49-F238E27FC236}">
                      <a16:creationId xmlns:a16="http://schemas.microsoft.com/office/drawing/2014/main" id="{F5D15DC0-641D-BAA5-6F39-D59E049989F5}"/>
                    </a:ext>
                  </a:extLst>
                </p:cNvPr>
                <p:cNvPicPr/>
                <p:nvPr/>
              </p:nvPicPr>
              <p:blipFill>
                <a:blip r:embed="rId135"/>
                <a:stretch>
                  <a:fillRect/>
                </a:stretch>
              </p:blipFill>
              <p:spPr>
                <a:xfrm>
                  <a:off x="7428440" y="2843425"/>
                  <a:ext cx="1987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9473" name="Ink 19472">
                  <a:extLst>
                    <a:ext uri="{FF2B5EF4-FFF2-40B4-BE49-F238E27FC236}">
                      <a16:creationId xmlns:a16="http://schemas.microsoft.com/office/drawing/2014/main" id="{ED40466F-6F9A-BF53-A84C-A2269704178B}"/>
                    </a:ext>
                  </a:extLst>
                </p14:cNvPr>
                <p14:cNvContentPartPr/>
                <p14:nvPr/>
              </p14:nvContentPartPr>
              <p14:xfrm>
                <a:off x="7527440" y="3116665"/>
                <a:ext cx="218160" cy="29160"/>
              </p14:xfrm>
            </p:contentPart>
          </mc:Choice>
          <mc:Fallback>
            <p:pic>
              <p:nvPicPr>
                <p:cNvPr id="19473" name="Ink 19472">
                  <a:extLst>
                    <a:ext uri="{FF2B5EF4-FFF2-40B4-BE49-F238E27FC236}">
                      <a16:creationId xmlns:a16="http://schemas.microsoft.com/office/drawing/2014/main" id="{ED40466F-6F9A-BF53-A84C-A2269704178B}"/>
                    </a:ext>
                  </a:extLst>
                </p:cNvPr>
                <p:cNvPicPr/>
                <p:nvPr/>
              </p:nvPicPr>
              <p:blipFill>
                <a:blip r:embed="rId137"/>
                <a:stretch>
                  <a:fillRect/>
                </a:stretch>
              </p:blipFill>
              <p:spPr>
                <a:xfrm>
                  <a:off x="7518440" y="3107665"/>
                  <a:ext cx="2358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9474" name="Ink 19473">
                  <a:extLst>
                    <a:ext uri="{FF2B5EF4-FFF2-40B4-BE49-F238E27FC236}">
                      <a16:creationId xmlns:a16="http://schemas.microsoft.com/office/drawing/2014/main" id="{53BB63B0-63FC-FB3A-4AB2-F5CE068F227A}"/>
                    </a:ext>
                  </a:extLst>
                </p14:cNvPr>
                <p14:cNvContentPartPr/>
                <p14:nvPr/>
              </p14:nvContentPartPr>
              <p14:xfrm>
                <a:off x="7897160" y="2925145"/>
                <a:ext cx="42480" cy="160560"/>
              </p14:xfrm>
            </p:contentPart>
          </mc:Choice>
          <mc:Fallback>
            <p:pic>
              <p:nvPicPr>
                <p:cNvPr id="19474" name="Ink 19473">
                  <a:extLst>
                    <a:ext uri="{FF2B5EF4-FFF2-40B4-BE49-F238E27FC236}">
                      <a16:creationId xmlns:a16="http://schemas.microsoft.com/office/drawing/2014/main" id="{53BB63B0-63FC-FB3A-4AB2-F5CE068F227A}"/>
                    </a:ext>
                  </a:extLst>
                </p:cNvPr>
                <p:cNvPicPr/>
                <p:nvPr/>
              </p:nvPicPr>
              <p:blipFill>
                <a:blip r:embed="rId139"/>
                <a:stretch>
                  <a:fillRect/>
                </a:stretch>
              </p:blipFill>
              <p:spPr>
                <a:xfrm>
                  <a:off x="7888520" y="2916505"/>
                  <a:ext cx="601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9475" name="Ink 19474">
                  <a:extLst>
                    <a:ext uri="{FF2B5EF4-FFF2-40B4-BE49-F238E27FC236}">
                      <a16:creationId xmlns:a16="http://schemas.microsoft.com/office/drawing/2014/main" id="{D39428E5-D64F-CF44-52D8-8DB142621F4D}"/>
                    </a:ext>
                  </a:extLst>
                </p14:cNvPr>
                <p14:cNvContentPartPr/>
                <p14:nvPr/>
              </p14:nvContentPartPr>
              <p14:xfrm>
                <a:off x="7915520" y="2860705"/>
                <a:ext cx="105120" cy="134280"/>
              </p14:xfrm>
            </p:contentPart>
          </mc:Choice>
          <mc:Fallback>
            <p:pic>
              <p:nvPicPr>
                <p:cNvPr id="19475" name="Ink 19474">
                  <a:extLst>
                    <a:ext uri="{FF2B5EF4-FFF2-40B4-BE49-F238E27FC236}">
                      <a16:creationId xmlns:a16="http://schemas.microsoft.com/office/drawing/2014/main" id="{D39428E5-D64F-CF44-52D8-8DB142621F4D}"/>
                    </a:ext>
                  </a:extLst>
                </p:cNvPr>
                <p:cNvPicPr/>
                <p:nvPr/>
              </p:nvPicPr>
              <p:blipFill>
                <a:blip r:embed="rId141"/>
                <a:stretch>
                  <a:fillRect/>
                </a:stretch>
              </p:blipFill>
              <p:spPr>
                <a:xfrm>
                  <a:off x="7906880" y="2851705"/>
                  <a:ext cx="1227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9476" name="Ink 19475">
                  <a:extLst>
                    <a:ext uri="{FF2B5EF4-FFF2-40B4-BE49-F238E27FC236}">
                      <a16:creationId xmlns:a16="http://schemas.microsoft.com/office/drawing/2014/main" id="{743CE570-3D4C-03CD-FF3C-81CA235F860A}"/>
                    </a:ext>
                  </a:extLst>
                </p14:cNvPr>
                <p14:cNvContentPartPr/>
                <p14:nvPr/>
              </p14:nvContentPartPr>
              <p14:xfrm>
                <a:off x="8034680" y="3082105"/>
                <a:ext cx="58320" cy="83880"/>
              </p14:xfrm>
            </p:contentPart>
          </mc:Choice>
          <mc:Fallback>
            <p:pic>
              <p:nvPicPr>
                <p:cNvPr id="19476" name="Ink 19475">
                  <a:extLst>
                    <a:ext uri="{FF2B5EF4-FFF2-40B4-BE49-F238E27FC236}">
                      <a16:creationId xmlns:a16="http://schemas.microsoft.com/office/drawing/2014/main" id="{743CE570-3D4C-03CD-FF3C-81CA235F860A}"/>
                    </a:ext>
                  </a:extLst>
                </p:cNvPr>
                <p:cNvPicPr/>
                <p:nvPr/>
              </p:nvPicPr>
              <p:blipFill>
                <a:blip r:embed="rId143"/>
                <a:stretch>
                  <a:fillRect/>
                </a:stretch>
              </p:blipFill>
              <p:spPr>
                <a:xfrm>
                  <a:off x="8025680" y="3073465"/>
                  <a:ext cx="75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9477" name="Ink 19476">
                  <a:extLst>
                    <a:ext uri="{FF2B5EF4-FFF2-40B4-BE49-F238E27FC236}">
                      <a16:creationId xmlns:a16="http://schemas.microsoft.com/office/drawing/2014/main" id="{70ED973B-412E-437A-49F6-464F00A1410B}"/>
                    </a:ext>
                  </a:extLst>
                </p14:cNvPr>
                <p14:cNvContentPartPr/>
                <p14:nvPr/>
              </p14:nvContentPartPr>
              <p14:xfrm>
                <a:off x="8052320" y="3080305"/>
                <a:ext cx="188640" cy="69120"/>
              </p14:xfrm>
            </p:contentPart>
          </mc:Choice>
          <mc:Fallback>
            <p:pic>
              <p:nvPicPr>
                <p:cNvPr id="19477" name="Ink 19476">
                  <a:extLst>
                    <a:ext uri="{FF2B5EF4-FFF2-40B4-BE49-F238E27FC236}">
                      <a16:creationId xmlns:a16="http://schemas.microsoft.com/office/drawing/2014/main" id="{70ED973B-412E-437A-49F6-464F00A1410B}"/>
                    </a:ext>
                  </a:extLst>
                </p:cNvPr>
                <p:cNvPicPr/>
                <p:nvPr/>
              </p:nvPicPr>
              <p:blipFill>
                <a:blip r:embed="rId145"/>
                <a:stretch>
                  <a:fillRect/>
                </a:stretch>
              </p:blipFill>
              <p:spPr>
                <a:xfrm>
                  <a:off x="8043680" y="3071305"/>
                  <a:ext cx="2062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9478" name="Ink 19477">
                  <a:extLst>
                    <a:ext uri="{FF2B5EF4-FFF2-40B4-BE49-F238E27FC236}">
                      <a16:creationId xmlns:a16="http://schemas.microsoft.com/office/drawing/2014/main" id="{D1835C31-849D-C338-85C4-4E93A6715C2D}"/>
                    </a:ext>
                  </a:extLst>
                </p14:cNvPr>
                <p14:cNvContentPartPr/>
                <p14:nvPr/>
              </p14:nvContentPartPr>
              <p14:xfrm>
                <a:off x="7293440" y="3143305"/>
                <a:ext cx="51840" cy="119160"/>
              </p14:xfrm>
            </p:contentPart>
          </mc:Choice>
          <mc:Fallback>
            <p:pic>
              <p:nvPicPr>
                <p:cNvPr id="19478" name="Ink 19477">
                  <a:extLst>
                    <a:ext uri="{FF2B5EF4-FFF2-40B4-BE49-F238E27FC236}">
                      <a16:creationId xmlns:a16="http://schemas.microsoft.com/office/drawing/2014/main" id="{D1835C31-849D-C338-85C4-4E93A6715C2D}"/>
                    </a:ext>
                  </a:extLst>
                </p:cNvPr>
                <p:cNvPicPr/>
                <p:nvPr/>
              </p:nvPicPr>
              <p:blipFill>
                <a:blip r:embed="rId147"/>
                <a:stretch>
                  <a:fillRect/>
                </a:stretch>
              </p:blipFill>
              <p:spPr>
                <a:xfrm>
                  <a:off x="7284440" y="3134665"/>
                  <a:ext cx="694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9479" name="Ink 19478">
                  <a:extLst>
                    <a:ext uri="{FF2B5EF4-FFF2-40B4-BE49-F238E27FC236}">
                      <a16:creationId xmlns:a16="http://schemas.microsoft.com/office/drawing/2014/main" id="{F29FF0FE-13FC-6178-DD84-480D3F686441}"/>
                    </a:ext>
                  </a:extLst>
                </p14:cNvPr>
                <p14:cNvContentPartPr/>
                <p14:nvPr/>
              </p14:nvContentPartPr>
              <p14:xfrm>
                <a:off x="7392800" y="3188305"/>
                <a:ext cx="55080" cy="51840"/>
              </p14:xfrm>
            </p:contentPart>
          </mc:Choice>
          <mc:Fallback>
            <p:pic>
              <p:nvPicPr>
                <p:cNvPr id="19479" name="Ink 19478">
                  <a:extLst>
                    <a:ext uri="{FF2B5EF4-FFF2-40B4-BE49-F238E27FC236}">
                      <a16:creationId xmlns:a16="http://schemas.microsoft.com/office/drawing/2014/main" id="{F29FF0FE-13FC-6178-DD84-480D3F686441}"/>
                    </a:ext>
                  </a:extLst>
                </p:cNvPr>
                <p:cNvPicPr/>
                <p:nvPr/>
              </p:nvPicPr>
              <p:blipFill>
                <a:blip r:embed="rId149"/>
                <a:stretch>
                  <a:fillRect/>
                </a:stretch>
              </p:blipFill>
              <p:spPr>
                <a:xfrm>
                  <a:off x="7384160" y="3179665"/>
                  <a:ext cx="72720" cy="69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0">
            <p14:nvContentPartPr>
              <p14:cNvPr id="19482" name="Ink 19481">
                <a:extLst>
                  <a:ext uri="{FF2B5EF4-FFF2-40B4-BE49-F238E27FC236}">
                    <a16:creationId xmlns:a16="http://schemas.microsoft.com/office/drawing/2014/main" id="{A2C10AAC-F386-DEB0-AB06-56A65C23F4F4}"/>
                  </a:ext>
                </a:extLst>
              </p14:cNvPr>
              <p14:cNvContentPartPr/>
              <p14:nvPr/>
            </p14:nvContentPartPr>
            <p14:xfrm>
              <a:off x="5697200" y="3510865"/>
              <a:ext cx="263520" cy="162000"/>
            </p14:xfrm>
          </p:contentPart>
        </mc:Choice>
        <mc:Fallback>
          <p:pic>
            <p:nvPicPr>
              <p:cNvPr id="19482" name="Ink 19481">
                <a:extLst>
                  <a:ext uri="{FF2B5EF4-FFF2-40B4-BE49-F238E27FC236}">
                    <a16:creationId xmlns:a16="http://schemas.microsoft.com/office/drawing/2014/main" id="{A2C10AAC-F386-DEB0-AB06-56A65C23F4F4}"/>
                  </a:ext>
                </a:extLst>
              </p:cNvPr>
              <p:cNvPicPr/>
              <p:nvPr/>
            </p:nvPicPr>
            <p:blipFill>
              <a:blip r:embed="rId151"/>
              <a:stretch>
                <a:fillRect/>
              </a:stretch>
            </p:blipFill>
            <p:spPr>
              <a:xfrm>
                <a:off x="5688560" y="3502225"/>
                <a:ext cx="2811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9483" name="Ink 19482">
                <a:extLst>
                  <a:ext uri="{FF2B5EF4-FFF2-40B4-BE49-F238E27FC236}">
                    <a16:creationId xmlns:a16="http://schemas.microsoft.com/office/drawing/2014/main" id="{9256C767-6907-D605-54CC-9E513F796150}"/>
                  </a:ext>
                </a:extLst>
              </p14:cNvPr>
              <p14:cNvContentPartPr/>
              <p14:nvPr/>
            </p14:nvContentPartPr>
            <p14:xfrm>
              <a:off x="1744400" y="2884825"/>
              <a:ext cx="62280" cy="616680"/>
            </p14:xfrm>
          </p:contentPart>
        </mc:Choice>
        <mc:Fallback>
          <p:pic>
            <p:nvPicPr>
              <p:cNvPr id="19483" name="Ink 19482">
                <a:extLst>
                  <a:ext uri="{FF2B5EF4-FFF2-40B4-BE49-F238E27FC236}">
                    <a16:creationId xmlns:a16="http://schemas.microsoft.com/office/drawing/2014/main" id="{9256C767-6907-D605-54CC-9E513F796150}"/>
                  </a:ext>
                </a:extLst>
              </p:cNvPr>
              <p:cNvPicPr/>
              <p:nvPr/>
            </p:nvPicPr>
            <p:blipFill>
              <a:blip r:embed="rId153"/>
              <a:stretch>
                <a:fillRect/>
              </a:stretch>
            </p:blipFill>
            <p:spPr>
              <a:xfrm>
                <a:off x="1735400" y="2875825"/>
                <a:ext cx="79920" cy="634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9484" name="Ink 19483">
                <a:extLst>
                  <a:ext uri="{FF2B5EF4-FFF2-40B4-BE49-F238E27FC236}">
                    <a16:creationId xmlns:a16="http://schemas.microsoft.com/office/drawing/2014/main" id="{D2FABC00-3DC9-A7FE-6308-9D9CC3859421}"/>
                  </a:ext>
                </a:extLst>
              </p14:cNvPr>
              <p14:cNvContentPartPr/>
              <p14:nvPr/>
            </p14:nvContentPartPr>
            <p14:xfrm>
              <a:off x="813800" y="1954945"/>
              <a:ext cx="117720" cy="1406520"/>
            </p14:xfrm>
          </p:contentPart>
        </mc:Choice>
        <mc:Fallback>
          <p:pic>
            <p:nvPicPr>
              <p:cNvPr id="19484" name="Ink 19483">
                <a:extLst>
                  <a:ext uri="{FF2B5EF4-FFF2-40B4-BE49-F238E27FC236}">
                    <a16:creationId xmlns:a16="http://schemas.microsoft.com/office/drawing/2014/main" id="{D2FABC00-3DC9-A7FE-6308-9D9CC3859421}"/>
                  </a:ext>
                </a:extLst>
              </p:cNvPr>
              <p:cNvPicPr/>
              <p:nvPr/>
            </p:nvPicPr>
            <p:blipFill>
              <a:blip r:embed="rId155"/>
              <a:stretch>
                <a:fillRect/>
              </a:stretch>
            </p:blipFill>
            <p:spPr>
              <a:xfrm>
                <a:off x="804800" y="1946305"/>
                <a:ext cx="135360" cy="1424160"/>
              </a:xfrm>
              <a:prstGeom prst="rect">
                <a:avLst/>
              </a:prstGeom>
            </p:spPr>
          </p:pic>
        </mc:Fallback>
      </mc:AlternateContent>
      <p:grpSp>
        <p:nvGrpSpPr>
          <p:cNvPr id="19486" name="Group 19485">
            <a:extLst>
              <a:ext uri="{FF2B5EF4-FFF2-40B4-BE49-F238E27FC236}">
                <a16:creationId xmlns:a16="http://schemas.microsoft.com/office/drawing/2014/main" id="{5EAFE2D9-ECD6-DCC3-5602-F859FA289CA4}"/>
              </a:ext>
            </a:extLst>
          </p:cNvPr>
          <p:cNvGrpSpPr/>
          <p:nvPr/>
        </p:nvGrpSpPr>
        <p:grpSpPr>
          <a:xfrm>
            <a:off x="1550360" y="1287145"/>
            <a:ext cx="872640" cy="493560"/>
            <a:chOff x="1550360" y="1287145"/>
            <a:chExt cx="872640" cy="493560"/>
          </a:xfrm>
        </p:grpSpPr>
        <mc:AlternateContent xmlns:mc="http://schemas.openxmlformats.org/markup-compatibility/2006">
          <mc:Choice xmlns:p14="http://schemas.microsoft.com/office/powerpoint/2010/main" Requires="p14">
            <p:contentPart p14:bwMode="auto" r:id="rId156">
              <p14:nvContentPartPr>
                <p14:cNvPr id="5" name="Ink 4">
                  <a:extLst>
                    <a:ext uri="{FF2B5EF4-FFF2-40B4-BE49-F238E27FC236}">
                      <a16:creationId xmlns:a16="http://schemas.microsoft.com/office/drawing/2014/main" id="{BEF7DB15-7CEA-CFDF-292F-095D276290B6}"/>
                    </a:ext>
                  </a:extLst>
                </p14:cNvPr>
                <p14:cNvContentPartPr/>
                <p14:nvPr/>
              </p14:nvContentPartPr>
              <p14:xfrm>
                <a:off x="1550360" y="1751545"/>
                <a:ext cx="403920" cy="20520"/>
              </p14:xfrm>
            </p:contentPart>
          </mc:Choice>
          <mc:Fallback>
            <p:pic>
              <p:nvPicPr>
                <p:cNvPr id="5" name="Ink 4">
                  <a:extLst>
                    <a:ext uri="{FF2B5EF4-FFF2-40B4-BE49-F238E27FC236}">
                      <a16:creationId xmlns:a16="http://schemas.microsoft.com/office/drawing/2014/main" id="{BEF7DB15-7CEA-CFDF-292F-095D276290B6}"/>
                    </a:ext>
                  </a:extLst>
                </p:cNvPr>
                <p:cNvPicPr/>
                <p:nvPr/>
              </p:nvPicPr>
              <p:blipFill>
                <a:blip r:embed="rId157"/>
                <a:stretch>
                  <a:fillRect/>
                </a:stretch>
              </p:blipFill>
              <p:spPr>
                <a:xfrm>
                  <a:off x="1541720" y="1742905"/>
                  <a:ext cx="4215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6" name="Ink 5">
                  <a:extLst>
                    <a:ext uri="{FF2B5EF4-FFF2-40B4-BE49-F238E27FC236}">
                      <a16:creationId xmlns:a16="http://schemas.microsoft.com/office/drawing/2014/main" id="{7656F6A4-CB13-411F-F05F-353C79091799}"/>
                    </a:ext>
                  </a:extLst>
                </p14:cNvPr>
                <p14:cNvContentPartPr/>
                <p14:nvPr/>
              </p14:nvContentPartPr>
              <p14:xfrm>
                <a:off x="2094320" y="1535905"/>
                <a:ext cx="328680" cy="129240"/>
              </p14:xfrm>
            </p:contentPart>
          </mc:Choice>
          <mc:Fallback>
            <p:pic>
              <p:nvPicPr>
                <p:cNvPr id="6" name="Ink 5">
                  <a:extLst>
                    <a:ext uri="{FF2B5EF4-FFF2-40B4-BE49-F238E27FC236}">
                      <a16:creationId xmlns:a16="http://schemas.microsoft.com/office/drawing/2014/main" id="{7656F6A4-CB13-411F-F05F-353C79091799}"/>
                    </a:ext>
                  </a:extLst>
                </p:cNvPr>
                <p:cNvPicPr/>
                <p:nvPr/>
              </p:nvPicPr>
              <p:blipFill>
                <a:blip r:embed="rId159"/>
                <a:stretch>
                  <a:fillRect/>
                </a:stretch>
              </p:blipFill>
              <p:spPr>
                <a:xfrm>
                  <a:off x="2085320" y="1526905"/>
                  <a:ext cx="3463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9485" name="Ink 19484">
                  <a:extLst>
                    <a:ext uri="{FF2B5EF4-FFF2-40B4-BE49-F238E27FC236}">
                      <a16:creationId xmlns:a16="http://schemas.microsoft.com/office/drawing/2014/main" id="{DF1B82D4-9A78-4EB3-42E8-97E6402411BF}"/>
                    </a:ext>
                  </a:extLst>
                </p14:cNvPr>
                <p14:cNvContentPartPr/>
                <p14:nvPr/>
              </p14:nvContentPartPr>
              <p14:xfrm>
                <a:off x="1791560" y="1287145"/>
                <a:ext cx="262800" cy="493560"/>
              </p14:xfrm>
            </p:contentPart>
          </mc:Choice>
          <mc:Fallback>
            <p:pic>
              <p:nvPicPr>
                <p:cNvPr id="19485" name="Ink 19484">
                  <a:extLst>
                    <a:ext uri="{FF2B5EF4-FFF2-40B4-BE49-F238E27FC236}">
                      <a16:creationId xmlns:a16="http://schemas.microsoft.com/office/drawing/2014/main" id="{DF1B82D4-9A78-4EB3-42E8-97E6402411BF}"/>
                    </a:ext>
                  </a:extLst>
                </p:cNvPr>
                <p:cNvPicPr/>
                <p:nvPr/>
              </p:nvPicPr>
              <p:blipFill>
                <a:blip r:embed="rId161"/>
                <a:stretch>
                  <a:fillRect/>
                </a:stretch>
              </p:blipFill>
              <p:spPr>
                <a:xfrm>
                  <a:off x="1782920" y="1278145"/>
                  <a:ext cx="280440" cy="511200"/>
                </a:xfrm>
                <a:prstGeom prst="rect">
                  <a:avLst/>
                </a:prstGeom>
              </p:spPr>
            </p:pic>
          </mc:Fallback>
        </mc:AlternateContent>
      </p:grpSp>
      <p:grpSp>
        <p:nvGrpSpPr>
          <p:cNvPr id="19489" name="Group 19488">
            <a:extLst>
              <a:ext uri="{FF2B5EF4-FFF2-40B4-BE49-F238E27FC236}">
                <a16:creationId xmlns:a16="http://schemas.microsoft.com/office/drawing/2014/main" id="{959C478E-F858-E46E-4B55-BDEF5C005671}"/>
              </a:ext>
            </a:extLst>
          </p:cNvPr>
          <p:cNvGrpSpPr/>
          <p:nvPr/>
        </p:nvGrpSpPr>
        <p:grpSpPr>
          <a:xfrm>
            <a:off x="188120" y="3750265"/>
            <a:ext cx="228240" cy="218520"/>
            <a:chOff x="188120" y="3750265"/>
            <a:chExt cx="228240" cy="218520"/>
          </a:xfrm>
        </p:grpSpPr>
        <mc:AlternateContent xmlns:mc="http://schemas.openxmlformats.org/markup-compatibility/2006">
          <mc:Choice xmlns:p14="http://schemas.microsoft.com/office/powerpoint/2010/main" Requires="p14">
            <p:contentPart p14:bwMode="auto" r:id="rId162">
              <p14:nvContentPartPr>
                <p14:cNvPr id="19487" name="Ink 19486">
                  <a:extLst>
                    <a:ext uri="{FF2B5EF4-FFF2-40B4-BE49-F238E27FC236}">
                      <a16:creationId xmlns:a16="http://schemas.microsoft.com/office/drawing/2014/main" id="{819DEEEA-F2F5-BB7C-36EC-B757F499EA9B}"/>
                    </a:ext>
                  </a:extLst>
                </p14:cNvPr>
                <p14:cNvContentPartPr/>
                <p14:nvPr/>
              </p14:nvContentPartPr>
              <p14:xfrm>
                <a:off x="188120" y="3835585"/>
                <a:ext cx="222120" cy="133200"/>
              </p14:xfrm>
            </p:contentPart>
          </mc:Choice>
          <mc:Fallback>
            <p:pic>
              <p:nvPicPr>
                <p:cNvPr id="19487" name="Ink 19486">
                  <a:extLst>
                    <a:ext uri="{FF2B5EF4-FFF2-40B4-BE49-F238E27FC236}">
                      <a16:creationId xmlns:a16="http://schemas.microsoft.com/office/drawing/2014/main" id="{819DEEEA-F2F5-BB7C-36EC-B757F499EA9B}"/>
                    </a:ext>
                  </a:extLst>
                </p:cNvPr>
                <p:cNvPicPr/>
                <p:nvPr/>
              </p:nvPicPr>
              <p:blipFill>
                <a:blip r:embed="rId163"/>
                <a:stretch>
                  <a:fillRect/>
                </a:stretch>
              </p:blipFill>
              <p:spPr>
                <a:xfrm>
                  <a:off x="179120" y="3826585"/>
                  <a:ext cx="2397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9488" name="Ink 19487">
                  <a:extLst>
                    <a:ext uri="{FF2B5EF4-FFF2-40B4-BE49-F238E27FC236}">
                      <a16:creationId xmlns:a16="http://schemas.microsoft.com/office/drawing/2014/main" id="{3216EA98-4DEA-D9BB-7193-589126D4B0C9}"/>
                    </a:ext>
                  </a:extLst>
                </p14:cNvPr>
                <p14:cNvContentPartPr/>
                <p14:nvPr/>
              </p14:nvContentPartPr>
              <p14:xfrm>
                <a:off x="345800" y="3750265"/>
                <a:ext cx="70560" cy="200520"/>
              </p14:xfrm>
            </p:contentPart>
          </mc:Choice>
          <mc:Fallback>
            <p:pic>
              <p:nvPicPr>
                <p:cNvPr id="19488" name="Ink 19487">
                  <a:extLst>
                    <a:ext uri="{FF2B5EF4-FFF2-40B4-BE49-F238E27FC236}">
                      <a16:creationId xmlns:a16="http://schemas.microsoft.com/office/drawing/2014/main" id="{3216EA98-4DEA-D9BB-7193-589126D4B0C9}"/>
                    </a:ext>
                  </a:extLst>
                </p:cNvPr>
                <p:cNvPicPr/>
                <p:nvPr/>
              </p:nvPicPr>
              <p:blipFill>
                <a:blip r:embed="rId165"/>
                <a:stretch>
                  <a:fillRect/>
                </a:stretch>
              </p:blipFill>
              <p:spPr>
                <a:xfrm>
                  <a:off x="336800" y="3741265"/>
                  <a:ext cx="88200" cy="21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6">
            <p14:nvContentPartPr>
              <p14:cNvPr id="19490" name="Ink 19489">
                <a:extLst>
                  <a:ext uri="{FF2B5EF4-FFF2-40B4-BE49-F238E27FC236}">
                    <a16:creationId xmlns:a16="http://schemas.microsoft.com/office/drawing/2014/main" id="{96C27E5C-DB7C-708D-38E6-389A4DE069B1}"/>
                  </a:ext>
                </a:extLst>
              </p14:cNvPr>
              <p14:cNvContentPartPr/>
              <p14:nvPr/>
            </p14:nvContentPartPr>
            <p14:xfrm>
              <a:off x="3482480" y="3998305"/>
              <a:ext cx="18360" cy="1440"/>
            </p14:xfrm>
          </p:contentPart>
        </mc:Choice>
        <mc:Fallback>
          <p:pic>
            <p:nvPicPr>
              <p:cNvPr id="19490" name="Ink 19489">
                <a:extLst>
                  <a:ext uri="{FF2B5EF4-FFF2-40B4-BE49-F238E27FC236}">
                    <a16:creationId xmlns:a16="http://schemas.microsoft.com/office/drawing/2014/main" id="{96C27E5C-DB7C-708D-38E6-389A4DE069B1}"/>
                  </a:ext>
                </a:extLst>
              </p:cNvPr>
              <p:cNvPicPr/>
              <p:nvPr/>
            </p:nvPicPr>
            <p:blipFill>
              <a:blip r:embed="rId167"/>
              <a:stretch>
                <a:fillRect/>
              </a:stretch>
            </p:blipFill>
            <p:spPr>
              <a:xfrm>
                <a:off x="3473840" y="3989665"/>
                <a:ext cx="36000" cy="19080"/>
              </a:xfrm>
              <a:prstGeom prst="rect">
                <a:avLst/>
              </a:prstGeom>
            </p:spPr>
          </p:pic>
        </mc:Fallback>
      </mc:AlternateContent>
      <p:grpSp>
        <p:nvGrpSpPr>
          <p:cNvPr id="19507" name="Group 19506">
            <a:extLst>
              <a:ext uri="{FF2B5EF4-FFF2-40B4-BE49-F238E27FC236}">
                <a16:creationId xmlns:a16="http://schemas.microsoft.com/office/drawing/2014/main" id="{C4FBEE4E-B5FE-32A0-D11A-6DC3DCB1AD6D}"/>
              </a:ext>
            </a:extLst>
          </p:cNvPr>
          <p:cNvGrpSpPr/>
          <p:nvPr/>
        </p:nvGrpSpPr>
        <p:grpSpPr>
          <a:xfrm>
            <a:off x="7400000" y="4287745"/>
            <a:ext cx="332640" cy="263880"/>
            <a:chOff x="7400000" y="4287745"/>
            <a:chExt cx="332640" cy="263880"/>
          </a:xfrm>
        </p:grpSpPr>
        <mc:AlternateContent xmlns:mc="http://schemas.openxmlformats.org/markup-compatibility/2006">
          <mc:Choice xmlns:p14="http://schemas.microsoft.com/office/powerpoint/2010/main" Requires="p14">
            <p:contentPart p14:bwMode="auto" r:id="rId168">
              <p14:nvContentPartPr>
                <p14:cNvPr id="19504" name="Ink 19503">
                  <a:extLst>
                    <a:ext uri="{FF2B5EF4-FFF2-40B4-BE49-F238E27FC236}">
                      <a16:creationId xmlns:a16="http://schemas.microsoft.com/office/drawing/2014/main" id="{27834DD3-11BC-41D8-B9F1-4C5D5839D1A2}"/>
                    </a:ext>
                  </a:extLst>
                </p14:cNvPr>
                <p14:cNvContentPartPr/>
                <p14:nvPr/>
              </p14:nvContentPartPr>
              <p14:xfrm>
                <a:off x="7400000" y="4319785"/>
                <a:ext cx="158760" cy="201960"/>
              </p14:xfrm>
            </p:contentPart>
          </mc:Choice>
          <mc:Fallback>
            <p:pic>
              <p:nvPicPr>
                <p:cNvPr id="19504" name="Ink 19503">
                  <a:extLst>
                    <a:ext uri="{FF2B5EF4-FFF2-40B4-BE49-F238E27FC236}">
                      <a16:creationId xmlns:a16="http://schemas.microsoft.com/office/drawing/2014/main" id="{27834DD3-11BC-41D8-B9F1-4C5D5839D1A2}"/>
                    </a:ext>
                  </a:extLst>
                </p:cNvPr>
                <p:cNvPicPr/>
                <p:nvPr/>
              </p:nvPicPr>
              <p:blipFill>
                <a:blip r:embed="rId169"/>
                <a:stretch>
                  <a:fillRect/>
                </a:stretch>
              </p:blipFill>
              <p:spPr>
                <a:xfrm>
                  <a:off x="7391000" y="4311145"/>
                  <a:ext cx="1764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9505" name="Ink 19504">
                  <a:extLst>
                    <a:ext uri="{FF2B5EF4-FFF2-40B4-BE49-F238E27FC236}">
                      <a16:creationId xmlns:a16="http://schemas.microsoft.com/office/drawing/2014/main" id="{2FB25BF2-1B9C-3B4E-2387-78395F9E19C1}"/>
                    </a:ext>
                  </a:extLst>
                </p14:cNvPr>
                <p14:cNvContentPartPr/>
                <p14:nvPr/>
              </p14:nvContentPartPr>
              <p14:xfrm>
                <a:off x="7585400" y="4479625"/>
                <a:ext cx="38520" cy="72000"/>
              </p14:xfrm>
            </p:contentPart>
          </mc:Choice>
          <mc:Fallback>
            <p:pic>
              <p:nvPicPr>
                <p:cNvPr id="19505" name="Ink 19504">
                  <a:extLst>
                    <a:ext uri="{FF2B5EF4-FFF2-40B4-BE49-F238E27FC236}">
                      <a16:creationId xmlns:a16="http://schemas.microsoft.com/office/drawing/2014/main" id="{2FB25BF2-1B9C-3B4E-2387-78395F9E19C1}"/>
                    </a:ext>
                  </a:extLst>
                </p:cNvPr>
                <p:cNvPicPr/>
                <p:nvPr/>
              </p:nvPicPr>
              <p:blipFill>
                <a:blip r:embed="rId171"/>
                <a:stretch>
                  <a:fillRect/>
                </a:stretch>
              </p:blipFill>
              <p:spPr>
                <a:xfrm>
                  <a:off x="7576760" y="4470625"/>
                  <a:ext cx="561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9506" name="Ink 19505">
                  <a:extLst>
                    <a:ext uri="{FF2B5EF4-FFF2-40B4-BE49-F238E27FC236}">
                      <a16:creationId xmlns:a16="http://schemas.microsoft.com/office/drawing/2014/main" id="{2F69DEFA-3B16-6BC8-B6A9-61718EC9C993}"/>
                    </a:ext>
                  </a:extLst>
                </p14:cNvPr>
                <p14:cNvContentPartPr/>
                <p14:nvPr/>
              </p14:nvContentPartPr>
              <p14:xfrm>
                <a:off x="7728680" y="4287745"/>
                <a:ext cx="3960" cy="15480"/>
              </p14:xfrm>
            </p:contentPart>
          </mc:Choice>
          <mc:Fallback>
            <p:pic>
              <p:nvPicPr>
                <p:cNvPr id="19506" name="Ink 19505">
                  <a:extLst>
                    <a:ext uri="{FF2B5EF4-FFF2-40B4-BE49-F238E27FC236}">
                      <a16:creationId xmlns:a16="http://schemas.microsoft.com/office/drawing/2014/main" id="{2F69DEFA-3B16-6BC8-B6A9-61718EC9C993}"/>
                    </a:ext>
                  </a:extLst>
                </p:cNvPr>
                <p:cNvPicPr/>
                <p:nvPr/>
              </p:nvPicPr>
              <p:blipFill>
                <a:blip r:embed="rId173"/>
                <a:stretch>
                  <a:fillRect/>
                </a:stretch>
              </p:blipFill>
              <p:spPr>
                <a:xfrm>
                  <a:off x="7719680" y="4279105"/>
                  <a:ext cx="21600" cy="33120"/>
                </a:xfrm>
                <a:prstGeom prst="rect">
                  <a:avLst/>
                </a:prstGeom>
              </p:spPr>
            </p:pic>
          </mc:Fallback>
        </mc:AlternateContent>
      </p:grpSp>
      <p:grpSp>
        <p:nvGrpSpPr>
          <p:cNvPr id="19510" name="Group 19509">
            <a:extLst>
              <a:ext uri="{FF2B5EF4-FFF2-40B4-BE49-F238E27FC236}">
                <a16:creationId xmlns:a16="http://schemas.microsoft.com/office/drawing/2014/main" id="{56652646-79F6-AD0A-9273-B39969AF999C}"/>
              </a:ext>
            </a:extLst>
          </p:cNvPr>
          <p:cNvGrpSpPr/>
          <p:nvPr/>
        </p:nvGrpSpPr>
        <p:grpSpPr>
          <a:xfrm>
            <a:off x="8285960" y="3949345"/>
            <a:ext cx="2228400" cy="758880"/>
            <a:chOff x="8285960" y="3949345"/>
            <a:chExt cx="2228400" cy="758880"/>
          </a:xfrm>
        </p:grpSpPr>
        <mc:AlternateContent xmlns:mc="http://schemas.openxmlformats.org/markup-compatibility/2006">
          <mc:Choice xmlns:p14="http://schemas.microsoft.com/office/powerpoint/2010/main" Requires="p14">
            <p:contentPart p14:bwMode="auto" r:id="rId174">
              <p14:nvContentPartPr>
                <p14:cNvPr id="19491" name="Ink 19490">
                  <a:extLst>
                    <a:ext uri="{FF2B5EF4-FFF2-40B4-BE49-F238E27FC236}">
                      <a16:creationId xmlns:a16="http://schemas.microsoft.com/office/drawing/2014/main" id="{339313D6-F494-7F66-95F1-FADCD1EAF981}"/>
                    </a:ext>
                  </a:extLst>
                </p14:cNvPr>
                <p14:cNvContentPartPr/>
                <p14:nvPr/>
              </p14:nvContentPartPr>
              <p14:xfrm>
                <a:off x="9608600" y="4195585"/>
                <a:ext cx="477000" cy="47520"/>
              </p14:xfrm>
            </p:contentPart>
          </mc:Choice>
          <mc:Fallback>
            <p:pic>
              <p:nvPicPr>
                <p:cNvPr id="19491" name="Ink 19490">
                  <a:extLst>
                    <a:ext uri="{FF2B5EF4-FFF2-40B4-BE49-F238E27FC236}">
                      <a16:creationId xmlns:a16="http://schemas.microsoft.com/office/drawing/2014/main" id="{339313D6-F494-7F66-95F1-FADCD1EAF981}"/>
                    </a:ext>
                  </a:extLst>
                </p:cNvPr>
                <p:cNvPicPr/>
                <p:nvPr/>
              </p:nvPicPr>
              <p:blipFill>
                <a:blip r:embed="rId175"/>
                <a:stretch>
                  <a:fillRect/>
                </a:stretch>
              </p:blipFill>
              <p:spPr>
                <a:xfrm>
                  <a:off x="9599600" y="4186585"/>
                  <a:ext cx="4946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9492" name="Ink 19491">
                  <a:extLst>
                    <a:ext uri="{FF2B5EF4-FFF2-40B4-BE49-F238E27FC236}">
                      <a16:creationId xmlns:a16="http://schemas.microsoft.com/office/drawing/2014/main" id="{28891029-9354-73E4-9089-7B5025BABA8B}"/>
                    </a:ext>
                  </a:extLst>
                </p14:cNvPr>
                <p14:cNvContentPartPr/>
                <p14:nvPr/>
              </p14:nvContentPartPr>
              <p14:xfrm>
                <a:off x="9794360" y="4229065"/>
                <a:ext cx="30240" cy="395640"/>
              </p14:xfrm>
            </p:contentPart>
          </mc:Choice>
          <mc:Fallback>
            <p:pic>
              <p:nvPicPr>
                <p:cNvPr id="19492" name="Ink 19491">
                  <a:extLst>
                    <a:ext uri="{FF2B5EF4-FFF2-40B4-BE49-F238E27FC236}">
                      <a16:creationId xmlns:a16="http://schemas.microsoft.com/office/drawing/2014/main" id="{28891029-9354-73E4-9089-7B5025BABA8B}"/>
                    </a:ext>
                  </a:extLst>
                </p:cNvPr>
                <p:cNvPicPr/>
                <p:nvPr/>
              </p:nvPicPr>
              <p:blipFill>
                <a:blip r:embed="rId177"/>
                <a:stretch>
                  <a:fillRect/>
                </a:stretch>
              </p:blipFill>
              <p:spPr>
                <a:xfrm>
                  <a:off x="9785720" y="4220065"/>
                  <a:ext cx="4788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493" name="Ink 19492">
                  <a:extLst>
                    <a:ext uri="{FF2B5EF4-FFF2-40B4-BE49-F238E27FC236}">
                      <a16:creationId xmlns:a16="http://schemas.microsoft.com/office/drawing/2014/main" id="{9D5EE09C-EA41-A6F4-2814-EA2B123D4204}"/>
                    </a:ext>
                  </a:extLst>
                </p14:cNvPr>
                <p14:cNvContentPartPr/>
                <p14:nvPr/>
              </p14:nvContentPartPr>
              <p14:xfrm>
                <a:off x="9905240" y="4421665"/>
                <a:ext cx="111240" cy="234000"/>
              </p14:xfrm>
            </p:contentPart>
          </mc:Choice>
          <mc:Fallback>
            <p:pic>
              <p:nvPicPr>
                <p:cNvPr id="19493" name="Ink 19492">
                  <a:extLst>
                    <a:ext uri="{FF2B5EF4-FFF2-40B4-BE49-F238E27FC236}">
                      <a16:creationId xmlns:a16="http://schemas.microsoft.com/office/drawing/2014/main" id="{9D5EE09C-EA41-A6F4-2814-EA2B123D4204}"/>
                    </a:ext>
                  </a:extLst>
                </p:cNvPr>
                <p:cNvPicPr/>
                <p:nvPr/>
              </p:nvPicPr>
              <p:blipFill>
                <a:blip r:embed="rId179"/>
                <a:stretch>
                  <a:fillRect/>
                </a:stretch>
              </p:blipFill>
              <p:spPr>
                <a:xfrm>
                  <a:off x="9896240" y="4413025"/>
                  <a:ext cx="1288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495" name="Ink 19494">
                  <a:extLst>
                    <a:ext uri="{FF2B5EF4-FFF2-40B4-BE49-F238E27FC236}">
                      <a16:creationId xmlns:a16="http://schemas.microsoft.com/office/drawing/2014/main" id="{792E87AE-4E0D-4238-6240-16872064FDD0}"/>
                    </a:ext>
                  </a:extLst>
                </p14:cNvPr>
                <p14:cNvContentPartPr/>
                <p14:nvPr/>
              </p14:nvContentPartPr>
              <p14:xfrm>
                <a:off x="9370640" y="4198825"/>
                <a:ext cx="145800" cy="509400"/>
              </p14:xfrm>
            </p:contentPart>
          </mc:Choice>
          <mc:Fallback>
            <p:pic>
              <p:nvPicPr>
                <p:cNvPr id="19495" name="Ink 19494">
                  <a:extLst>
                    <a:ext uri="{FF2B5EF4-FFF2-40B4-BE49-F238E27FC236}">
                      <a16:creationId xmlns:a16="http://schemas.microsoft.com/office/drawing/2014/main" id="{792E87AE-4E0D-4238-6240-16872064FDD0}"/>
                    </a:ext>
                  </a:extLst>
                </p:cNvPr>
                <p:cNvPicPr/>
                <p:nvPr/>
              </p:nvPicPr>
              <p:blipFill>
                <a:blip r:embed="rId181"/>
                <a:stretch>
                  <a:fillRect/>
                </a:stretch>
              </p:blipFill>
              <p:spPr>
                <a:xfrm>
                  <a:off x="9361640" y="4190185"/>
                  <a:ext cx="163440" cy="527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496" name="Ink 19495">
                  <a:extLst>
                    <a:ext uri="{FF2B5EF4-FFF2-40B4-BE49-F238E27FC236}">
                      <a16:creationId xmlns:a16="http://schemas.microsoft.com/office/drawing/2014/main" id="{2E04DC20-205F-15F3-94B4-C4D740C0C514}"/>
                    </a:ext>
                  </a:extLst>
                </p14:cNvPr>
                <p14:cNvContentPartPr/>
                <p14:nvPr/>
              </p14:nvContentPartPr>
              <p14:xfrm>
                <a:off x="10219880" y="4050145"/>
                <a:ext cx="40320" cy="614160"/>
              </p14:xfrm>
            </p:contentPart>
          </mc:Choice>
          <mc:Fallback>
            <p:pic>
              <p:nvPicPr>
                <p:cNvPr id="19496" name="Ink 19495">
                  <a:extLst>
                    <a:ext uri="{FF2B5EF4-FFF2-40B4-BE49-F238E27FC236}">
                      <a16:creationId xmlns:a16="http://schemas.microsoft.com/office/drawing/2014/main" id="{2E04DC20-205F-15F3-94B4-C4D740C0C514}"/>
                    </a:ext>
                  </a:extLst>
                </p:cNvPr>
                <p:cNvPicPr/>
                <p:nvPr/>
              </p:nvPicPr>
              <p:blipFill>
                <a:blip r:embed="rId183"/>
                <a:stretch>
                  <a:fillRect/>
                </a:stretch>
              </p:blipFill>
              <p:spPr>
                <a:xfrm>
                  <a:off x="10211240" y="4041145"/>
                  <a:ext cx="57960" cy="631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498" name="Ink 19497">
                  <a:extLst>
                    <a:ext uri="{FF2B5EF4-FFF2-40B4-BE49-F238E27FC236}">
                      <a16:creationId xmlns:a16="http://schemas.microsoft.com/office/drawing/2014/main" id="{529A261E-DAAD-2BCE-A8BC-1EA23E19257D}"/>
                    </a:ext>
                  </a:extLst>
                </p14:cNvPr>
                <p14:cNvContentPartPr/>
                <p14:nvPr/>
              </p14:nvContentPartPr>
              <p14:xfrm>
                <a:off x="10409960" y="3984985"/>
                <a:ext cx="12240" cy="18360"/>
              </p14:xfrm>
            </p:contentPart>
          </mc:Choice>
          <mc:Fallback>
            <p:pic>
              <p:nvPicPr>
                <p:cNvPr id="19498" name="Ink 19497">
                  <a:extLst>
                    <a:ext uri="{FF2B5EF4-FFF2-40B4-BE49-F238E27FC236}">
                      <a16:creationId xmlns:a16="http://schemas.microsoft.com/office/drawing/2014/main" id="{529A261E-DAAD-2BCE-A8BC-1EA23E19257D}"/>
                    </a:ext>
                  </a:extLst>
                </p:cNvPr>
                <p:cNvPicPr/>
                <p:nvPr/>
              </p:nvPicPr>
              <p:blipFill>
                <a:blip r:embed="rId185"/>
                <a:stretch>
                  <a:fillRect/>
                </a:stretch>
              </p:blipFill>
              <p:spPr>
                <a:xfrm>
                  <a:off x="10401320" y="3975985"/>
                  <a:ext cx="29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9499" name="Ink 19498">
                  <a:extLst>
                    <a:ext uri="{FF2B5EF4-FFF2-40B4-BE49-F238E27FC236}">
                      <a16:creationId xmlns:a16="http://schemas.microsoft.com/office/drawing/2014/main" id="{6231BFEE-F140-9827-3CAC-286CCFD31C30}"/>
                    </a:ext>
                  </a:extLst>
                </p14:cNvPr>
                <p14:cNvContentPartPr/>
                <p14:nvPr/>
              </p14:nvContentPartPr>
              <p14:xfrm>
                <a:off x="10371800" y="4540465"/>
                <a:ext cx="13320" cy="142560"/>
              </p14:xfrm>
            </p:contentPart>
          </mc:Choice>
          <mc:Fallback>
            <p:pic>
              <p:nvPicPr>
                <p:cNvPr id="19499" name="Ink 19498">
                  <a:extLst>
                    <a:ext uri="{FF2B5EF4-FFF2-40B4-BE49-F238E27FC236}">
                      <a16:creationId xmlns:a16="http://schemas.microsoft.com/office/drawing/2014/main" id="{6231BFEE-F140-9827-3CAC-286CCFD31C30}"/>
                    </a:ext>
                  </a:extLst>
                </p:cNvPr>
                <p:cNvPicPr/>
                <p:nvPr/>
              </p:nvPicPr>
              <p:blipFill>
                <a:blip r:embed="rId187"/>
                <a:stretch>
                  <a:fillRect/>
                </a:stretch>
              </p:blipFill>
              <p:spPr>
                <a:xfrm>
                  <a:off x="10363160" y="4531825"/>
                  <a:ext cx="309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9501" name="Ink 19500">
                  <a:extLst>
                    <a:ext uri="{FF2B5EF4-FFF2-40B4-BE49-F238E27FC236}">
                      <a16:creationId xmlns:a16="http://schemas.microsoft.com/office/drawing/2014/main" id="{8AC0E25C-4767-FBE3-FA5B-4406348249B3}"/>
                    </a:ext>
                  </a:extLst>
                </p14:cNvPr>
                <p14:cNvContentPartPr/>
                <p14:nvPr/>
              </p14:nvContentPartPr>
              <p14:xfrm>
                <a:off x="10421840" y="3952225"/>
                <a:ext cx="2880" cy="163080"/>
              </p14:xfrm>
            </p:contentPart>
          </mc:Choice>
          <mc:Fallback>
            <p:pic>
              <p:nvPicPr>
                <p:cNvPr id="19501" name="Ink 19500">
                  <a:extLst>
                    <a:ext uri="{FF2B5EF4-FFF2-40B4-BE49-F238E27FC236}">
                      <a16:creationId xmlns:a16="http://schemas.microsoft.com/office/drawing/2014/main" id="{8AC0E25C-4767-FBE3-FA5B-4406348249B3}"/>
                    </a:ext>
                  </a:extLst>
                </p:cNvPr>
                <p:cNvPicPr/>
                <p:nvPr/>
              </p:nvPicPr>
              <p:blipFill>
                <a:blip r:embed="rId189"/>
                <a:stretch>
                  <a:fillRect/>
                </a:stretch>
              </p:blipFill>
              <p:spPr>
                <a:xfrm>
                  <a:off x="10413200" y="3943585"/>
                  <a:ext cx="205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9502" name="Ink 19501">
                  <a:extLst>
                    <a:ext uri="{FF2B5EF4-FFF2-40B4-BE49-F238E27FC236}">
                      <a16:creationId xmlns:a16="http://schemas.microsoft.com/office/drawing/2014/main" id="{51F40BAE-8BD3-7733-A9C0-50C47F168AC1}"/>
                    </a:ext>
                  </a:extLst>
                </p14:cNvPr>
                <p14:cNvContentPartPr/>
                <p14:nvPr/>
              </p14:nvContentPartPr>
              <p14:xfrm>
                <a:off x="10407440" y="3949345"/>
                <a:ext cx="106920" cy="208080"/>
              </p14:xfrm>
            </p:contentPart>
          </mc:Choice>
          <mc:Fallback>
            <p:pic>
              <p:nvPicPr>
                <p:cNvPr id="19502" name="Ink 19501">
                  <a:extLst>
                    <a:ext uri="{FF2B5EF4-FFF2-40B4-BE49-F238E27FC236}">
                      <a16:creationId xmlns:a16="http://schemas.microsoft.com/office/drawing/2014/main" id="{51F40BAE-8BD3-7733-A9C0-50C47F168AC1}"/>
                    </a:ext>
                  </a:extLst>
                </p:cNvPr>
                <p:cNvPicPr/>
                <p:nvPr/>
              </p:nvPicPr>
              <p:blipFill>
                <a:blip r:embed="rId191"/>
                <a:stretch>
                  <a:fillRect/>
                </a:stretch>
              </p:blipFill>
              <p:spPr>
                <a:xfrm>
                  <a:off x="10398800" y="3940345"/>
                  <a:ext cx="1245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9508" name="Ink 19507">
                  <a:extLst>
                    <a:ext uri="{FF2B5EF4-FFF2-40B4-BE49-F238E27FC236}">
                      <a16:creationId xmlns:a16="http://schemas.microsoft.com/office/drawing/2014/main" id="{D73C8BD6-977C-5E84-C648-84E9E65C6AF1}"/>
                    </a:ext>
                  </a:extLst>
                </p14:cNvPr>
                <p14:cNvContentPartPr/>
                <p14:nvPr/>
              </p14:nvContentPartPr>
              <p14:xfrm>
                <a:off x="8285960" y="4169305"/>
                <a:ext cx="1263600" cy="226080"/>
              </p14:xfrm>
            </p:contentPart>
          </mc:Choice>
          <mc:Fallback>
            <p:pic>
              <p:nvPicPr>
                <p:cNvPr id="19508" name="Ink 19507">
                  <a:extLst>
                    <a:ext uri="{FF2B5EF4-FFF2-40B4-BE49-F238E27FC236}">
                      <a16:creationId xmlns:a16="http://schemas.microsoft.com/office/drawing/2014/main" id="{D73C8BD6-977C-5E84-C648-84E9E65C6AF1}"/>
                    </a:ext>
                  </a:extLst>
                </p:cNvPr>
                <p:cNvPicPr/>
                <p:nvPr/>
              </p:nvPicPr>
              <p:blipFill>
                <a:blip r:embed="rId193"/>
                <a:stretch>
                  <a:fillRect/>
                </a:stretch>
              </p:blipFill>
              <p:spPr>
                <a:xfrm>
                  <a:off x="8276960" y="4160305"/>
                  <a:ext cx="12812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9509" name="Ink 19508">
                  <a:extLst>
                    <a:ext uri="{FF2B5EF4-FFF2-40B4-BE49-F238E27FC236}">
                      <a16:creationId xmlns:a16="http://schemas.microsoft.com/office/drawing/2014/main" id="{28436A7A-A22C-9AC9-E00E-651C6766850F}"/>
                    </a:ext>
                  </a:extLst>
                </p14:cNvPr>
                <p14:cNvContentPartPr/>
                <p14:nvPr/>
              </p14:nvContentPartPr>
              <p14:xfrm>
                <a:off x="9484760" y="4082185"/>
                <a:ext cx="144720" cy="253080"/>
              </p14:xfrm>
            </p:contentPart>
          </mc:Choice>
          <mc:Fallback>
            <p:pic>
              <p:nvPicPr>
                <p:cNvPr id="19509" name="Ink 19508">
                  <a:extLst>
                    <a:ext uri="{FF2B5EF4-FFF2-40B4-BE49-F238E27FC236}">
                      <a16:creationId xmlns:a16="http://schemas.microsoft.com/office/drawing/2014/main" id="{28436A7A-A22C-9AC9-E00E-651C6766850F}"/>
                    </a:ext>
                  </a:extLst>
                </p:cNvPr>
                <p:cNvPicPr/>
                <p:nvPr/>
              </p:nvPicPr>
              <p:blipFill>
                <a:blip r:embed="rId195"/>
                <a:stretch>
                  <a:fillRect/>
                </a:stretch>
              </p:blipFill>
              <p:spPr>
                <a:xfrm>
                  <a:off x="9476120" y="4073185"/>
                  <a:ext cx="162360" cy="27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6">
            <p14:nvContentPartPr>
              <p14:cNvPr id="19511" name="Ink 19510">
                <a:extLst>
                  <a:ext uri="{FF2B5EF4-FFF2-40B4-BE49-F238E27FC236}">
                    <a16:creationId xmlns:a16="http://schemas.microsoft.com/office/drawing/2014/main" id="{A453B1FD-92F8-5AC0-F0F6-4873B48AABDE}"/>
                  </a:ext>
                </a:extLst>
              </p14:cNvPr>
              <p14:cNvContentPartPr/>
              <p14:nvPr/>
            </p14:nvContentPartPr>
            <p14:xfrm>
              <a:off x="9792920" y="4828825"/>
              <a:ext cx="222120" cy="29160"/>
            </p14:xfrm>
          </p:contentPart>
        </mc:Choice>
        <mc:Fallback>
          <p:pic>
            <p:nvPicPr>
              <p:cNvPr id="19511" name="Ink 19510">
                <a:extLst>
                  <a:ext uri="{FF2B5EF4-FFF2-40B4-BE49-F238E27FC236}">
                    <a16:creationId xmlns:a16="http://schemas.microsoft.com/office/drawing/2014/main" id="{A453B1FD-92F8-5AC0-F0F6-4873B48AABDE}"/>
                  </a:ext>
                </a:extLst>
              </p:cNvPr>
              <p:cNvPicPr/>
              <p:nvPr/>
            </p:nvPicPr>
            <p:blipFill>
              <a:blip r:embed="rId197"/>
              <a:stretch>
                <a:fillRect/>
              </a:stretch>
            </p:blipFill>
            <p:spPr>
              <a:xfrm>
                <a:off x="9784280" y="4820185"/>
                <a:ext cx="2397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9512" name="Ink 19511">
                <a:extLst>
                  <a:ext uri="{FF2B5EF4-FFF2-40B4-BE49-F238E27FC236}">
                    <a16:creationId xmlns:a16="http://schemas.microsoft.com/office/drawing/2014/main" id="{4ECAE31E-96B2-D8BF-12A2-6603E9B0A1F5}"/>
                  </a:ext>
                </a:extLst>
              </p14:cNvPr>
              <p14:cNvContentPartPr/>
              <p14:nvPr/>
            </p14:nvContentPartPr>
            <p14:xfrm>
              <a:off x="3427400" y="5807305"/>
              <a:ext cx="677520" cy="162000"/>
            </p14:xfrm>
          </p:contentPart>
        </mc:Choice>
        <mc:Fallback>
          <p:pic>
            <p:nvPicPr>
              <p:cNvPr id="19512" name="Ink 19511">
                <a:extLst>
                  <a:ext uri="{FF2B5EF4-FFF2-40B4-BE49-F238E27FC236}">
                    <a16:creationId xmlns:a16="http://schemas.microsoft.com/office/drawing/2014/main" id="{4ECAE31E-96B2-D8BF-12A2-6603E9B0A1F5}"/>
                  </a:ext>
                </a:extLst>
              </p:cNvPr>
              <p:cNvPicPr/>
              <p:nvPr/>
            </p:nvPicPr>
            <p:blipFill>
              <a:blip r:embed="rId199"/>
              <a:stretch>
                <a:fillRect/>
              </a:stretch>
            </p:blipFill>
            <p:spPr>
              <a:xfrm>
                <a:off x="3418760" y="5798665"/>
                <a:ext cx="6951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9513" name="Ink 19512">
                <a:extLst>
                  <a:ext uri="{FF2B5EF4-FFF2-40B4-BE49-F238E27FC236}">
                    <a16:creationId xmlns:a16="http://schemas.microsoft.com/office/drawing/2014/main" id="{0253F4A2-698A-CE23-0D15-98DA39763372}"/>
                  </a:ext>
                </a:extLst>
              </p14:cNvPr>
              <p14:cNvContentPartPr/>
              <p14:nvPr/>
            </p14:nvContentPartPr>
            <p14:xfrm>
              <a:off x="410600" y="4614625"/>
              <a:ext cx="56160" cy="917640"/>
            </p14:xfrm>
          </p:contentPart>
        </mc:Choice>
        <mc:Fallback>
          <p:pic>
            <p:nvPicPr>
              <p:cNvPr id="19513" name="Ink 19512">
                <a:extLst>
                  <a:ext uri="{FF2B5EF4-FFF2-40B4-BE49-F238E27FC236}">
                    <a16:creationId xmlns:a16="http://schemas.microsoft.com/office/drawing/2014/main" id="{0253F4A2-698A-CE23-0D15-98DA39763372}"/>
                  </a:ext>
                </a:extLst>
              </p:cNvPr>
              <p:cNvPicPr/>
              <p:nvPr/>
            </p:nvPicPr>
            <p:blipFill>
              <a:blip r:embed="rId201"/>
              <a:stretch>
                <a:fillRect/>
              </a:stretch>
            </p:blipFill>
            <p:spPr>
              <a:xfrm>
                <a:off x="401960" y="4605625"/>
                <a:ext cx="73800" cy="935280"/>
              </a:xfrm>
              <a:prstGeom prst="rect">
                <a:avLst/>
              </a:prstGeom>
            </p:spPr>
          </p:pic>
        </mc:Fallback>
      </mc:AlternateContent>
    </p:spTree>
    <p:extLst>
      <p:ext uri="{BB962C8B-B14F-4D97-AF65-F5344CB8AC3E}">
        <p14:creationId xmlns:p14="http://schemas.microsoft.com/office/powerpoint/2010/main" val="413639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Random Forest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23</a:t>
            </a:fld>
            <a:endParaRPr lang="en-US"/>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914400"/>
            <a:ext cx="8646459" cy="4083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95834" y="5245071"/>
            <a:ext cx="8655424" cy="923330"/>
          </a:xfrm>
          <a:prstGeom prst="rect">
            <a:avLst/>
          </a:prstGeom>
        </p:spPr>
        <p:txBody>
          <a:bodyPr wrap="square">
            <a:spAutoFit/>
          </a:bodyPr>
          <a:lstStyle/>
          <a:p>
            <a:r>
              <a:rPr lang="en-US" b="1" dirty="0"/>
              <a:t>FIGURE</a:t>
            </a:r>
            <a:r>
              <a:rPr lang="en-US" dirty="0"/>
              <a:t>: Random forests versus 3-NN on the mixture data. The axis-oriented nature of the individual trees in a random forest lead to decision regions with an axis-oriented flavor.</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6879DC5-BE2E-BF65-15A8-B4D64D2EB399}"/>
                  </a:ext>
                </a:extLst>
              </p14:cNvPr>
              <p14:cNvContentPartPr/>
              <p14:nvPr/>
            </p14:nvContentPartPr>
            <p14:xfrm>
              <a:off x="2487080" y="1701958"/>
              <a:ext cx="302760" cy="301320"/>
            </p14:xfrm>
          </p:contentPart>
        </mc:Choice>
        <mc:Fallback>
          <p:pic>
            <p:nvPicPr>
              <p:cNvPr id="6" name="Ink 5">
                <a:extLst>
                  <a:ext uri="{FF2B5EF4-FFF2-40B4-BE49-F238E27FC236}">
                    <a16:creationId xmlns:a16="http://schemas.microsoft.com/office/drawing/2014/main" id="{96879DC5-BE2E-BF65-15A8-B4D64D2EB399}"/>
                  </a:ext>
                </a:extLst>
              </p:cNvPr>
              <p:cNvPicPr/>
              <p:nvPr/>
            </p:nvPicPr>
            <p:blipFill>
              <a:blip r:embed="rId5"/>
              <a:stretch>
                <a:fillRect/>
              </a:stretch>
            </p:blipFill>
            <p:spPr>
              <a:xfrm>
                <a:off x="2478440" y="1693318"/>
                <a:ext cx="32040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6D0458C2-9C7F-8764-B5D8-354581605A88}"/>
                  </a:ext>
                </a:extLst>
              </p14:cNvPr>
              <p14:cNvContentPartPr/>
              <p14:nvPr/>
            </p14:nvContentPartPr>
            <p14:xfrm>
              <a:off x="6012200" y="1143598"/>
              <a:ext cx="153000" cy="56880"/>
            </p14:xfrm>
          </p:contentPart>
        </mc:Choice>
        <mc:Fallback>
          <p:pic>
            <p:nvPicPr>
              <p:cNvPr id="17" name="Ink 16">
                <a:extLst>
                  <a:ext uri="{FF2B5EF4-FFF2-40B4-BE49-F238E27FC236}">
                    <a16:creationId xmlns:a16="http://schemas.microsoft.com/office/drawing/2014/main" id="{6D0458C2-9C7F-8764-B5D8-354581605A88}"/>
                  </a:ext>
                </a:extLst>
              </p:cNvPr>
              <p:cNvPicPr/>
              <p:nvPr/>
            </p:nvPicPr>
            <p:blipFill>
              <a:blip r:embed="rId7"/>
              <a:stretch>
                <a:fillRect/>
              </a:stretch>
            </p:blipFill>
            <p:spPr>
              <a:xfrm>
                <a:off x="6003560" y="1134958"/>
                <a:ext cx="1706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2" name="Ink 31">
                <a:extLst>
                  <a:ext uri="{FF2B5EF4-FFF2-40B4-BE49-F238E27FC236}">
                    <a16:creationId xmlns:a16="http://schemas.microsoft.com/office/drawing/2014/main" id="{F8B2CDCE-2579-2934-2950-C9A328E7D233}"/>
                  </a:ext>
                </a:extLst>
              </p14:cNvPr>
              <p14:cNvContentPartPr/>
              <p14:nvPr/>
            </p14:nvContentPartPr>
            <p14:xfrm>
              <a:off x="11111240" y="1433758"/>
              <a:ext cx="114840" cy="268560"/>
            </p14:xfrm>
          </p:contentPart>
        </mc:Choice>
        <mc:Fallback>
          <p:pic>
            <p:nvPicPr>
              <p:cNvPr id="32" name="Ink 31">
                <a:extLst>
                  <a:ext uri="{FF2B5EF4-FFF2-40B4-BE49-F238E27FC236}">
                    <a16:creationId xmlns:a16="http://schemas.microsoft.com/office/drawing/2014/main" id="{F8B2CDCE-2579-2934-2950-C9A328E7D233}"/>
                  </a:ext>
                </a:extLst>
              </p:cNvPr>
              <p:cNvPicPr/>
              <p:nvPr/>
            </p:nvPicPr>
            <p:blipFill>
              <a:blip r:embed="rId9"/>
              <a:stretch>
                <a:fillRect/>
              </a:stretch>
            </p:blipFill>
            <p:spPr>
              <a:xfrm>
                <a:off x="11102600" y="1424758"/>
                <a:ext cx="1324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8" name="Ink 37">
                <a:extLst>
                  <a:ext uri="{FF2B5EF4-FFF2-40B4-BE49-F238E27FC236}">
                    <a16:creationId xmlns:a16="http://schemas.microsoft.com/office/drawing/2014/main" id="{1BE5EAA6-3A1E-C863-3038-3E1B6D11B98F}"/>
                  </a:ext>
                </a:extLst>
              </p14:cNvPr>
              <p14:cNvContentPartPr/>
              <p14:nvPr/>
            </p14:nvContentPartPr>
            <p14:xfrm>
              <a:off x="8068880" y="846958"/>
              <a:ext cx="524520" cy="272880"/>
            </p14:xfrm>
          </p:contentPart>
        </mc:Choice>
        <mc:Fallback>
          <p:pic>
            <p:nvPicPr>
              <p:cNvPr id="38" name="Ink 37">
                <a:extLst>
                  <a:ext uri="{FF2B5EF4-FFF2-40B4-BE49-F238E27FC236}">
                    <a16:creationId xmlns:a16="http://schemas.microsoft.com/office/drawing/2014/main" id="{1BE5EAA6-3A1E-C863-3038-3E1B6D11B98F}"/>
                  </a:ext>
                </a:extLst>
              </p:cNvPr>
              <p:cNvPicPr/>
              <p:nvPr/>
            </p:nvPicPr>
            <p:blipFill>
              <a:blip r:embed="rId11"/>
              <a:stretch>
                <a:fillRect/>
              </a:stretch>
            </p:blipFill>
            <p:spPr>
              <a:xfrm>
                <a:off x="8060240" y="837958"/>
                <a:ext cx="5421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 name="Ink 38">
                <a:extLst>
                  <a:ext uri="{FF2B5EF4-FFF2-40B4-BE49-F238E27FC236}">
                    <a16:creationId xmlns:a16="http://schemas.microsoft.com/office/drawing/2014/main" id="{6C44FF49-0B14-8C4A-230C-CAA4BE82D73D}"/>
                  </a:ext>
                </a:extLst>
              </p14:cNvPr>
              <p14:cNvContentPartPr/>
              <p14:nvPr/>
            </p14:nvContentPartPr>
            <p14:xfrm>
              <a:off x="8014520" y="561838"/>
              <a:ext cx="1440" cy="2520"/>
            </p14:xfrm>
          </p:contentPart>
        </mc:Choice>
        <mc:Fallback>
          <p:pic>
            <p:nvPicPr>
              <p:cNvPr id="39" name="Ink 38">
                <a:extLst>
                  <a:ext uri="{FF2B5EF4-FFF2-40B4-BE49-F238E27FC236}">
                    <a16:creationId xmlns:a16="http://schemas.microsoft.com/office/drawing/2014/main" id="{6C44FF49-0B14-8C4A-230C-CAA4BE82D73D}"/>
                  </a:ext>
                </a:extLst>
              </p:cNvPr>
              <p:cNvPicPr/>
              <p:nvPr/>
            </p:nvPicPr>
            <p:blipFill>
              <a:blip r:embed="rId13"/>
              <a:stretch>
                <a:fillRect/>
              </a:stretch>
            </p:blipFill>
            <p:spPr>
              <a:xfrm>
                <a:off x="8005520" y="552838"/>
                <a:ext cx="19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0" name="Ink 39">
                <a:extLst>
                  <a:ext uri="{FF2B5EF4-FFF2-40B4-BE49-F238E27FC236}">
                    <a16:creationId xmlns:a16="http://schemas.microsoft.com/office/drawing/2014/main" id="{BECD8A60-EB3E-102B-251A-B98F93566DD5}"/>
                  </a:ext>
                </a:extLst>
              </p14:cNvPr>
              <p14:cNvContentPartPr/>
              <p14:nvPr/>
            </p14:nvContentPartPr>
            <p14:xfrm>
              <a:off x="7605920" y="1504678"/>
              <a:ext cx="273600" cy="462240"/>
            </p14:xfrm>
          </p:contentPart>
        </mc:Choice>
        <mc:Fallback>
          <p:pic>
            <p:nvPicPr>
              <p:cNvPr id="40" name="Ink 39">
                <a:extLst>
                  <a:ext uri="{FF2B5EF4-FFF2-40B4-BE49-F238E27FC236}">
                    <a16:creationId xmlns:a16="http://schemas.microsoft.com/office/drawing/2014/main" id="{BECD8A60-EB3E-102B-251A-B98F93566DD5}"/>
                  </a:ext>
                </a:extLst>
              </p:cNvPr>
              <p:cNvPicPr/>
              <p:nvPr/>
            </p:nvPicPr>
            <p:blipFill>
              <a:blip r:embed="rId15"/>
              <a:stretch>
                <a:fillRect/>
              </a:stretch>
            </p:blipFill>
            <p:spPr>
              <a:xfrm>
                <a:off x="7597280" y="1496038"/>
                <a:ext cx="29124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1" name="Ink 40">
                <a:extLst>
                  <a:ext uri="{FF2B5EF4-FFF2-40B4-BE49-F238E27FC236}">
                    <a16:creationId xmlns:a16="http://schemas.microsoft.com/office/drawing/2014/main" id="{9E87936C-1A4A-9E2D-0EF1-1E9277EE49FC}"/>
                  </a:ext>
                </a:extLst>
              </p14:cNvPr>
              <p14:cNvContentPartPr/>
              <p14:nvPr/>
            </p14:nvContentPartPr>
            <p14:xfrm>
              <a:off x="3250640" y="3328438"/>
              <a:ext cx="360" cy="360"/>
            </p14:xfrm>
          </p:contentPart>
        </mc:Choice>
        <mc:Fallback>
          <p:pic>
            <p:nvPicPr>
              <p:cNvPr id="41" name="Ink 40">
                <a:extLst>
                  <a:ext uri="{FF2B5EF4-FFF2-40B4-BE49-F238E27FC236}">
                    <a16:creationId xmlns:a16="http://schemas.microsoft.com/office/drawing/2014/main" id="{9E87936C-1A4A-9E2D-0EF1-1E9277EE49FC}"/>
                  </a:ext>
                </a:extLst>
              </p:cNvPr>
              <p:cNvPicPr/>
              <p:nvPr/>
            </p:nvPicPr>
            <p:blipFill>
              <a:blip r:embed="rId13"/>
              <a:stretch>
                <a:fillRect/>
              </a:stretch>
            </p:blipFill>
            <p:spPr>
              <a:xfrm>
                <a:off x="3241640" y="331979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2" name="Ink 41">
                <a:extLst>
                  <a:ext uri="{FF2B5EF4-FFF2-40B4-BE49-F238E27FC236}">
                    <a16:creationId xmlns:a16="http://schemas.microsoft.com/office/drawing/2014/main" id="{63CB4E67-F8FA-0E84-04B4-51E7CB4257DD}"/>
                  </a:ext>
                </a:extLst>
              </p14:cNvPr>
              <p14:cNvContentPartPr/>
              <p14:nvPr/>
            </p14:nvContentPartPr>
            <p14:xfrm>
              <a:off x="212960" y="4665838"/>
              <a:ext cx="295560" cy="131040"/>
            </p14:xfrm>
          </p:contentPart>
        </mc:Choice>
        <mc:Fallback>
          <p:pic>
            <p:nvPicPr>
              <p:cNvPr id="42" name="Ink 41">
                <a:extLst>
                  <a:ext uri="{FF2B5EF4-FFF2-40B4-BE49-F238E27FC236}">
                    <a16:creationId xmlns:a16="http://schemas.microsoft.com/office/drawing/2014/main" id="{63CB4E67-F8FA-0E84-04B4-51E7CB4257DD}"/>
                  </a:ext>
                </a:extLst>
              </p:cNvPr>
              <p:cNvPicPr/>
              <p:nvPr/>
            </p:nvPicPr>
            <p:blipFill>
              <a:blip r:embed="rId18"/>
              <a:stretch>
                <a:fillRect/>
              </a:stretch>
            </p:blipFill>
            <p:spPr>
              <a:xfrm>
                <a:off x="204320" y="4657198"/>
                <a:ext cx="3132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3" name="Ink 42">
                <a:extLst>
                  <a:ext uri="{FF2B5EF4-FFF2-40B4-BE49-F238E27FC236}">
                    <a16:creationId xmlns:a16="http://schemas.microsoft.com/office/drawing/2014/main" id="{8C493CB5-79DB-F16B-F8EE-C57267FF156E}"/>
                  </a:ext>
                </a:extLst>
              </p14:cNvPr>
              <p14:cNvContentPartPr/>
              <p14:nvPr/>
            </p14:nvContentPartPr>
            <p14:xfrm>
              <a:off x="1406000" y="4711918"/>
              <a:ext cx="491040" cy="23400"/>
            </p14:xfrm>
          </p:contentPart>
        </mc:Choice>
        <mc:Fallback>
          <p:pic>
            <p:nvPicPr>
              <p:cNvPr id="43" name="Ink 42">
                <a:extLst>
                  <a:ext uri="{FF2B5EF4-FFF2-40B4-BE49-F238E27FC236}">
                    <a16:creationId xmlns:a16="http://schemas.microsoft.com/office/drawing/2014/main" id="{8C493CB5-79DB-F16B-F8EE-C57267FF156E}"/>
                  </a:ext>
                </a:extLst>
              </p:cNvPr>
              <p:cNvPicPr/>
              <p:nvPr/>
            </p:nvPicPr>
            <p:blipFill>
              <a:blip r:embed="rId20"/>
              <a:stretch>
                <a:fillRect/>
              </a:stretch>
            </p:blipFill>
            <p:spPr>
              <a:xfrm>
                <a:off x="1397360" y="4703278"/>
                <a:ext cx="508680" cy="41040"/>
              </a:xfrm>
              <a:prstGeom prst="rect">
                <a:avLst/>
              </a:prstGeom>
            </p:spPr>
          </p:pic>
        </mc:Fallback>
      </mc:AlternateContent>
      <p:grpSp>
        <p:nvGrpSpPr>
          <p:cNvPr id="46" name="Group 45">
            <a:extLst>
              <a:ext uri="{FF2B5EF4-FFF2-40B4-BE49-F238E27FC236}">
                <a16:creationId xmlns:a16="http://schemas.microsoft.com/office/drawing/2014/main" id="{6BDDA958-95B6-922F-94AD-E2A182311E6A}"/>
              </a:ext>
            </a:extLst>
          </p:cNvPr>
          <p:cNvGrpSpPr/>
          <p:nvPr/>
        </p:nvGrpSpPr>
        <p:grpSpPr>
          <a:xfrm>
            <a:off x="6217760" y="4713718"/>
            <a:ext cx="363600" cy="14760"/>
            <a:chOff x="6217760" y="4713718"/>
            <a:chExt cx="363600" cy="14760"/>
          </a:xfrm>
        </p:grpSpPr>
        <mc:AlternateContent xmlns:mc="http://schemas.openxmlformats.org/markup-compatibility/2006">
          <mc:Choice xmlns:p14="http://schemas.microsoft.com/office/powerpoint/2010/main" Requires="p14">
            <p:contentPart p14:bwMode="auto" r:id="rId21">
              <p14:nvContentPartPr>
                <p14:cNvPr id="44" name="Ink 43">
                  <a:extLst>
                    <a:ext uri="{FF2B5EF4-FFF2-40B4-BE49-F238E27FC236}">
                      <a16:creationId xmlns:a16="http://schemas.microsoft.com/office/drawing/2014/main" id="{70DD4F46-F5C4-C266-BE8B-7E9CFFA18A7F}"/>
                    </a:ext>
                  </a:extLst>
                </p14:cNvPr>
                <p14:cNvContentPartPr/>
                <p14:nvPr/>
              </p14:nvContentPartPr>
              <p14:xfrm>
                <a:off x="6219920" y="4713718"/>
                <a:ext cx="15840" cy="7920"/>
              </p14:xfrm>
            </p:contentPart>
          </mc:Choice>
          <mc:Fallback>
            <p:pic>
              <p:nvPicPr>
                <p:cNvPr id="44" name="Ink 43">
                  <a:extLst>
                    <a:ext uri="{FF2B5EF4-FFF2-40B4-BE49-F238E27FC236}">
                      <a16:creationId xmlns:a16="http://schemas.microsoft.com/office/drawing/2014/main" id="{70DD4F46-F5C4-C266-BE8B-7E9CFFA18A7F}"/>
                    </a:ext>
                  </a:extLst>
                </p:cNvPr>
                <p:cNvPicPr/>
                <p:nvPr/>
              </p:nvPicPr>
              <p:blipFill>
                <a:blip r:embed="rId22"/>
                <a:stretch>
                  <a:fillRect/>
                </a:stretch>
              </p:blipFill>
              <p:spPr>
                <a:xfrm>
                  <a:off x="6210920" y="4705078"/>
                  <a:ext cx="334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5" name="Ink 44">
                  <a:extLst>
                    <a:ext uri="{FF2B5EF4-FFF2-40B4-BE49-F238E27FC236}">
                      <a16:creationId xmlns:a16="http://schemas.microsoft.com/office/drawing/2014/main" id="{0B2944B5-B6D1-C124-A55A-DEB9976EE9F6}"/>
                    </a:ext>
                  </a:extLst>
                </p14:cNvPr>
                <p14:cNvContentPartPr/>
                <p14:nvPr/>
              </p14:nvContentPartPr>
              <p14:xfrm>
                <a:off x="6217760" y="4715158"/>
                <a:ext cx="363600" cy="13320"/>
              </p14:xfrm>
            </p:contentPart>
          </mc:Choice>
          <mc:Fallback>
            <p:pic>
              <p:nvPicPr>
                <p:cNvPr id="45" name="Ink 44">
                  <a:extLst>
                    <a:ext uri="{FF2B5EF4-FFF2-40B4-BE49-F238E27FC236}">
                      <a16:creationId xmlns:a16="http://schemas.microsoft.com/office/drawing/2014/main" id="{0B2944B5-B6D1-C124-A55A-DEB9976EE9F6}"/>
                    </a:ext>
                  </a:extLst>
                </p:cNvPr>
                <p:cNvPicPr/>
                <p:nvPr/>
              </p:nvPicPr>
              <p:blipFill>
                <a:blip r:embed="rId24"/>
                <a:stretch>
                  <a:fillRect/>
                </a:stretch>
              </p:blipFill>
              <p:spPr>
                <a:xfrm>
                  <a:off x="6208760" y="4706158"/>
                  <a:ext cx="381240" cy="3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47" name="Ink 46">
                <a:extLst>
                  <a:ext uri="{FF2B5EF4-FFF2-40B4-BE49-F238E27FC236}">
                    <a16:creationId xmlns:a16="http://schemas.microsoft.com/office/drawing/2014/main" id="{21204945-2096-3687-68EF-D13F45511366}"/>
                  </a:ext>
                </a:extLst>
              </p14:cNvPr>
              <p14:cNvContentPartPr/>
              <p14:nvPr/>
            </p14:nvContentPartPr>
            <p14:xfrm>
              <a:off x="5636360" y="959278"/>
              <a:ext cx="276840" cy="180000"/>
            </p14:xfrm>
          </p:contentPart>
        </mc:Choice>
        <mc:Fallback>
          <p:pic>
            <p:nvPicPr>
              <p:cNvPr id="47" name="Ink 46">
                <a:extLst>
                  <a:ext uri="{FF2B5EF4-FFF2-40B4-BE49-F238E27FC236}">
                    <a16:creationId xmlns:a16="http://schemas.microsoft.com/office/drawing/2014/main" id="{21204945-2096-3687-68EF-D13F45511366}"/>
                  </a:ext>
                </a:extLst>
              </p:cNvPr>
              <p:cNvPicPr/>
              <p:nvPr/>
            </p:nvPicPr>
            <p:blipFill>
              <a:blip r:embed="rId26"/>
              <a:stretch>
                <a:fillRect/>
              </a:stretch>
            </p:blipFill>
            <p:spPr>
              <a:xfrm>
                <a:off x="5627360" y="950638"/>
                <a:ext cx="294480" cy="197640"/>
              </a:xfrm>
              <a:prstGeom prst="rect">
                <a:avLst/>
              </a:prstGeom>
            </p:spPr>
          </p:pic>
        </mc:Fallback>
      </mc:AlternateContent>
      <p:grpSp>
        <p:nvGrpSpPr>
          <p:cNvPr id="49" name="Group 48">
            <a:extLst>
              <a:ext uri="{FF2B5EF4-FFF2-40B4-BE49-F238E27FC236}">
                <a16:creationId xmlns:a16="http://schemas.microsoft.com/office/drawing/2014/main" id="{C54744B5-EB75-CD87-6C58-28D2F9F8B82C}"/>
              </a:ext>
            </a:extLst>
          </p:cNvPr>
          <p:cNvGrpSpPr/>
          <p:nvPr/>
        </p:nvGrpSpPr>
        <p:grpSpPr>
          <a:xfrm>
            <a:off x="9568280" y="729958"/>
            <a:ext cx="1787400" cy="2264400"/>
            <a:chOff x="9568280" y="729958"/>
            <a:chExt cx="1787400" cy="2264400"/>
          </a:xfrm>
        </p:grpSpPr>
        <mc:AlternateContent xmlns:mc="http://schemas.openxmlformats.org/markup-compatibility/2006">
          <mc:Choice xmlns:p14="http://schemas.microsoft.com/office/powerpoint/2010/main" Requires="p14">
            <p:contentPart p14:bwMode="auto" r:id="rId27">
              <p14:nvContentPartPr>
                <p14:cNvPr id="13" name="Ink 12">
                  <a:extLst>
                    <a:ext uri="{FF2B5EF4-FFF2-40B4-BE49-F238E27FC236}">
                      <a16:creationId xmlns:a16="http://schemas.microsoft.com/office/drawing/2014/main" id="{A16AC15E-19FC-A48E-1C57-3027A191A559}"/>
                    </a:ext>
                  </a:extLst>
                </p14:cNvPr>
                <p14:cNvContentPartPr/>
                <p14:nvPr/>
              </p14:nvContentPartPr>
              <p14:xfrm>
                <a:off x="9950240" y="761638"/>
                <a:ext cx="126720" cy="250560"/>
              </p14:xfrm>
            </p:contentPart>
          </mc:Choice>
          <mc:Fallback>
            <p:pic>
              <p:nvPicPr>
                <p:cNvPr id="13" name="Ink 12">
                  <a:extLst>
                    <a:ext uri="{FF2B5EF4-FFF2-40B4-BE49-F238E27FC236}">
                      <a16:creationId xmlns:a16="http://schemas.microsoft.com/office/drawing/2014/main" id="{A16AC15E-19FC-A48E-1C57-3027A191A559}"/>
                    </a:ext>
                  </a:extLst>
                </p:cNvPr>
                <p:cNvPicPr/>
                <p:nvPr/>
              </p:nvPicPr>
              <p:blipFill>
                <a:blip r:embed="rId28"/>
                <a:stretch>
                  <a:fillRect/>
                </a:stretch>
              </p:blipFill>
              <p:spPr>
                <a:xfrm>
                  <a:off x="9941600" y="752998"/>
                  <a:ext cx="1443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4" name="Ink 13">
                  <a:extLst>
                    <a:ext uri="{FF2B5EF4-FFF2-40B4-BE49-F238E27FC236}">
                      <a16:creationId xmlns:a16="http://schemas.microsoft.com/office/drawing/2014/main" id="{C20EF852-66EA-C692-0B37-0A287878DE55}"/>
                    </a:ext>
                  </a:extLst>
                </p14:cNvPr>
                <p14:cNvContentPartPr/>
                <p14:nvPr/>
              </p14:nvContentPartPr>
              <p14:xfrm>
                <a:off x="10142120" y="832918"/>
                <a:ext cx="105120" cy="33480"/>
              </p14:xfrm>
            </p:contentPart>
          </mc:Choice>
          <mc:Fallback>
            <p:pic>
              <p:nvPicPr>
                <p:cNvPr id="14" name="Ink 13">
                  <a:extLst>
                    <a:ext uri="{FF2B5EF4-FFF2-40B4-BE49-F238E27FC236}">
                      <a16:creationId xmlns:a16="http://schemas.microsoft.com/office/drawing/2014/main" id="{C20EF852-66EA-C692-0B37-0A287878DE55}"/>
                    </a:ext>
                  </a:extLst>
                </p:cNvPr>
                <p:cNvPicPr/>
                <p:nvPr/>
              </p:nvPicPr>
              <p:blipFill>
                <a:blip r:embed="rId30"/>
                <a:stretch>
                  <a:fillRect/>
                </a:stretch>
              </p:blipFill>
              <p:spPr>
                <a:xfrm>
                  <a:off x="10133120" y="823918"/>
                  <a:ext cx="1227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 name="Ink 14">
                  <a:extLst>
                    <a:ext uri="{FF2B5EF4-FFF2-40B4-BE49-F238E27FC236}">
                      <a16:creationId xmlns:a16="http://schemas.microsoft.com/office/drawing/2014/main" id="{EE0974F3-AB4B-C3FE-9C86-853C54D56669}"/>
                    </a:ext>
                  </a:extLst>
                </p14:cNvPr>
                <p14:cNvContentPartPr/>
                <p14:nvPr/>
              </p14:nvContentPartPr>
              <p14:xfrm>
                <a:off x="10142120" y="856318"/>
                <a:ext cx="144360" cy="49680"/>
              </p14:xfrm>
            </p:contentPart>
          </mc:Choice>
          <mc:Fallback>
            <p:pic>
              <p:nvPicPr>
                <p:cNvPr id="15" name="Ink 14">
                  <a:extLst>
                    <a:ext uri="{FF2B5EF4-FFF2-40B4-BE49-F238E27FC236}">
                      <a16:creationId xmlns:a16="http://schemas.microsoft.com/office/drawing/2014/main" id="{EE0974F3-AB4B-C3FE-9C86-853C54D56669}"/>
                    </a:ext>
                  </a:extLst>
                </p:cNvPr>
                <p:cNvPicPr/>
                <p:nvPr/>
              </p:nvPicPr>
              <p:blipFill>
                <a:blip r:embed="rId32"/>
                <a:stretch>
                  <a:fillRect/>
                </a:stretch>
              </p:blipFill>
              <p:spPr>
                <a:xfrm>
                  <a:off x="10133120" y="847678"/>
                  <a:ext cx="1620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6" name="Ink 15">
                  <a:extLst>
                    <a:ext uri="{FF2B5EF4-FFF2-40B4-BE49-F238E27FC236}">
                      <a16:creationId xmlns:a16="http://schemas.microsoft.com/office/drawing/2014/main" id="{CE814E87-A74F-21FE-7C7E-19961C65F0B9}"/>
                    </a:ext>
                  </a:extLst>
                </p14:cNvPr>
                <p14:cNvContentPartPr/>
                <p14:nvPr/>
              </p14:nvContentPartPr>
              <p14:xfrm>
                <a:off x="10363520" y="729958"/>
                <a:ext cx="116280" cy="241560"/>
              </p14:xfrm>
            </p:contentPart>
          </mc:Choice>
          <mc:Fallback>
            <p:pic>
              <p:nvPicPr>
                <p:cNvPr id="16" name="Ink 15">
                  <a:extLst>
                    <a:ext uri="{FF2B5EF4-FFF2-40B4-BE49-F238E27FC236}">
                      <a16:creationId xmlns:a16="http://schemas.microsoft.com/office/drawing/2014/main" id="{CE814E87-A74F-21FE-7C7E-19961C65F0B9}"/>
                    </a:ext>
                  </a:extLst>
                </p:cNvPr>
                <p:cNvPicPr/>
                <p:nvPr/>
              </p:nvPicPr>
              <p:blipFill>
                <a:blip r:embed="rId34"/>
                <a:stretch>
                  <a:fillRect/>
                </a:stretch>
              </p:blipFill>
              <p:spPr>
                <a:xfrm>
                  <a:off x="10354880" y="721318"/>
                  <a:ext cx="13392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1" name="Ink 30">
                  <a:extLst>
                    <a:ext uri="{FF2B5EF4-FFF2-40B4-BE49-F238E27FC236}">
                      <a16:creationId xmlns:a16="http://schemas.microsoft.com/office/drawing/2014/main" id="{39B4EB27-0F37-7EF2-1590-6C7D2B8F3C46}"/>
                    </a:ext>
                  </a:extLst>
                </p14:cNvPr>
                <p14:cNvContentPartPr/>
                <p14:nvPr/>
              </p14:nvContentPartPr>
              <p14:xfrm>
                <a:off x="10321040" y="2523478"/>
                <a:ext cx="154800" cy="184320"/>
              </p14:xfrm>
            </p:contentPart>
          </mc:Choice>
          <mc:Fallback>
            <p:pic>
              <p:nvPicPr>
                <p:cNvPr id="31" name="Ink 30">
                  <a:extLst>
                    <a:ext uri="{FF2B5EF4-FFF2-40B4-BE49-F238E27FC236}">
                      <a16:creationId xmlns:a16="http://schemas.microsoft.com/office/drawing/2014/main" id="{39B4EB27-0F37-7EF2-1590-6C7D2B8F3C46}"/>
                    </a:ext>
                  </a:extLst>
                </p:cNvPr>
                <p:cNvPicPr/>
                <p:nvPr/>
              </p:nvPicPr>
              <p:blipFill>
                <a:blip r:embed="rId36"/>
                <a:stretch>
                  <a:fillRect/>
                </a:stretch>
              </p:blipFill>
              <p:spPr>
                <a:xfrm>
                  <a:off x="10312400" y="2514478"/>
                  <a:ext cx="1724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 name="Ink 9">
                  <a:extLst>
                    <a:ext uri="{FF2B5EF4-FFF2-40B4-BE49-F238E27FC236}">
                      <a16:creationId xmlns:a16="http://schemas.microsoft.com/office/drawing/2014/main" id="{7C3FC4E7-6743-791B-C101-1B62E5DAD013}"/>
                    </a:ext>
                  </a:extLst>
                </p14:cNvPr>
                <p14:cNvContentPartPr/>
                <p14:nvPr/>
              </p14:nvContentPartPr>
              <p14:xfrm>
                <a:off x="10306280" y="1929118"/>
                <a:ext cx="124200" cy="154800"/>
              </p14:xfrm>
            </p:contentPart>
          </mc:Choice>
          <mc:Fallback>
            <p:pic>
              <p:nvPicPr>
                <p:cNvPr id="10" name="Ink 9">
                  <a:extLst>
                    <a:ext uri="{FF2B5EF4-FFF2-40B4-BE49-F238E27FC236}">
                      <a16:creationId xmlns:a16="http://schemas.microsoft.com/office/drawing/2014/main" id="{7C3FC4E7-6743-791B-C101-1B62E5DAD013}"/>
                    </a:ext>
                  </a:extLst>
                </p:cNvPr>
                <p:cNvPicPr/>
                <p:nvPr/>
              </p:nvPicPr>
              <p:blipFill>
                <a:blip r:embed="rId38"/>
                <a:stretch>
                  <a:fillRect/>
                </a:stretch>
              </p:blipFill>
              <p:spPr>
                <a:xfrm>
                  <a:off x="10297640" y="1920118"/>
                  <a:ext cx="1418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1" name="Ink 10">
                  <a:extLst>
                    <a:ext uri="{FF2B5EF4-FFF2-40B4-BE49-F238E27FC236}">
                      <a16:creationId xmlns:a16="http://schemas.microsoft.com/office/drawing/2014/main" id="{BB52C5DD-0224-7614-87D5-D556E395A3C1}"/>
                    </a:ext>
                  </a:extLst>
                </p14:cNvPr>
                <p14:cNvContentPartPr/>
                <p14:nvPr/>
              </p14:nvContentPartPr>
              <p14:xfrm>
                <a:off x="10292600" y="1909678"/>
                <a:ext cx="137880" cy="166320"/>
              </p14:xfrm>
            </p:contentPart>
          </mc:Choice>
          <mc:Fallback>
            <p:pic>
              <p:nvPicPr>
                <p:cNvPr id="11" name="Ink 10">
                  <a:extLst>
                    <a:ext uri="{FF2B5EF4-FFF2-40B4-BE49-F238E27FC236}">
                      <a16:creationId xmlns:a16="http://schemas.microsoft.com/office/drawing/2014/main" id="{BB52C5DD-0224-7614-87D5-D556E395A3C1}"/>
                    </a:ext>
                  </a:extLst>
                </p:cNvPr>
                <p:cNvPicPr/>
                <p:nvPr/>
              </p:nvPicPr>
              <p:blipFill>
                <a:blip r:embed="rId40"/>
                <a:stretch>
                  <a:fillRect/>
                </a:stretch>
              </p:blipFill>
              <p:spPr>
                <a:xfrm>
                  <a:off x="10283960" y="1901038"/>
                  <a:ext cx="1555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9" name="Ink 18">
                  <a:extLst>
                    <a:ext uri="{FF2B5EF4-FFF2-40B4-BE49-F238E27FC236}">
                      <a16:creationId xmlns:a16="http://schemas.microsoft.com/office/drawing/2014/main" id="{D6068D1E-6B60-2BDD-E444-CD8F500BCD76}"/>
                    </a:ext>
                  </a:extLst>
                </p14:cNvPr>
                <p14:cNvContentPartPr/>
                <p14:nvPr/>
              </p14:nvContentPartPr>
              <p14:xfrm>
                <a:off x="10503920" y="1642918"/>
                <a:ext cx="194400" cy="221400"/>
              </p14:xfrm>
            </p:contentPart>
          </mc:Choice>
          <mc:Fallback>
            <p:pic>
              <p:nvPicPr>
                <p:cNvPr id="19" name="Ink 18">
                  <a:extLst>
                    <a:ext uri="{FF2B5EF4-FFF2-40B4-BE49-F238E27FC236}">
                      <a16:creationId xmlns:a16="http://schemas.microsoft.com/office/drawing/2014/main" id="{D6068D1E-6B60-2BDD-E444-CD8F500BCD76}"/>
                    </a:ext>
                  </a:extLst>
                </p:cNvPr>
                <p:cNvPicPr/>
                <p:nvPr/>
              </p:nvPicPr>
              <p:blipFill>
                <a:blip r:embed="rId42"/>
                <a:stretch>
                  <a:fillRect/>
                </a:stretch>
              </p:blipFill>
              <p:spPr>
                <a:xfrm>
                  <a:off x="10495280" y="1633918"/>
                  <a:ext cx="2120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0" name="Ink 19">
                  <a:extLst>
                    <a:ext uri="{FF2B5EF4-FFF2-40B4-BE49-F238E27FC236}">
                      <a16:creationId xmlns:a16="http://schemas.microsoft.com/office/drawing/2014/main" id="{D38A57C8-D4EF-7253-9F97-40C9337D26F0}"/>
                    </a:ext>
                  </a:extLst>
                </p14:cNvPr>
                <p14:cNvContentPartPr/>
                <p14:nvPr/>
              </p14:nvContentPartPr>
              <p14:xfrm>
                <a:off x="9932600" y="1719958"/>
                <a:ext cx="352800" cy="127800"/>
              </p14:xfrm>
            </p:contentPart>
          </mc:Choice>
          <mc:Fallback>
            <p:pic>
              <p:nvPicPr>
                <p:cNvPr id="20" name="Ink 19">
                  <a:extLst>
                    <a:ext uri="{FF2B5EF4-FFF2-40B4-BE49-F238E27FC236}">
                      <a16:creationId xmlns:a16="http://schemas.microsoft.com/office/drawing/2014/main" id="{D38A57C8-D4EF-7253-9F97-40C9337D26F0}"/>
                    </a:ext>
                  </a:extLst>
                </p:cNvPr>
                <p:cNvPicPr/>
                <p:nvPr/>
              </p:nvPicPr>
              <p:blipFill>
                <a:blip r:embed="rId44"/>
                <a:stretch>
                  <a:fillRect/>
                </a:stretch>
              </p:blipFill>
              <p:spPr>
                <a:xfrm>
                  <a:off x="9923600" y="1711318"/>
                  <a:ext cx="3704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1" name="Ink 20">
                  <a:extLst>
                    <a:ext uri="{FF2B5EF4-FFF2-40B4-BE49-F238E27FC236}">
                      <a16:creationId xmlns:a16="http://schemas.microsoft.com/office/drawing/2014/main" id="{6392C602-90C9-E5DC-77D3-E5E76CDFCE97}"/>
                    </a:ext>
                  </a:extLst>
                </p14:cNvPr>
                <p14:cNvContentPartPr/>
                <p14:nvPr/>
              </p14:nvContentPartPr>
              <p14:xfrm>
                <a:off x="10374320" y="2141158"/>
                <a:ext cx="3240" cy="194040"/>
              </p14:xfrm>
            </p:contentPart>
          </mc:Choice>
          <mc:Fallback>
            <p:pic>
              <p:nvPicPr>
                <p:cNvPr id="21" name="Ink 20">
                  <a:extLst>
                    <a:ext uri="{FF2B5EF4-FFF2-40B4-BE49-F238E27FC236}">
                      <a16:creationId xmlns:a16="http://schemas.microsoft.com/office/drawing/2014/main" id="{6392C602-90C9-E5DC-77D3-E5E76CDFCE97}"/>
                    </a:ext>
                  </a:extLst>
                </p:cNvPr>
                <p:cNvPicPr/>
                <p:nvPr/>
              </p:nvPicPr>
              <p:blipFill>
                <a:blip r:embed="rId46"/>
                <a:stretch>
                  <a:fillRect/>
                </a:stretch>
              </p:blipFill>
              <p:spPr>
                <a:xfrm>
                  <a:off x="10365320" y="2132158"/>
                  <a:ext cx="208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2" name="Ink 21">
                  <a:extLst>
                    <a:ext uri="{FF2B5EF4-FFF2-40B4-BE49-F238E27FC236}">
                      <a16:creationId xmlns:a16="http://schemas.microsoft.com/office/drawing/2014/main" id="{C5F13879-4CD6-52EE-3B3F-F3F4F8F8EEFB}"/>
                    </a:ext>
                  </a:extLst>
                </p14:cNvPr>
                <p14:cNvContentPartPr/>
                <p14:nvPr/>
              </p14:nvContentPartPr>
              <p14:xfrm>
                <a:off x="10804160" y="1509718"/>
                <a:ext cx="136080" cy="132480"/>
              </p14:xfrm>
            </p:contentPart>
          </mc:Choice>
          <mc:Fallback>
            <p:pic>
              <p:nvPicPr>
                <p:cNvPr id="22" name="Ink 21">
                  <a:extLst>
                    <a:ext uri="{FF2B5EF4-FFF2-40B4-BE49-F238E27FC236}">
                      <a16:creationId xmlns:a16="http://schemas.microsoft.com/office/drawing/2014/main" id="{C5F13879-4CD6-52EE-3B3F-F3F4F8F8EEFB}"/>
                    </a:ext>
                  </a:extLst>
                </p:cNvPr>
                <p:cNvPicPr/>
                <p:nvPr/>
              </p:nvPicPr>
              <p:blipFill>
                <a:blip r:embed="rId48"/>
                <a:stretch>
                  <a:fillRect/>
                </a:stretch>
              </p:blipFill>
              <p:spPr>
                <a:xfrm>
                  <a:off x="10795160" y="1500718"/>
                  <a:ext cx="1537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3" name="Ink 22">
                  <a:extLst>
                    <a:ext uri="{FF2B5EF4-FFF2-40B4-BE49-F238E27FC236}">
                      <a16:creationId xmlns:a16="http://schemas.microsoft.com/office/drawing/2014/main" id="{CD08CB38-ADF0-C9E7-8C18-E89594D35953}"/>
                    </a:ext>
                  </a:extLst>
                </p14:cNvPr>
                <p14:cNvContentPartPr/>
                <p14:nvPr/>
              </p14:nvContentPartPr>
              <p14:xfrm>
                <a:off x="10796960" y="1490638"/>
                <a:ext cx="138600" cy="182520"/>
              </p14:xfrm>
            </p:contentPart>
          </mc:Choice>
          <mc:Fallback>
            <p:pic>
              <p:nvPicPr>
                <p:cNvPr id="23" name="Ink 22">
                  <a:extLst>
                    <a:ext uri="{FF2B5EF4-FFF2-40B4-BE49-F238E27FC236}">
                      <a16:creationId xmlns:a16="http://schemas.microsoft.com/office/drawing/2014/main" id="{CD08CB38-ADF0-C9E7-8C18-E89594D35953}"/>
                    </a:ext>
                  </a:extLst>
                </p:cNvPr>
                <p:cNvPicPr/>
                <p:nvPr/>
              </p:nvPicPr>
              <p:blipFill>
                <a:blip r:embed="rId50"/>
                <a:stretch>
                  <a:fillRect/>
                </a:stretch>
              </p:blipFill>
              <p:spPr>
                <a:xfrm>
                  <a:off x="10788320" y="1481998"/>
                  <a:ext cx="1562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4" name="Ink 23">
                  <a:extLst>
                    <a:ext uri="{FF2B5EF4-FFF2-40B4-BE49-F238E27FC236}">
                      <a16:creationId xmlns:a16="http://schemas.microsoft.com/office/drawing/2014/main" id="{5FC3E8A1-6720-74EB-CEE5-11C007BB604B}"/>
                    </a:ext>
                  </a:extLst>
                </p14:cNvPr>
                <p14:cNvContentPartPr/>
                <p14:nvPr/>
              </p14:nvContentPartPr>
              <p14:xfrm>
                <a:off x="9613280" y="1534918"/>
                <a:ext cx="170280" cy="132120"/>
              </p14:xfrm>
            </p:contentPart>
          </mc:Choice>
          <mc:Fallback>
            <p:pic>
              <p:nvPicPr>
                <p:cNvPr id="24" name="Ink 23">
                  <a:extLst>
                    <a:ext uri="{FF2B5EF4-FFF2-40B4-BE49-F238E27FC236}">
                      <a16:creationId xmlns:a16="http://schemas.microsoft.com/office/drawing/2014/main" id="{5FC3E8A1-6720-74EB-CEE5-11C007BB604B}"/>
                    </a:ext>
                  </a:extLst>
                </p:cNvPr>
                <p:cNvPicPr/>
                <p:nvPr/>
              </p:nvPicPr>
              <p:blipFill>
                <a:blip r:embed="rId52"/>
                <a:stretch>
                  <a:fillRect/>
                </a:stretch>
              </p:blipFill>
              <p:spPr>
                <a:xfrm>
                  <a:off x="9604640" y="1526278"/>
                  <a:ext cx="1879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5" name="Ink 24">
                  <a:extLst>
                    <a:ext uri="{FF2B5EF4-FFF2-40B4-BE49-F238E27FC236}">
                      <a16:creationId xmlns:a16="http://schemas.microsoft.com/office/drawing/2014/main" id="{F2325391-E803-012D-E0FF-49861AA592CA}"/>
                    </a:ext>
                  </a:extLst>
                </p14:cNvPr>
                <p14:cNvContentPartPr/>
                <p14:nvPr/>
              </p14:nvContentPartPr>
              <p14:xfrm>
                <a:off x="9628760" y="1501078"/>
                <a:ext cx="140760" cy="192600"/>
              </p14:xfrm>
            </p:contentPart>
          </mc:Choice>
          <mc:Fallback>
            <p:pic>
              <p:nvPicPr>
                <p:cNvPr id="25" name="Ink 24">
                  <a:extLst>
                    <a:ext uri="{FF2B5EF4-FFF2-40B4-BE49-F238E27FC236}">
                      <a16:creationId xmlns:a16="http://schemas.microsoft.com/office/drawing/2014/main" id="{F2325391-E803-012D-E0FF-49861AA592CA}"/>
                    </a:ext>
                  </a:extLst>
                </p:cNvPr>
                <p:cNvPicPr/>
                <p:nvPr/>
              </p:nvPicPr>
              <p:blipFill>
                <a:blip r:embed="rId54"/>
                <a:stretch>
                  <a:fillRect/>
                </a:stretch>
              </p:blipFill>
              <p:spPr>
                <a:xfrm>
                  <a:off x="9620120" y="1492438"/>
                  <a:ext cx="1584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6" name="Ink 25">
                  <a:extLst>
                    <a:ext uri="{FF2B5EF4-FFF2-40B4-BE49-F238E27FC236}">
                      <a16:creationId xmlns:a16="http://schemas.microsoft.com/office/drawing/2014/main" id="{67A90FD8-3B04-673A-82DC-261814C0CAF1}"/>
                    </a:ext>
                  </a:extLst>
                </p14:cNvPr>
                <p14:cNvContentPartPr/>
                <p14:nvPr/>
              </p14:nvContentPartPr>
              <p14:xfrm>
                <a:off x="10321760" y="1922638"/>
                <a:ext cx="107640" cy="138600"/>
              </p14:xfrm>
            </p:contentPart>
          </mc:Choice>
          <mc:Fallback>
            <p:pic>
              <p:nvPicPr>
                <p:cNvPr id="26" name="Ink 25">
                  <a:extLst>
                    <a:ext uri="{FF2B5EF4-FFF2-40B4-BE49-F238E27FC236}">
                      <a16:creationId xmlns:a16="http://schemas.microsoft.com/office/drawing/2014/main" id="{67A90FD8-3B04-673A-82DC-261814C0CAF1}"/>
                    </a:ext>
                  </a:extLst>
                </p:cNvPr>
                <p:cNvPicPr/>
                <p:nvPr/>
              </p:nvPicPr>
              <p:blipFill>
                <a:blip r:embed="rId56"/>
                <a:stretch>
                  <a:fillRect/>
                </a:stretch>
              </p:blipFill>
              <p:spPr>
                <a:xfrm>
                  <a:off x="10313120" y="1913638"/>
                  <a:ext cx="1252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7" name="Ink 26">
                  <a:extLst>
                    <a:ext uri="{FF2B5EF4-FFF2-40B4-BE49-F238E27FC236}">
                      <a16:creationId xmlns:a16="http://schemas.microsoft.com/office/drawing/2014/main" id="{ADDC902A-1F16-156C-D21D-AFC2FFEA7B1D}"/>
                    </a:ext>
                  </a:extLst>
                </p14:cNvPr>
                <p14:cNvContentPartPr/>
                <p14:nvPr/>
              </p14:nvContentPartPr>
              <p14:xfrm>
                <a:off x="10470800" y="2003638"/>
                <a:ext cx="59400" cy="110880"/>
              </p14:xfrm>
            </p:contentPart>
          </mc:Choice>
          <mc:Fallback>
            <p:pic>
              <p:nvPicPr>
                <p:cNvPr id="27" name="Ink 26">
                  <a:extLst>
                    <a:ext uri="{FF2B5EF4-FFF2-40B4-BE49-F238E27FC236}">
                      <a16:creationId xmlns:a16="http://schemas.microsoft.com/office/drawing/2014/main" id="{ADDC902A-1F16-156C-D21D-AFC2FFEA7B1D}"/>
                    </a:ext>
                  </a:extLst>
                </p:cNvPr>
                <p:cNvPicPr/>
                <p:nvPr/>
              </p:nvPicPr>
              <p:blipFill>
                <a:blip r:embed="rId58"/>
                <a:stretch>
                  <a:fillRect/>
                </a:stretch>
              </p:blipFill>
              <p:spPr>
                <a:xfrm>
                  <a:off x="10461800" y="1994998"/>
                  <a:ext cx="770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8" name="Ink 27">
                  <a:extLst>
                    <a:ext uri="{FF2B5EF4-FFF2-40B4-BE49-F238E27FC236}">
                      <a16:creationId xmlns:a16="http://schemas.microsoft.com/office/drawing/2014/main" id="{6B22D2CE-5A92-A995-7017-34191F143661}"/>
                    </a:ext>
                  </a:extLst>
                </p14:cNvPr>
                <p14:cNvContentPartPr/>
                <p14:nvPr/>
              </p14:nvContentPartPr>
              <p14:xfrm>
                <a:off x="10528400" y="2171398"/>
                <a:ext cx="10440" cy="13320"/>
              </p14:xfrm>
            </p:contentPart>
          </mc:Choice>
          <mc:Fallback>
            <p:pic>
              <p:nvPicPr>
                <p:cNvPr id="28" name="Ink 27">
                  <a:extLst>
                    <a:ext uri="{FF2B5EF4-FFF2-40B4-BE49-F238E27FC236}">
                      <a16:creationId xmlns:a16="http://schemas.microsoft.com/office/drawing/2014/main" id="{6B22D2CE-5A92-A995-7017-34191F143661}"/>
                    </a:ext>
                  </a:extLst>
                </p:cNvPr>
                <p:cNvPicPr/>
                <p:nvPr/>
              </p:nvPicPr>
              <p:blipFill>
                <a:blip r:embed="rId60"/>
                <a:stretch>
                  <a:fillRect/>
                </a:stretch>
              </p:blipFill>
              <p:spPr>
                <a:xfrm>
                  <a:off x="10519760" y="2162398"/>
                  <a:ext cx="280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0" name="Ink 29">
                  <a:extLst>
                    <a:ext uri="{FF2B5EF4-FFF2-40B4-BE49-F238E27FC236}">
                      <a16:creationId xmlns:a16="http://schemas.microsoft.com/office/drawing/2014/main" id="{A84A9151-A3F2-FEF2-FECE-39A50B6482B4}"/>
                    </a:ext>
                  </a:extLst>
                </p14:cNvPr>
                <p14:cNvContentPartPr/>
                <p14:nvPr/>
              </p14:nvContentPartPr>
              <p14:xfrm>
                <a:off x="10389800" y="2325838"/>
                <a:ext cx="7560" cy="99720"/>
              </p14:xfrm>
            </p:contentPart>
          </mc:Choice>
          <mc:Fallback>
            <p:pic>
              <p:nvPicPr>
                <p:cNvPr id="30" name="Ink 29">
                  <a:extLst>
                    <a:ext uri="{FF2B5EF4-FFF2-40B4-BE49-F238E27FC236}">
                      <a16:creationId xmlns:a16="http://schemas.microsoft.com/office/drawing/2014/main" id="{A84A9151-A3F2-FEF2-FECE-39A50B6482B4}"/>
                    </a:ext>
                  </a:extLst>
                </p:cNvPr>
                <p:cNvPicPr/>
                <p:nvPr/>
              </p:nvPicPr>
              <p:blipFill>
                <a:blip r:embed="rId62"/>
                <a:stretch>
                  <a:fillRect/>
                </a:stretch>
              </p:blipFill>
              <p:spPr>
                <a:xfrm>
                  <a:off x="10380800" y="2316838"/>
                  <a:ext cx="252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3" name="Ink 32">
                  <a:extLst>
                    <a:ext uri="{FF2B5EF4-FFF2-40B4-BE49-F238E27FC236}">
                      <a16:creationId xmlns:a16="http://schemas.microsoft.com/office/drawing/2014/main" id="{2F53A6D4-DD8F-357D-12A8-737B7AF1A2D2}"/>
                    </a:ext>
                  </a:extLst>
                </p14:cNvPr>
                <p14:cNvContentPartPr/>
                <p14:nvPr/>
              </p14:nvContentPartPr>
              <p14:xfrm>
                <a:off x="10243640" y="1875478"/>
                <a:ext cx="292680" cy="246960"/>
              </p14:xfrm>
            </p:contentPart>
          </mc:Choice>
          <mc:Fallback>
            <p:pic>
              <p:nvPicPr>
                <p:cNvPr id="33" name="Ink 32">
                  <a:extLst>
                    <a:ext uri="{FF2B5EF4-FFF2-40B4-BE49-F238E27FC236}">
                      <a16:creationId xmlns:a16="http://schemas.microsoft.com/office/drawing/2014/main" id="{2F53A6D4-DD8F-357D-12A8-737B7AF1A2D2}"/>
                    </a:ext>
                  </a:extLst>
                </p:cNvPr>
                <p:cNvPicPr/>
                <p:nvPr/>
              </p:nvPicPr>
              <p:blipFill>
                <a:blip r:embed="rId64"/>
                <a:stretch>
                  <a:fillRect/>
                </a:stretch>
              </p:blipFill>
              <p:spPr>
                <a:xfrm>
                  <a:off x="10235000" y="1866478"/>
                  <a:ext cx="3103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5" name="Ink 34">
                  <a:extLst>
                    <a:ext uri="{FF2B5EF4-FFF2-40B4-BE49-F238E27FC236}">
                      <a16:creationId xmlns:a16="http://schemas.microsoft.com/office/drawing/2014/main" id="{0100E734-F170-B980-2949-2AAB86F66F47}"/>
                    </a:ext>
                  </a:extLst>
                </p14:cNvPr>
                <p14:cNvContentPartPr/>
                <p14:nvPr/>
              </p14:nvContentPartPr>
              <p14:xfrm>
                <a:off x="10643600" y="1989598"/>
                <a:ext cx="108360" cy="109080"/>
              </p14:xfrm>
            </p:contentPart>
          </mc:Choice>
          <mc:Fallback>
            <p:pic>
              <p:nvPicPr>
                <p:cNvPr id="35" name="Ink 34">
                  <a:extLst>
                    <a:ext uri="{FF2B5EF4-FFF2-40B4-BE49-F238E27FC236}">
                      <a16:creationId xmlns:a16="http://schemas.microsoft.com/office/drawing/2014/main" id="{0100E734-F170-B980-2949-2AAB86F66F47}"/>
                    </a:ext>
                  </a:extLst>
                </p:cNvPr>
                <p:cNvPicPr/>
                <p:nvPr/>
              </p:nvPicPr>
              <p:blipFill>
                <a:blip r:embed="rId66"/>
                <a:stretch>
                  <a:fillRect/>
                </a:stretch>
              </p:blipFill>
              <p:spPr>
                <a:xfrm>
                  <a:off x="10634960" y="1980598"/>
                  <a:ext cx="1260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6" name="Ink 35">
                  <a:extLst>
                    <a:ext uri="{FF2B5EF4-FFF2-40B4-BE49-F238E27FC236}">
                      <a16:creationId xmlns:a16="http://schemas.microsoft.com/office/drawing/2014/main" id="{28833DC7-C9BD-C27B-CFF1-DF8A228B74A7}"/>
                    </a:ext>
                  </a:extLst>
                </p14:cNvPr>
                <p14:cNvContentPartPr/>
                <p14:nvPr/>
              </p14:nvContentPartPr>
              <p14:xfrm>
                <a:off x="10622000" y="1966558"/>
                <a:ext cx="132480" cy="153360"/>
              </p14:xfrm>
            </p:contentPart>
          </mc:Choice>
          <mc:Fallback>
            <p:pic>
              <p:nvPicPr>
                <p:cNvPr id="36" name="Ink 35">
                  <a:extLst>
                    <a:ext uri="{FF2B5EF4-FFF2-40B4-BE49-F238E27FC236}">
                      <a16:creationId xmlns:a16="http://schemas.microsoft.com/office/drawing/2014/main" id="{28833DC7-C9BD-C27B-CFF1-DF8A228B74A7}"/>
                    </a:ext>
                  </a:extLst>
                </p:cNvPr>
                <p:cNvPicPr/>
                <p:nvPr/>
              </p:nvPicPr>
              <p:blipFill>
                <a:blip r:embed="rId68"/>
                <a:stretch>
                  <a:fillRect/>
                </a:stretch>
              </p:blipFill>
              <p:spPr>
                <a:xfrm>
                  <a:off x="10613000" y="1957918"/>
                  <a:ext cx="1501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8" name="Ink 47">
                  <a:extLst>
                    <a:ext uri="{FF2B5EF4-FFF2-40B4-BE49-F238E27FC236}">
                      <a16:creationId xmlns:a16="http://schemas.microsoft.com/office/drawing/2014/main" id="{C74F7AA2-7BA0-D81D-E097-2AC78DB6FF61}"/>
                    </a:ext>
                  </a:extLst>
                </p14:cNvPr>
                <p14:cNvContentPartPr/>
                <p14:nvPr/>
              </p14:nvContentPartPr>
              <p14:xfrm>
                <a:off x="9568280" y="1048558"/>
                <a:ext cx="1787400" cy="1945800"/>
              </p14:xfrm>
            </p:contentPart>
          </mc:Choice>
          <mc:Fallback>
            <p:pic>
              <p:nvPicPr>
                <p:cNvPr id="48" name="Ink 47">
                  <a:extLst>
                    <a:ext uri="{FF2B5EF4-FFF2-40B4-BE49-F238E27FC236}">
                      <a16:creationId xmlns:a16="http://schemas.microsoft.com/office/drawing/2014/main" id="{C74F7AA2-7BA0-D81D-E097-2AC78DB6FF61}"/>
                    </a:ext>
                  </a:extLst>
                </p:cNvPr>
                <p:cNvPicPr/>
                <p:nvPr/>
              </p:nvPicPr>
              <p:blipFill>
                <a:blip r:embed="rId70"/>
                <a:stretch>
                  <a:fillRect/>
                </a:stretch>
              </p:blipFill>
              <p:spPr>
                <a:xfrm>
                  <a:off x="9559280" y="1039918"/>
                  <a:ext cx="1805040" cy="1963440"/>
                </a:xfrm>
                <a:prstGeom prst="rect">
                  <a:avLst/>
                </a:prstGeom>
              </p:spPr>
            </p:pic>
          </mc:Fallback>
        </mc:AlternateContent>
      </p:grpSp>
    </p:spTree>
    <p:extLst>
      <p:ext uri="{BB962C8B-B14F-4D97-AF65-F5344CB8AC3E}">
        <p14:creationId xmlns:p14="http://schemas.microsoft.com/office/powerpoint/2010/main" val="318177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4800" dirty="0"/>
              <a:t>Ensemble Learning </a:t>
            </a:r>
          </a:p>
        </p:txBody>
      </p:sp>
      <p:sp>
        <p:nvSpPr>
          <p:cNvPr id="3" name="Content Placeholder 2"/>
          <p:cNvSpPr>
            <a:spLocks noGrp="1"/>
          </p:cNvSpPr>
          <p:nvPr>
            <p:ph idx="1"/>
          </p:nvPr>
        </p:nvSpPr>
        <p:spPr>
          <a:xfrm>
            <a:off x="228601" y="1066800"/>
            <a:ext cx="8722658" cy="5059363"/>
          </a:xfrm>
        </p:spPr>
        <p:txBody>
          <a:bodyPr/>
          <a:lstStyle/>
          <a:p>
            <a:r>
              <a:rPr lang="en-US" dirty="0"/>
              <a:t>The idea of ensemble learning is to build a prediction model by combining the strengths of a collection of simpler base models. </a:t>
            </a:r>
          </a:p>
          <a:p>
            <a:r>
              <a:rPr lang="en-US" u="sng" dirty="0"/>
              <a:t>Bagging and random forests are ensemble methods for classification</a:t>
            </a:r>
            <a:r>
              <a:rPr lang="en-US" dirty="0"/>
              <a:t>, where a </a:t>
            </a:r>
            <a:r>
              <a:rPr lang="en-US" i="1" dirty="0"/>
              <a:t>committee</a:t>
            </a:r>
            <a:r>
              <a:rPr lang="en-US" dirty="0"/>
              <a:t> of trees each cast a vote for the predicted class, ….</a:t>
            </a:r>
          </a:p>
          <a:p>
            <a:endParaRPr lang="en-US" dirty="0"/>
          </a:p>
          <a:p>
            <a:r>
              <a:rPr lang="en-US" dirty="0"/>
              <a:t>Ensemble learning can be broken down into two tasks: </a:t>
            </a:r>
          </a:p>
          <a:p>
            <a:pPr lvl="1"/>
            <a:r>
              <a:rPr lang="en-US" dirty="0"/>
              <a:t>developing a population of base learners from the training data, and </a:t>
            </a:r>
          </a:p>
          <a:p>
            <a:pPr lvl="1"/>
            <a:r>
              <a:rPr lang="en-US" dirty="0"/>
              <a:t>then combining them to form the composite predictor. </a:t>
            </a:r>
          </a:p>
          <a:p>
            <a:r>
              <a:rPr lang="en-US" dirty="0"/>
              <a:t>And the composite predictor is expected to perform better than the individual.</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24</a:t>
            </a:fld>
            <a:endParaRPr lang="en-US"/>
          </a:p>
        </p:txBody>
      </p:sp>
      <p:sp>
        <p:nvSpPr>
          <p:cNvPr id="5" name="TextBox 4"/>
          <p:cNvSpPr txBox="1"/>
          <p:nvPr/>
        </p:nvSpPr>
        <p:spPr>
          <a:xfrm>
            <a:off x="4191000" y="6329829"/>
            <a:ext cx="1981200" cy="369332"/>
          </a:xfrm>
          <a:prstGeom prst="rect">
            <a:avLst/>
          </a:prstGeom>
          <a:noFill/>
        </p:spPr>
        <p:txBody>
          <a:bodyPr wrap="square" rtlCol="0">
            <a:spAutoFit/>
          </a:bodyPr>
          <a:lstStyle/>
          <a:p>
            <a:r>
              <a:rPr lang="en-US" dirty="0"/>
              <a:t>---- x -----</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72868B92-76A1-4CDA-AC44-77C0E249C7D3}"/>
                  </a:ext>
                </a:extLst>
              </p14:cNvPr>
              <p14:cNvContentPartPr/>
              <p14:nvPr/>
            </p14:nvContentPartPr>
            <p14:xfrm>
              <a:off x="3002600" y="4746118"/>
              <a:ext cx="1322280" cy="922680"/>
            </p14:xfrm>
          </p:contentPart>
        </mc:Choice>
        <mc:Fallback>
          <p:pic>
            <p:nvPicPr>
              <p:cNvPr id="6" name="Ink 5">
                <a:extLst>
                  <a:ext uri="{FF2B5EF4-FFF2-40B4-BE49-F238E27FC236}">
                    <a16:creationId xmlns:a16="http://schemas.microsoft.com/office/drawing/2014/main" id="{72868B92-76A1-4CDA-AC44-77C0E249C7D3}"/>
                  </a:ext>
                </a:extLst>
              </p:cNvPr>
              <p:cNvPicPr/>
              <p:nvPr/>
            </p:nvPicPr>
            <p:blipFill>
              <a:blip r:embed="rId4"/>
              <a:stretch>
                <a:fillRect/>
              </a:stretch>
            </p:blipFill>
            <p:spPr>
              <a:xfrm>
                <a:off x="2993960" y="4737478"/>
                <a:ext cx="1339920" cy="940320"/>
              </a:xfrm>
              <a:prstGeom prst="rect">
                <a:avLst/>
              </a:prstGeom>
            </p:spPr>
          </p:pic>
        </mc:Fallback>
      </mc:AlternateContent>
    </p:spTree>
    <p:extLst>
      <p:ext uri="{BB962C8B-B14F-4D97-AF65-F5344CB8AC3E}">
        <p14:creationId xmlns:p14="http://schemas.microsoft.com/office/powerpoint/2010/main" val="343454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4129"/>
            <a:ext cx="6705600" cy="972671"/>
          </a:xfrm>
        </p:spPr>
        <p:txBody>
          <a:bodyPr/>
          <a:lstStyle/>
          <a:p>
            <a:r>
              <a:rPr lang="en-US" dirty="0"/>
              <a:t>Bootstrap Methods</a:t>
            </a:r>
          </a:p>
        </p:txBody>
      </p:sp>
      <p:sp>
        <p:nvSpPr>
          <p:cNvPr id="3" name="Content Placeholder 2"/>
          <p:cNvSpPr>
            <a:spLocks noGrp="1"/>
          </p:cNvSpPr>
          <p:nvPr>
            <p:ph idx="1"/>
          </p:nvPr>
        </p:nvSpPr>
        <p:spPr>
          <a:xfrm>
            <a:off x="228601" y="1295400"/>
            <a:ext cx="8722658" cy="5060950"/>
          </a:xfrm>
        </p:spPr>
        <p:txBody>
          <a:bodyPr/>
          <a:lstStyle/>
          <a:p>
            <a:r>
              <a:rPr lang="en-US" dirty="0"/>
              <a:t>The bootstrap is a general tool for </a:t>
            </a:r>
            <a:r>
              <a:rPr lang="en-US" b="1" i="1" dirty="0">
                <a:solidFill>
                  <a:srgbClr val="0070C0"/>
                </a:solidFill>
              </a:rPr>
              <a:t>assessing statistical accuracy</a:t>
            </a:r>
            <a:r>
              <a:rPr lang="en-US" dirty="0"/>
              <a:t>.</a:t>
            </a:r>
          </a:p>
          <a:p>
            <a:r>
              <a:rPr lang="en-US" dirty="0"/>
              <a:t>Suppose we have a model fit to a set of training data. We denote the training set by </a:t>
            </a:r>
            <a:r>
              <a:rPr lang="en-US" i="1" dirty="0"/>
              <a:t>Z</a:t>
            </a:r>
            <a:r>
              <a:rPr lang="en-US" dirty="0"/>
              <a:t> = (</a:t>
            </a:r>
            <a:r>
              <a:rPr lang="en-US" i="1" dirty="0"/>
              <a:t>z</a:t>
            </a:r>
            <a:r>
              <a:rPr lang="en-US" baseline="-25000" dirty="0"/>
              <a:t>1</a:t>
            </a:r>
            <a:r>
              <a:rPr lang="en-US" dirty="0"/>
              <a:t>, </a:t>
            </a:r>
            <a:r>
              <a:rPr lang="en-US" i="1" dirty="0"/>
              <a:t>z</a:t>
            </a:r>
            <a:r>
              <a:rPr lang="en-US" baseline="-25000" dirty="0"/>
              <a:t>2</a:t>
            </a:r>
            <a:r>
              <a:rPr lang="en-US" dirty="0"/>
              <a:t>, … , </a:t>
            </a:r>
            <a:r>
              <a:rPr lang="en-US" i="1" dirty="0" err="1"/>
              <a:t>z</a:t>
            </a:r>
            <a:r>
              <a:rPr lang="en-US" baseline="-25000" dirty="0" err="1"/>
              <a:t>N</a:t>
            </a:r>
            <a:r>
              <a:rPr lang="en-US" dirty="0"/>
              <a:t>) where </a:t>
            </a:r>
            <a:r>
              <a:rPr lang="en-US" i="1" dirty="0" err="1"/>
              <a:t>z</a:t>
            </a:r>
            <a:r>
              <a:rPr lang="en-US" baseline="-25000" dirty="0" err="1"/>
              <a:t>i</a:t>
            </a:r>
            <a:r>
              <a:rPr lang="en-US" dirty="0"/>
              <a:t> = (</a:t>
            </a:r>
            <a:r>
              <a:rPr lang="en-US" i="1" dirty="0"/>
              <a:t>x</a:t>
            </a:r>
            <a:r>
              <a:rPr lang="en-US" baseline="-25000" dirty="0"/>
              <a:t>i</a:t>
            </a:r>
            <a:r>
              <a:rPr lang="en-US" dirty="0"/>
              <a:t>, </a:t>
            </a:r>
            <a:r>
              <a:rPr lang="en-US" i="1" dirty="0" err="1"/>
              <a:t>y</a:t>
            </a:r>
            <a:r>
              <a:rPr lang="en-US" baseline="-25000" dirty="0" err="1"/>
              <a:t>i</a:t>
            </a:r>
            <a:r>
              <a:rPr lang="en-US" dirty="0"/>
              <a:t>). The basic idea is to</a:t>
            </a:r>
          </a:p>
          <a:p>
            <a:pPr lvl="1"/>
            <a:r>
              <a:rPr lang="en-US" dirty="0"/>
              <a:t>randomly draw datasets </a:t>
            </a:r>
            <a:r>
              <a:rPr lang="en-US" b="1" i="1" dirty="0">
                <a:solidFill>
                  <a:srgbClr val="0070C0"/>
                </a:solidFill>
              </a:rPr>
              <a:t>with replacement</a:t>
            </a:r>
            <a:r>
              <a:rPr lang="en-US" dirty="0"/>
              <a:t> from the training data, </a:t>
            </a:r>
          </a:p>
          <a:p>
            <a:pPr lvl="1"/>
            <a:endParaRPr lang="en-US" dirty="0"/>
          </a:p>
          <a:p>
            <a:pPr lvl="1"/>
            <a:r>
              <a:rPr lang="en-US" dirty="0"/>
              <a:t>this is done </a:t>
            </a:r>
            <a:r>
              <a:rPr lang="en-US" i="1" dirty="0"/>
              <a:t>B</a:t>
            </a:r>
            <a:r>
              <a:rPr lang="en-US" dirty="0"/>
              <a:t> times (</a:t>
            </a:r>
            <a:r>
              <a:rPr lang="en-US" i="1" dirty="0"/>
              <a:t>B</a:t>
            </a:r>
            <a:r>
              <a:rPr lang="en-US" dirty="0"/>
              <a:t> = 100 say), producing </a:t>
            </a:r>
            <a:r>
              <a:rPr lang="en-US" i="1" dirty="0"/>
              <a:t>B</a:t>
            </a:r>
            <a:r>
              <a:rPr lang="en-US" dirty="0"/>
              <a:t> bootstrap datasets, as shown in Figure (next Slide).</a:t>
            </a:r>
          </a:p>
          <a:p>
            <a:pPr lvl="1"/>
            <a:endParaRPr lang="en-US" dirty="0"/>
          </a:p>
          <a:p>
            <a:pPr lvl="1"/>
            <a:r>
              <a:rPr lang="en-US" dirty="0"/>
              <a:t>Then we refit the model to each of the bootstrap datasets, and examine the behavior of the fits over the </a:t>
            </a:r>
            <a:r>
              <a:rPr lang="en-US" i="1" dirty="0"/>
              <a:t>B</a:t>
            </a:r>
            <a:r>
              <a:rPr lang="en-US" dirty="0"/>
              <a:t> replications.</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Tree>
    <p:extLst>
      <p:ext uri="{BB962C8B-B14F-4D97-AF65-F5344CB8AC3E}">
        <p14:creationId xmlns:p14="http://schemas.microsoft.com/office/powerpoint/2010/main" val="164455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dirty="0"/>
              <a:t>Bootstrap Methods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047" y="730624"/>
            <a:ext cx="5638800" cy="385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2753" y="4967149"/>
            <a:ext cx="8901953" cy="1754326"/>
          </a:xfrm>
          <a:prstGeom prst="rect">
            <a:avLst/>
          </a:prstGeom>
        </p:spPr>
        <p:txBody>
          <a:bodyPr wrap="square">
            <a:spAutoFit/>
          </a:bodyPr>
          <a:lstStyle/>
          <a:p>
            <a:r>
              <a:rPr lang="en-US" dirty="0"/>
              <a:t>&gt; We wish to assess the statistical accuracy of a quantity </a:t>
            </a:r>
            <a:r>
              <a:rPr lang="en-US" i="1" dirty="0"/>
              <a:t>S</a:t>
            </a:r>
            <a:r>
              <a:rPr lang="en-US" dirty="0"/>
              <a:t>(</a:t>
            </a:r>
            <a:r>
              <a:rPr lang="en-US" i="1" dirty="0"/>
              <a:t>Z</a:t>
            </a:r>
            <a:r>
              <a:rPr lang="en-US" dirty="0"/>
              <a:t>) computed from our dataset. </a:t>
            </a:r>
          </a:p>
          <a:p>
            <a:r>
              <a:rPr lang="en-US" dirty="0"/>
              <a:t>&gt; B training sets </a:t>
            </a:r>
            <a:r>
              <a:rPr lang="en-US" i="1" dirty="0" err="1"/>
              <a:t>Z</a:t>
            </a:r>
            <a:r>
              <a:rPr lang="en-US" baseline="30000" dirty="0" err="1"/>
              <a:t>∗b</a:t>
            </a:r>
            <a:r>
              <a:rPr lang="en-US" dirty="0"/>
              <a:t>, </a:t>
            </a:r>
            <a:r>
              <a:rPr lang="en-US" i="1" dirty="0"/>
              <a:t>b</a:t>
            </a:r>
            <a:r>
              <a:rPr lang="en-US" dirty="0"/>
              <a:t> = 1, …, </a:t>
            </a:r>
            <a:r>
              <a:rPr lang="en-US" i="1" dirty="0"/>
              <a:t>B</a:t>
            </a:r>
            <a:r>
              <a:rPr lang="en-US" dirty="0"/>
              <a:t> each of size </a:t>
            </a:r>
            <a:r>
              <a:rPr lang="en-US" i="1" dirty="0"/>
              <a:t>N</a:t>
            </a:r>
            <a:r>
              <a:rPr lang="en-US" dirty="0"/>
              <a:t> are drawn with replacement from the original dataset. </a:t>
            </a:r>
          </a:p>
          <a:p>
            <a:r>
              <a:rPr lang="en-US" dirty="0"/>
              <a:t>&gt; The quantity of interest </a:t>
            </a:r>
            <a:r>
              <a:rPr lang="en-US" i="1" dirty="0"/>
              <a:t>S</a:t>
            </a:r>
            <a:r>
              <a:rPr lang="en-US" dirty="0"/>
              <a:t>(</a:t>
            </a:r>
            <a:r>
              <a:rPr lang="en-US" i="1" dirty="0"/>
              <a:t>Z</a:t>
            </a:r>
            <a:r>
              <a:rPr lang="en-US" dirty="0"/>
              <a:t>) is computed from each bootstrap training set, and the values </a:t>
            </a:r>
            <a:r>
              <a:rPr lang="en-US" i="1" dirty="0"/>
              <a:t>S</a:t>
            </a:r>
            <a:r>
              <a:rPr lang="en-US" dirty="0"/>
              <a:t>(</a:t>
            </a:r>
            <a:r>
              <a:rPr lang="en-US" i="1" dirty="0"/>
              <a:t>Z</a:t>
            </a:r>
            <a:r>
              <a:rPr lang="en-US" baseline="30000" dirty="0"/>
              <a:t>∗1</a:t>
            </a:r>
            <a:r>
              <a:rPr lang="en-US" dirty="0"/>
              <a:t>) , … , </a:t>
            </a:r>
            <a:r>
              <a:rPr lang="en-US" i="1" dirty="0"/>
              <a:t>S</a:t>
            </a:r>
            <a:r>
              <a:rPr lang="en-US" dirty="0"/>
              <a:t>(</a:t>
            </a:r>
            <a:r>
              <a:rPr lang="en-US" i="1" dirty="0"/>
              <a:t>Z</a:t>
            </a:r>
            <a:r>
              <a:rPr lang="en-US" baseline="30000" dirty="0"/>
              <a:t>∗</a:t>
            </a:r>
            <a:r>
              <a:rPr lang="en-US" i="1" baseline="30000" dirty="0"/>
              <a:t>B</a:t>
            </a:r>
            <a:r>
              <a:rPr lang="en-US" dirty="0"/>
              <a:t>) are used to assess the statistical accuracy of </a:t>
            </a:r>
            <a:r>
              <a:rPr lang="en-US" i="1" dirty="0"/>
              <a:t>S</a:t>
            </a:r>
            <a:r>
              <a:rPr lang="en-US" dirty="0"/>
              <a:t>(</a:t>
            </a:r>
            <a:r>
              <a:rPr lang="en-US" i="1" dirty="0"/>
              <a:t>Z</a:t>
            </a:r>
            <a:r>
              <a:rPr lang="en-US" dirty="0"/>
              <a:t>).</a:t>
            </a:r>
          </a:p>
        </p:txBody>
      </p:sp>
      <p:sp>
        <p:nvSpPr>
          <p:cNvPr id="7" name="Rectangle 6"/>
          <p:cNvSpPr/>
          <p:nvPr/>
        </p:nvSpPr>
        <p:spPr>
          <a:xfrm>
            <a:off x="8965" y="4596927"/>
            <a:ext cx="3773790" cy="369332"/>
          </a:xfrm>
          <a:prstGeom prst="rect">
            <a:avLst/>
          </a:prstGeom>
        </p:spPr>
        <p:txBody>
          <a:bodyPr wrap="none">
            <a:spAutoFit/>
          </a:bodyPr>
          <a:lstStyle/>
          <a:p>
            <a:r>
              <a:rPr lang="en-US" u="sng" dirty="0"/>
              <a:t>Schematic of the bootstrap process:</a:t>
            </a:r>
          </a:p>
        </p:txBody>
      </p:sp>
    </p:spTree>
    <p:extLst>
      <p:ext uri="{BB962C8B-B14F-4D97-AF65-F5344CB8AC3E}">
        <p14:creationId xmlns:p14="http://schemas.microsoft.com/office/powerpoint/2010/main" val="13364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762000"/>
            <a:ext cx="8798858" cy="5594350"/>
          </a:xfrm>
        </p:spPr>
        <p:txBody>
          <a:bodyPr>
            <a:normAutofit lnSpcReduction="10000"/>
          </a:bodyPr>
          <a:lstStyle/>
          <a:p>
            <a:r>
              <a:rPr lang="en-US" dirty="0"/>
              <a:t>In the figure, </a:t>
            </a:r>
            <a:r>
              <a:rPr lang="en-US" i="1" dirty="0"/>
              <a:t>S</a:t>
            </a:r>
            <a:r>
              <a:rPr lang="en-US" dirty="0"/>
              <a:t>(</a:t>
            </a:r>
            <a:r>
              <a:rPr lang="en-US" i="1" dirty="0"/>
              <a:t>Z</a:t>
            </a:r>
            <a:r>
              <a:rPr lang="en-US" dirty="0"/>
              <a:t>) is any quantity computed from the data </a:t>
            </a:r>
            <a:r>
              <a:rPr lang="en-US" i="1" dirty="0"/>
              <a:t>Z</a:t>
            </a:r>
            <a:r>
              <a:rPr lang="en-US" dirty="0"/>
              <a:t>, for example, the prediction at some input point. </a:t>
            </a:r>
          </a:p>
          <a:p>
            <a:r>
              <a:rPr lang="en-US" dirty="0"/>
              <a:t>From the bootstrap sampling we can estimate any aspect of the distribution (say, distribution function </a:t>
            </a:r>
            <a:r>
              <a:rPr lang="en-US" i="1" dirty="0"/>
              <a:t>F</a:t>
            </a:r>
            <a:r>
              <a:rPr lang="en-US" dirty="0"/>
              <a:t> for the data (</a:t>
            </a:r>
            <a:r>
              <a:rPr lang="en-US" i="1" dirty="0"/>
              <a:t>z</a:t>
            </a:r>
            <a:r>
              <a:rPr lang="en-US" baseline="-25000" dirty="0"/>
              <a:t>1</a:t>
            </a:r>
            <a:r>
              <a:rPr lang="en-US" dirty="0"/>
              <a:t>, </a:t>
            </a:r>
            <a:r>
              <a:rPr lang="en-US" i="1" dirty="0"/>
              <a:t>z</a:t>
            </a:r>
            <a:r>
              <a:rPr lang="en-US" baseline="-25000" dirty="0"/>
              <a:t>2</a:t>
            </a:r>
            <a:r>
              <a:rPr lang="en-US" dirty="0"/>
              <a:t>,  … , </a:t>
            </a:r>
            <a:r>
              <a:rPr lang="en-US" i="1" dirty="0" err="1"/>
              <a:t>z</a:t>
            </a:r>
            <a:r>
              <a:rPr lang="en-US" baseline="-25000" dirty="0" err="1"/>
              <a:t>N</a:t>
            </a:r>
            <a:r>
              <a:rPr lang="en-US" dirty="0"/>
              <a:t>)) of </a:t>
            </a:r>
            <a:r>
              <a:rPr lang="en-US" i="1" dirty="0"/>
              <a:t>S</a:t>
            </a:r>
            <a:r>
              <a:rPr lang="en-US" dirty="0"/>
              <a:t>(</a:t>
            </a:r>
            <a:r>
              <a:rPr lang="en-US" i="1" dirty="0"/>
              <a:t>Z</a:t>
            </a:r>
            <a:r>
              <a:rPr lang="en-US" dirty="0"/>
              <a:t>), for example, its variance,</a:t>
            </a:r>
          </a:p>
          <a:p>
            <a:r>
              <a:rPr lang="en-US" dirty="0"/>
              <a:t> </a:t>
            </a:r>
          </a:p>
          <a:p>
            <a:endParaRPr lang="en-US" dirty="0"/>
          </a:p>
          <a:p>
            <a:r>
              <a:rPr lang="en-US" dirty="0"/>
              <a:t>where mean, </a:t>
            </a:r>
          </a:p>
          <a:p>
            <a:endParaRPr lang="en-US" dirty="0"/>
          </a:p>
          <a:p>
            <a:r>
              <a:rPr lang="en-US" dirty="0"/>
              <a:t>The larger the number of </a:t>
            </a:r>
            <a:r>
              <a:rPr lang="en-US" i="1" dirty="0"/>
              <a:t>B</a:t>
            </a:r>
            <a:r>
              <a:rPr lang="en-US" dirty="0"/>
              <a:t> of bootstrap samples, the more satisfactory is the estimate of a statistic and its variance. One of the benefits of bootstrap estimation is that </a:t>
            </a:r>
            <a:r>
              <a:rPr lang="en-US" i="1" dirty="0"/>
              <a:t>B</a:t>
            </a:r>
            <a:r>
              <a:rPr lang="en-US" dirty="0"/>
              <a:t> can be adjusted to the computational resources.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sp>
        <p:nvSpPr>
          <p:cNvPr id="5" name="Title 1"/>
          <p:cNvSpPr>
            <a:spLocks noGrp="1"/>
          </p:cNvSpPr>
          <p:nvPr>
            <p:ph type="title"/>
          </p:nvPr>
        </p:nvSpPr>
        <p:spPr>
          <a:xfrm>
            <a:off x="498475" y="94129"/>
            <a:ext cx="8147051" cy="667871"/>
          </a:xfrm>
        </p:spPr>
        <p:txBody>
          <a:bodyPr/>
          <a:lstStyle/>
          <a:p>
            <a:r>
              <a:rPr lang="en-US" dirty="0"/>
              <a:t>Bootstrap Methods</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8372032"/>
              </p:ext>
            </p:extLst>
          </p:nvPr>
        </p:nvGraphicFramePr>
        <p:xfrm>
          <a:off x="2663059" y="2743200"/>
          <a:ext cx="4414520" cy="838200"/>
        </p:xfrm>
        <a:graphic>
          <a:graphicData uri="http://schemas.openxmlformats.org/presentationml/2006/ole">
            <mc:AlternateContent xmlns:mc="http://schemas.openxmlformats.org/markup-compatibility/2006">
              <mc:Choice xmlns:v="urn:schemas-microsoft-com:vml" Requires="v">
                <p:oleObj name="Equation" r:id="rId3" imgW="2260600" imgH="431800" progId="Equation.3">
                  <p:embed/>
                </p:oleObj>
              </mc:Choice>
              <mc:Fallback>
                <p:oleObj name="Equation" r:id="rId3" imgW="22606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059" y="2743200"/>
                        <a:ext cx="4414520" cy="838200"/>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319749824"/>
              </p:ext>
            </p:extLst>
          </p:nvPr>
        </p:nvGraphicFramePr>
        <p:xfrm>
          <a:off x="3124200" y="3733800"/>
          <a:ext cx="2540953" cy="914743"/>
        </p:xfrm>
        <a:graphic>
          <a:graphicData uri="http://schemas.openxmlformats.org/presentationml/2006/ole">
            <mc:AlternateContent xmlns:mc="http://schemas.openxmlformats.org/markup-compatibility/2006">
              <mc:Choice xmlns:v="urn:schemas-microsoft-com:vml" Requires="v">
                <p:oleObj name="Equation" r:id="rId5" imgW="1193800" imgH="431800" progId="Equation.3">
                  <p:embed/>
                </p:oleObj>
              </mc:Choice>
              <mc:Fallback>
                <p:oleObj name="Equation" r:id="rId5" imgW="11938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733800"/>
                        <a:ext cx="2540953" cy="914743"/>
                      </a:xfrm>
                      <a:prstGeom prst="rect">
                        <a:avLst/>
                      </a:prstGeom>
                      <a:noFill/>
                    </p:spPr>
                  </p:pic>
                </p:oleObj>
              </mc:Fallback>
            </mc:AlternateContent>
          </a:graphicData>
        </a:graphic>
      </p:graphicFrame>
    </p:spTree>
    <p:extLst>
      <p:ext uri="{BB962C8B-B14F-4D97-AF65-F5344CB8AC3E}">
        <p14:creationId xmlns:p14="http://schemas.microsoft.com/office/powerpoint/2010/main" val="336263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914400"/>
            <a:ext cx="8798858" cy="5441950"/>
          </a:xfrm>
        </p:spPr>
        <p:txBody>
          <a:bodyPr/>
          <a:lstStyle/>
          <a:p>
            <a:r>
              <a:rPr lang="en-US" dirty="0"/>
              <a:t>How can we apply the bootstrap to estimate prediction error? </a:t>
            </a:r>
          </a:p>
          <a:p>
            <a:r>
              <a:rPr lang="en-US" dirty="0"/>
              <a:t>One approach would be to fit the model in question on a set of bootstrap samples, and then keep track of how well it predicts the original training set. </a:t>
            </a:r>
          </a:p>
          <a:p>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6</a:t>
            </a:fld>
            <a:endParaRPr lang="en-US"/>
          </a:p>
        </p:txBody>
      </p:sp>
      <p:sp>
        <p:nvSpPr>
          <p:cNvPr id="5" name="Title 1"/>
          <p:cNvSpPr>
            <a:spLocks noGrp="1"/>
          </p:cNvSpPr>
          <p:nvPr>
            <p:ph type="title"/>
          </p:nvPr>
        </p:nvSpPr>
        <p:spPr>
          <a:xfrm>
            <a:off x="498475" y="94129"/>
            <a:ext cx="8147051" cy="667871"/>
          </a:xfrm>
        </p:spPr>
        <p:txBody>
          <a:bodyPr/>
          <a:lstStyle/>
          <a:p>
            <a:r>
              <a:rPr lang="en-US" dirty="0"/>
              <a:t>Bootstrap Methods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59" y="2895600"/>
            <a:ext cx="8382000" cy="70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28528449"/>
              </p:ext>
            </p:extLst>
          </p:nvPr>
        </p:nvGraphicFramePr>
        <p:xfrm>
          <a:off x="2734933" y="4038600"/>
          <a:ext cx="4172373" cy="838200"/>
        </p:xfrm>
        <a:graphic>
          <a:graphicData uri="http://schemas.openxmlformats.org/presentationml/2006/ole">
            <mc:AlternateContent xmlns:mc="http://schemas.openxmlformats.org/markup-compatibility/2006">
              <mc:Choice xmlns:v="urn:schemas-microsoft-com:vml" Requires="v">
                <p:oleObj name="Equation" r:id="rId4" imgW="2133600" imgH="431800" progId="Equation.3">
                  <p:embed/>
                </p:oleObj>
              </mc:Choice>
              <mc:Fallback>
                <p:oleObj name="Equation" r:id="rId4" imgW="21336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933" y="4038600"/>
                        <a:ext cx="4172373" cy="838200"/>
                      </a:xfrm>
                      <a:prstGeom prst="rect">
                        <a:avLst/>
                      </a:prstGeom>
                      <a:noFill/>
                    </p:spPr>
                  </p:pic>
                </p:oleObj>
              </mc:Fallback>
            </mc:AlternateContent>
          </a:graphicData>
        </a:graphic>
      </p:graphicFrame>
    </p:spTree>
    <p:extLst>
      <p:ext uri="{BB962C8B-B14F-4D97-AF65-F5344CB8AC3E}">
        <p14:creationId xmlns:p14="http://schemas.microsoft.com/office/powerpoint/2010/main" val="205741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9" y="94129"/>
            <a:ext cx="4343401" cy="896471"/>
          </a:xfrm>
        </p:spPr>
        <p:txBody>
          <a:bodyPr/>
          <a:lstStyle/>
          <a:p>
            <a:r>
              <a:rPr lang="en-US" dirty="0"/>
              <a:t>Bagging</a:t>
            </a:r>
          </a:p>
        </p:txBody>
      </p:sp>
      <p:sp>
        <p:nvSpPr>
          <p:cNvPr id="3" name="Content Placeholder 2"/>
          <p:cNvSpPr>
            <a:spLocks noGrp="1"/>
          </p:cNvSpPr>
          <p:nvPr>
            <p:ph idx="1"/>
          </p:nvPr>
        </p:nvSpPr>
        <p:spPr>
          <a:xfrm>
            <a:off x="228601" y="990600"/>
            <a:ext cx="8722658" cy="5365750"/>
          </a:xfrm>
        </p:spPr>
        <p:txBody>
          <a:bodyPr/>
          <a:lstStyle/>
          <a:p>
            <a:r>
              <a:rPr lang="en-US" i="1" dirty="0"/>
              <a:t>Bagging</a:t>
            </a:r>
            <a:r>
              <a:rPr lang="en-US" dirty="0"/>
              <a:t> is basically </a:t>
            </a:r>
            <a:r>
              <a:rPr lang="en-US" i="1" dirty="0"/>
              <a:t>bootstrap aggregation</a:t>
            </a:r>
            <a:r>
              <a:rPr lang="en-US" dirty="0"/>
              <a:t>. </a:t>
            </a:r>
          </a:p>
          <a:p>
            <a:r>
              <a:rPr lang="en-US" dirty="0"/>
              <a:t>Bootstrap has been shown to be a way of assessing the accuracy of a parameter estimate or a prediction.</a:t>
            </a:r>
          </a:p>
          <a:p>
            <a:r>
              <a:rPr lang="en-US" dirty="0"/>
              <a:t>Consider first the regression problem;</a:t>
            </a:r>
          </a:p>
          <a:p>
            <a:pPr lvl="1"/>
            <a:r>
              <a:rPr lang="en-US" dirty="0"/>
              <a:t>    </a:t>
            </a:r>
          </a:p>
          <a:p>
            <a:pPr lvl="1"/>
            <a:endParaRPr lang="en-US" dirty="0"/>
          </a:p>
          <a:p>
            <a:pPr lvl="1"/>
            <a:r>
              <a:rPr lang="en-US" i="1" dirty="0"/>
              <a:t>Bootstrap aggregation</a:t>
            </a:r>
            <a:r>
              <a:rPr lang="en-US" dirty="0"/>
              <a:t> or bagging averages this prediction over a collection of bootstrap samples, thereby reducing its variance.</a:t>
            </a:r>
          </a:p>
          <a:p>
            <a:pPr lvl="1"/>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987440"/>
            <a:ext cx="7884459" cy="64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728" y="4564804"/>
            <a:ext cx="8059272" cy="69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58344050"/>
              </p:ext>
            </p:extLst>
          </p:nvPr>
        </p:nvGraphicFramePr>
        <p:xfrm>
          <a:off x="3886200" y="5410200"/>
          <a:ext cx="2438400" cy="762000"/>
        </p:xfrm>
        <a:graphic>
          <a:graphicData uri="http://schemas.openxmlformats.org/presentationml/2006/ole">
            <mc:AlternateContent xmlns:mc="http://schemas.openxmlformats.org/markup-compatibility/2006">
              <mc:Choice xmlns:v="urn:schemas-microsoft-com:vml" Requires="v">
                <p:oleObj name="Equation" r:id="rId5" imgW="1371600" imgH="431800" progId="Equation.3">
                  <p:embed/>
                </p:oleObj>
              </mc:Choice>
              <mc:Fallback>
                <p:oleObj name="Equation" r:id="rId5" imgW="1371600" imgH="431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5410200"/>
                        <a:ext cx="2438400" cy="762000"/>
                      </a:xfrm>
                      <a:prstGeom prst="rect">
                        <a:avLst/>
                      </a:prstGeom>
                      <a:noFill/>
                    </p:spPr>
                  </p:pic>
                </p:oleObj>
              </mc:Fallback>
            </mc:AlternateContent>
          </a:graphicData>
        </a:graphic>
      </p:graphicFrame>
    </p:spTree>
    <p:extLst>
      <p:ext uri="{BB962C8B-B14F-4D97-AF65-F5344CB8AC3E}">
        <p14:creationId xmlns:p14="http://schemas.microsoft.com/office/powerpoint/2010/main" val="44833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4129"/>
            <a:ext cx="6400800" cy="820271"/>
          </a:xfrm>
        </p:spPr>
        <p:txBody>
          <a:bodyPr/>
          <a:lstStyle/>
          <a:p>
            <a:r>
              <a:rPr lang="en-US" dirty="0"/>
              <a:t>Boosting Methods</a:t>
            </a:r>
          </a:p>
        </p:txBody>
      </p:sp>
      <p:sp>
        <p:nvSpPr>
          <p:cNvPr id="3" name="Content Placeholder 2"/>
          <p:cNvSpPr>
            <a:spLocks noGrp="1"/>
          </p:cNvSpPr>
          <p:nvPr>
            <p:ph idx="1"/>
          </p:nvPr>
        </p:nvSpPr>
        <p:spPr>
          <a:xfrm>
            <a:off x="152401" y="1066800"/>
            <a:ext cx="8798858" cy="5289550"/>
          </a:xfrm>
        </p:spPr>
        <p:txBody>
          <a:bodyPr/>
          <a:lstStyle/>
          <a:p>
            <a:r>
              <a:rPr lang="en-US" dirty="0"/>
              <a:t>Boosting is one of the most powerful learning ideas introduced in the last twenty years. It was originally designed for classification problems, but it can be used for regression as well. </a:t>
            </a:r>
          </a:p>
          <a:p>
            <a:r>
              <a:rPr lang="en-US" dirty="0"/>
              <a:t>The motivation for boosting was a procedure that </a:t>
            </a:r>
            <a:r>
              <a:rPr lang="en-US" u="sng" dirty="0"/>
              <a:t>combines the outputs of many “weak” classifiers to produce a powerful “committee.”</a:t>
            </a:r>
            <a:r>
              <a:rPr lang="en-US" dirty="0"/>
              <a:t> </a:t>
            </a:r>
          </a:p>
          <a:p>
            <a:r>
              <a:rPr lang="en-US" dirty="0"/>
              <a:t>We will see “AdaBoost.M1”, the most popular boosting algorithm:</a:t>
            </a:r>
          </a:p>
          <a:p>
            <a:pPr lvl="1"/>
            <a:r>
              <a:rPr lang="en-US" dirty="0"/>
              <a:t>Consider a two-class problem, with the output variable coded as </a:t>
            </a:r>
            <a:r>
              <a:rPr lang="en-US" i="1" dirty="0"/>
              <a:t>Y</a:t>
            </a:r>
            <a:r>
              <a:rPr lang="en-US" dirty="0"/>
              <a:t> ∈ {−1, 1}. Given a vector of predictor variables </a:t>
            </a:r>
            <a:r>
              <a:rPr lang="en-US" i="1" dirty="0"/>
              <a:t>X</a:t>
            </a:r>
            <a:r>
              <a:rPr lang="en-US" dirty="0"/>
              <a:t>, a classifier </a:t>
            </a:r>
            <a:r>
              <a:rPr lang="en-US" i="1" dirty="0"/>
              <a:t>G</a:t>
            </a:r>
            <a:r>
              <a:rPr lang="en-US" dirty="0"/>
              <a:t>(</a:t>
            </a:r>
            <a:r>
              <a:rPr lang="en-US" i="1" dirty="0"/>
              <a:t>X</a:t>
            </a:r>
            <a:r>
              <a:rPr lang="en-US" dirty="0"/>
              <a:t>) produces a prediction taking one of the two values {−1, 1}. The error rate on the training sample is </a:t>
            </a:r>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714666849"/>
              </p:ext>
            </p:extLst>
          </p:nvPr>
        </p:nvGraphicFramePr>
        <p:xfrm>
          <a:off x="3767137" y="5349330"/>
          <a:ext cx="2709863" cy="721561"/>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137" y="5349330"/>
                        <a:ext cx="2709863" cy="721561"/>
                      </a:xfrm>
                      <a:prstGeom prst="rect">
                        <a:avLst/>
                      </a:prstGeom>
                      <a:noFill/>
                    </p:spPr>
                  </p:pic>
                </p:oleObj>
              </mc:Fallback>
            </mc:AlternateContent>
          </a:graphicData>
        </a:graphic>
      </p:graphicFrame>
      <p:pic>
        <p:nvPicPr>
          <p:cNvPr id="14341"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13197"/>
          <a:stretch/>
        </p:blipFill>
        <p:spPr bwMode="auto">
          <a:xfrm>
            <a:off x="1103313" y="6093720"/>
            <a:ext cx="7847946" cy="376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68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066799"/>
            <a:ext cx="8722658" cy="5654675"/>
          </a:xfrm>
        </p:spPr>
        <p:txBody>
          <a:bodyPr>
            <a:normAutofit/>
          </a:bodyPr>
          <a:lstStyle/>
          <a:p>
            <a:r>
              <a:rPr lang="en-US" dirty="0"/>
              <a:t>A weak classifier is one whose error rate is only slightly better than random guessing. </a:t>
            </a:r>
          </a:p>
          <a:p>
            <a:r>
              <a:rPr lang="en-US" dirty="0"/>
              <a:t>The purpose of boosting is to </a:t>
            </a:r>
            <a:r>
              <a:rPr lang="en-US" b="1" dirty="0"/>
              <a:t>sequentially</a:t>
            </a:r>
            <a:r>
              <a:rPr lang="en-US" dirty="0"/>
              <a:t> apply the weak classification algorithm to repeatedly modified versions of the data, thereby producing a sequence of weak classifiers </a:t>
            </a:r>
            <a:r>
              <a:rPr lang="en-US" dirty="0" err="1"/>
              <a:t>G</a:t>
            </a:r>
            <a:r>
              <a:rPr lang="en-US" baseline="-25000" dirty="0" err="1"/>
              <a:t>m</a:t>
            </a:r>
            <a:r>
              <a:rPr lang="en-US" dirty="0"/>
              <a:t>(</a:t>
            </a:r>
            <a:r>
              <a:rPr lang="en-US" i="1" dirty="0"/>
              <a:t>x</a:t>
            </a:r>
            <a:r>
              <a:rPr lang="en-US" dirty="0"/>
              <a:t>), </a:t>
            </a:r>
            <a:r>
              <a:rPr lang="en-US" i="1" dirty="0"/>
              <a:t>m</a:t>
            </a:r>
            <a:r>
              <a:rPr lang="en-US" dirty="0"/>
              <a:t> = 1, 2, …, </a:t>
            </a:r>
            <a:r>
              <a:rPr lang="en-US" i="1" dirty="0"/>
              <a:t>M</a:t>
            </a:r>
            <a:r>
              <a:rPr lang="en-US" dirty="0"/>
              <a:t>.</a:t>
            </a:r>
          </a:p>
          <a:p>
            <a:r>
              <a:rPr lang="en-US" dirty="0"/>
              <a:t>The predictions from all of them are then combined through a </a:t>
            </a:r>
            <a:r>
              <a:rPr lang="en-US" b="1" u="sng" dirty="0"/>
              <a:t>weighted majority vote</a:t>
            </a:r>
            <a:r>
              <a:rPr lang="en-US" dirty="0"/>
              <a:t> to produce the final prediction:</a:t>
            </a:r>
          </a:p>
          <a:p>
            <a:endParaRPr lang="en-US" dirty="0"/>
          </a:p>
          <a:p>
            <a:r>
              <a:rPr lang="en-US" dirty="0"/>
              <a:t>Here </a:t>
            </a:r>
            <a:r>
              <a:rPr lang="en-US" i="1" dirty="0"/>
              <a:t>α</a:t>
            </a:r>
            <a:r>
              <a:rPr lang="en-US" baseline="-25000" dirty="0"/>
              <a:t>1</a:t>
            </a:r>
            <a:r>
              <a:rPr lang="en-US" dirty="0"/>
              <a:t>, </a:t>
            </a:r>
            <a:r>
              <a:rPr lang="en-US" i="1" dirty="0"/>
              <a:t>α</a:t>
            </a:r>
            <a:r>
              <a:rPr lang="en-US" baseline="-25000" dirty="0"/>
              <a:t>2</a:t>
            </a:r>
            <a:r>
              <a:rPr lang="en-US" dirty="0"/>
              <a:t>, …, </a:t>
            </a:r>
            <a:r>
              <a:rPr lang="en-US" i="1" dirty="0"/>
              <a:t>α</a:t>
            </a:r>
            <a:r>
              <a:rPr lang="en-US" baseline="-25000" dirty="0"/>
              <a:t>M</a:t>
            </a:r>
            <a:r>
              <a:rPr lang="en-US" dirty="0"/>
              <a:t> are computed by the boosting algorithm, and weight the contribution of each respective </a:t>
            </a:r>
            <a:r>
              <a:rPr lang="en-US" i="1" dirty="0" err="1"/>
              <a:t>G</a:t>
            </a:r>
            <a:r>
              <a:rPr lang="en-US" baseline="-25000" dirty="0" err="1"/>
              <a:t>m</a:t>
            </a:r>
            <a:r>
              <a:rPr lang="en-US" dirty="0"/>
              <a:t>(</a:t>
            </a:r>
            <a:r>
              <a:rPr lang="en-US" i="1" dirty="0"/>
              <a:t>x</a:t>
            </a:r>
            <a:r>
              <a:rPr lang="en-US" dirty="0"/>
              <a:t>). Their effect is to give higher influence to the more accurate classifiers in the sequence.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5" name="Title 1"/>
          <p:cNvSpPr>
            <a:spLocks noGrp="1"/>
          </p:cNvSpPr>
          <p:nvPr>
            <p:ph type="title"/>
          </p:nvPr>
        </p:nvSpPr>
        <p:spPr>
          <a:xfrm>
            <a:off x="1371600" y="94129"/>
            <a:ext cx="6400800" cy="820271"/>
          </a:xfrm>
        </p:spPr>
        <p:txBody>
          <a:bodyPr/>
          <a:lstStyle/>
          <a:p>
            <a:r>
              <a:rPr lang="en-US" dirty="0"/>
              <a:t>Boosting Methods</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351341310"/>
              </p:ext>
            </p:extLst>
          </p:nvPr>
        </p:nvGraphicFramePr>
        <p:xfrm>
          <a:off x="3460376" y="4419600"/>
          <a:ext cx="2667000" cy="739977"/>
        </p:xfrm>
        <a:graphic>
          <a:graphicData uri="http://schemas.openxmlformats.org/presentationml/2006/ole">
            <mc:AlternateContent xmlns:mc="http://schemas.openxmlformats.org/markup-compatibility/2006">
              <mc:Choice xmlns:v="urn:schemas-microsoft-com:vml" Requires="v">
                <p:oleObj name="Equation" r:id="rId3" imgW="1651000" imgH="457200" progId="Equation.3">
                  <p:embed/>
                </p:oleObj>
              </mc:Choice>
              <mc:Fallback>
                <p:oleObj name="Equation" r:id="rId3" imgW="16510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376" y="4419600"/>
                        <a:ext cx="2667000" cy="739977"/>
                      </a:xfrm>
                      <a:prstGeom prst="rect">
                        <a:avLst/>
                      </a:prstGeom>
                      <a:noFill/>
                    </p:spPr>
                  </p:pic>
                </p:oleObj>
              </mc:Fallback>
            </mc:AlternateContent>
          </a:graphicData>
        </a:graphic>
      </p:graphicFrame>
    </p:spTree>
    <p:extLst>
      <p:ext uri="{BB962C8B-B14F-4D97-AF65-F5344CB8AC3E}">
        <p14:creationId xmlns:p14="http://schemas.microsoft.com/office/powerpoint/2010/main" val="536731078"/>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22280</TotalTime>
  <Words>2131</Words>
  <Application>Microsoft Office PowerPoint</Application>
  <PresentationFormat>On-screen Show (4:3)</PresentationFormat>
  <Paragraphs>184</Paragraphs>
  <Slides>24</Slides>
  <Notes>24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Book Antiqua</vt:lpstr>
      <vt:lpstr>Calibri</vt:lpstr>
      <vt:lpstr>Comic Sans MS</vt:lpstr>
      <vt:lpstr>Wingdings</vt:lpstr>
      <vt:lpstr>Wingdings 2</vt:lpstr>
      <vt:lpstr>Saddle</vt:lpstr>
      <vt:lpstr>Equation</vt:lpstr>
      <vt:lpstr>CSCI 4/5588 ML-II Chapter #6:   Random Forest</vt:lpstr>
      <vt:lpstr>Overview</vt:lpstr>
      <vt:lpstr>Bootstrap Methods</vt:lpstr>
      <vt:lpstr>Bootstrap Methods</vt:lpstr>
      <vt:lpstr>Bootstrap Methods</vt:lpstr>
      <vt:lpstr>Bootstrap Methods</vt:lpstr>
      <vt:lpstr>Bagging</vt:lpstr>
      <vt:lpstr>Boosting Methods</vt:lpstr>
      <vt:lpstr>Boosting Methods</vt:lpstr>
      <vt:lpstr>Boosting Methods</vt:lpstr>
      <vt:lpstr>Boosting Methods</vt:lpstr>
      <vt:lpstr>PowerPoint Presentation</vt:lpstr>
      <vt:lpstr>PowerPoint Presentation</vt:lpstr>
      <vt:lpstr>Decision Trees</vt:lpstr>
      <vt:lpstr>Decision Trees</vt:lpstr>
      <vt:lpstr>Decision Trees</vt:lpstr>
      <vt:lpstr>Decision Trees</vt:lpstr>
      <vt:lpstr>Decision Trees</vt:lpstr>
      <vt:lpstr>Decision Trees</vt:lpstr>
      <vt:lpstr>Decision Trees</vt:lpstr>
      <vt:lpstr>Random Forest </vt:lpstr>
      <vt:lpstr>Random Forest</vt:lpstr>
      <vt:lpstr>Random Forest</vt:lpstr>
      <vt:lpstr>Ensemble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Christopher Taylor</dc:creator>
  <cp:lastModifiedBy>Md Tamjidul Hoque</cp:lastModifiedBy>
  <cp:revision>1330</cp:revision>
  <cp:lastPrinted>2019-11-05T22:43:36Z</cp:lastPrinted>
  <dcterms:created xsi:type="dcterms:W3CDTF">2010-11-05T16:55:14Z</dcterms:created>
  <dcterms:modified xsi:type="dcterms:W3CDTF">2023-04-19T17:36:34Z</dcterms:modified>
</cp:coreProperties>
</file>