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efde5e9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efde5e9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2bea32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2bea32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2bea323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2bea323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2bea323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2bea323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2bea32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2bea32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2bea323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52bea323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8c2071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8c2071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350" y="-439600"/>
            <a:ext cx="9075300" cy="23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132"/>
              <a:buFont typeface="Arial"/>
              <a:buNone/>
            </a:pPr>
            <a:r>
              <a:t/>
            </a:r>
            <a:endParaRPr b="1" sz="35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31"/>
              <a:buFont typeface="Arial"/>
              <a:buNone/>
            </a:pPr>
            <a:r>
              <a:t/>
            </a:r>
            <a:endParaRPr b="1" sz="3966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210"/>
              <a:buFont typeface="Arial"/>
              <a:buNone/>
            </a:pPr>
            <a:r>
              <a:rPr b="1" lang="en" sz="3964">
                <a:solidFill>
                  <a:schemeClr val="lt1"/>
                </a:solidFill>
              </a:rPr>
              <a:t>Intra-Class Similarity Guided Feature Distillation: Motivation</a:t>
            </a:r>
            <a:endParaRPr b="1" sz="3964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134"/>
              <a:buFont typeface="Arial"/>
              <a:buNone/>
            </a:pPr>
            <a:r>
              <a:t/>
            </a:r>
            <a:endParaRPr b="1" sz="3966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1372186" y="2117470"/>
            <a:ext cx="11771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DCB5FF"/>
                </a:solidFill>
                <a:latin typeface="Arial"/>
                <a:ea typeface="Arial"/>
                <a:cs typeface="Arial"/>
                <a:sym typeface="Arial"/>
              </a:rPr>
              <a:t>Khouloud Saadi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DCB5FF"/>
                </a:solidFill>
                <a:latin typeface="Arial"/>
                <a:ea typeface="Arial"/>
                <a:cs typeface="Arial"/>
                <a:sym typeface="Arial"/>
              </a:rPr>
              <a:t>Chair of Data Science, University of Passau, Germany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CB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63" y="3355725"/>
            <a:ext cx="1923525" cy="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674EA7"/>
                </a:solidFill>
              </a:rPr>
              <a:t>Motivation</a:t>
            </a:r>
            <a:endParaRPr b="1" sz="2020">
              <a:solidFill>
                <a:srgbClr val="674EA7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0525" y="975250"/>
            <a:ext cx="858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 feature distillation, previous work mainly applied an exact matching between the hidden representations of the student and the teacher [1- 2].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50" y="1313700"/>
            <a:ext cx="3047025" cy="30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0525" y="4479175"/>
            <a:ext cx="858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the student has a lower capacity compared to the teacher, it may struggle to mimic its exact hidden representations.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674EA7"/>
                </a:solidFill>
              </a:rPr>
              <a:t>Proposed Approach</a:t>
            </a:r>
            <a:endParaRPr b="1" sz="2020">
              <a:solidFill>
                <a:srgbClr val="674EA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6575" y="887325"/>
            <a:ext cx="8675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propose a new mapping between the student and teacher hidden representations, where we match each student’s sample representation with its K nearest neighbor teacher’s samples representations that are within the same class.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76" y="1875450"/>
            <a:ext cx="6116150" cy="32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674EA7"/>
                </a:solidFill>
              </a:rPr>
              <a:t>Results</a:t>
            </a:r>
            <a:endParaRPr b="1" sz="2020">
              <a:solidFill>
                <a:srgbClr val="674EA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00525" y="975250"/>
            <a:ext cx="8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62" y="806350"/>
            <a:ext cx="4836226" cy="2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63963" y="4024150"/>
            <a:ext cx="827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compute the M</a:t>
            </a:r>
            <a:r>
              <a:rPr baseline="-25000" lang="en" sz="1300">
                <a:solidFill>
                  <a:schemeClr val="dk1"/>
                </a:solidFill>
              </a:rPr>
              <a:t>ICS</a:t>
            </a:r>
            <a:r>
              <a:rPr lang="en" sz="1300">
                <a:solidFill>
                  <a:schemeClr val="dk1"/>
                </a:solidFill>
              </a:rPr>
              <a:t> (Intra-Class Cosine Similarity).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more compact class embedding.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1079" y="3871750"/>
            <a:ext cx="111321" cy="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93479" y="3871750"/>
            <a:ext cx="111321" cy="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13" y="4371963"/>
            <a:ext cx="32099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4863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674EA7"/>
                </a:solidFill>
              </a:rPr>
              <a:t>Results</a:t>
            </a:r>
            <a:endParaRPr b="1" sz="2020">
              <a:solidFill>
                <a:srgbClr val="674EA7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0525" y="975250"/>
            <a:ext cx="8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63" y="1436950"/>
            <a:ext cx="7700018" cy="34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674EA7"/>
                </a:solidFill>
              </a:rPr>
              <a:t>Conclusion and Links</a:t>
            </a:r>
            <a:endParaRPr b="1" sz="2020">
              <a:solidFill>
                <a:srgbClr val="674EA7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4975" y="1147875"/>
            <a:ext cx="8631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introduced a new mapping between the hidden representations of the teacher and the student, where each sample representation by the student is mapped to its K nearest neighbors representations by the teacher.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Our approach makes the task easier for the student and helps it to learn more compact samples representations.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Several experiments proved the effectiveness and consistency of our method. It is also worth mentioning that our approach can be added to any KD method in NLP or vision.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Paper Reference: </a:t>
            </a:r>
            <a:r>
              <a:rPr lang="en" sz="1300">
                <a:solidFill>
                  <a:schemeClr val="dk1"/>
                </a:solidFill>
              </a:rPr>
              <a:t>Saadi K., Mitrovic J., and Granitzer M.: ”Intra-Class Similarity-Guided Feature Distillation. ”NeurIPS workshop on Efficient Natural Language and Speech Processing (2023).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Paper Link:</a:t>
            </a:r>
            <a:r>
              <a:rPr lang="en" sz="1300">
                <a:solidFill>
                  <a:schemeClr val="dk1"/>
                </a:solidFill>
              </a:rPr>
              <a:t> https://neurips2023-enlsp.github.io/papers/paper_27.pdf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4350" y="-439600"/>
            <a:ext cx="9075300" cy="23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132"/>
              <a:buFont typeface="Arial"/>
              <a:buNone/>
            </a:pPr>
            <a:r>
              <a:t/>
            </a:r>
            <a:endParaRPr b="1" sz="35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31"/>
              <a:buFont typeface="Arial"/>
              <a:buNone/>
            </a:pPr>
            <a:r>
              <a:t/>
            </a:r>
            <a:endParaRPr b="1" sz="3966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210"/>
              <a:buFont typeface="Arial"/>
              <a:buNone/>
            </a:pPr>
            <a:r>
              <a:rPr b="1" lang="en" sz="3964">
                <a:solidFill>
                  <a:schemeClr val="lt1"/>
                </a:solidFill>
              </a:rPr>
              <a:t>Intra-Class Similarity Guided Feature Distillation: Motivation</a:t>
            </a:r>
            <a:endParaRPr b="1" sz="3964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134"/>
              <a:buFont typeface="Arial"/>
              <a:buNone/>
            </a:pPr>
            <a:r>
              <a:t/>
            </a:r>
            <a:endParaRPr b="1" sz="3966"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-1372186" y="2117470"/>
            <a:ext cx="11771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DCB5FF"/>
                </a:solidFill>
                <a:latin typeface="Arial"/>
                <a:ea typeface="Arial"/>
                <a:cs typeface="Arial"/>
                <a:sym typeface="Arial"/>
              </a:rPr>
              <a:t>Khouloud Saadi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DCB5FF"/>
                </a:solidFill>
                <a:latin typeface="Arial"/>
                <a:ea typeface="Arial"/>
                <a:cs typeface="Arial"/>
                <a:sym typeface="Arial"/>
              </a:rPr>
              <a:t>Chair of Data Science, University of Passau, Germany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B5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CB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63" y="3355725"/>
            <a:ext cx="1923525" cy="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