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 varScale="1">
        <p:scale>
          <a:sx n="69" d="100"/>
          <a:sy n="69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dirty="0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E6DA5E-5ED6-4E69-B8C4-9A763D8E52E9}" type="datetimeFigureOut">
              <a:rPr lang="de-DE" smtClean="0"/>
              <a:t>14.01.2018</a:t>
            </a:fld>
            <a:endParaRPr lang="de-DE" dirty="0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5B7C6F-A21E-46C0-86E6-E29EE140E112}" type="slidenum">
              <a:rPr lang="de-DE" smtClean="0"/>
              <a:t>‹#›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80048" cy="2301240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Webshop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6480048" cy="1752600"/>
          </a:xfrm>
        </p:spPr>
        <p:txBody>
          <a:bodyPr/>
          <a:lstStyle/>
          <a:p>
            <a:r>
              <a:rPr lang="pl-PL" dirty="0" smtClean="0"/>
              <a:t>Jakub Łachacz, </a:t>
            </a:r>
          </a:p>
          <a:p>
            <a:r>
              <a:rPr lang="pl-PL" dirty="0" smtClean="0"/>
              <a:t>Paweł Adaszewski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6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6.2 Technologiebestimmung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dem Exkurs: 100% clean HTML,CSS,JS ist etwas Umständlich</a:t>
            </a:r>
          </a:p>
          <a:p>
            <a:pPr marL="36576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wir bauen jQuery ein 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Lenovo\Desktop\481715_612102572137105_19167532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400600" cy="33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6.3 Durchführung</a:t>
            </a:r>
            <a:endParaRPr lang="de-DE" dirty="0"/>
          </a:p>
        </p:txBody>
      </p:sp>
      <p:pic>
        <p:nvPicPr>
          <p:cNvPr id="4098" name="Picture 2" descr="C:\Users\Lenovo\Desktop\800px_COLOURBOX176393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5845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6.4 Probleme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ausgewählte Technologien sind nicht ausreichend, was jetzt?</a:t>
            </a:r>
          </a:p>
          <a:p>
            <a:r>
              <a:rPr lang="de-DE" dirty="0" smtClean="0"/>
              <a:t>Wir wollen Serverless haben aber unsere IDE startet internen Server</a:t>
            </a:r>
          </a:p>
          <a:p>
            <a:r>
              <a:rPr lang="de-DE" dirty="0" smtClean="0"/>
              <a:t>Komische URLs bei der Ausführung, die Kontrolle geht verloren</a:t>
            </a:r>
          </a:p>
          <a:p>
            <a:r>
              <a:rPr lang="de-DE" dirty="0" smtClean="0"/>
              <a:t>Probleme bei Implementierung mancher UseCases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5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6.4 Probleme</a:t>
            </a:r>
            <a:endParaRPr lang="de-DE" dirty="0"/>
          </a:p>
        </p:txBody>
      </p:sp>
      <p:pic>
        <p:nvPicPr>
          <p:cNvPr id="5122" name="Picture 2" descr="C:\Users\Lenovo\Desktop\481715_612102572137105_19167532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1606"/>
            <a:ext cx="6768752" cy="6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novo\Desktop\481715_612102572137105_1916753260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060848"/>
            <a:ext cx="6768752" cy="6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67544" y="28529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IntelliJ Sicherheit?</a:t>
            </a:r>
            <a:endParaRPr lang="de-DE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3501008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zeigen wir unsere Produkte an?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Recherche: JSON + Handlebars.js</a:t>
            </a:r>
          </a:p>
          <a:p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Nicht so einfach wie gedacht, hat neue Probleme mit sich gebracht: Beispiele schwer zu Verstehen, nichtverstehbarer Code aus Internet um zum Ziel zu kommen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ist nicht das richtige Weg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pl-PL" dirty="0" smtClean="0">
                <a:sym typeface="Wingdings" panose="05000000000000000000" pitchFamily="2" charset="2"/>
              </a:rPr>
              <a:t> Wir </a:t>
            </a:r>
            <a:r>
              <a:rPr lang="de-DE" dirty="0" smtClean="0">
                <a:sym typeface="Wingdings" panose="05000000000000000000" pitchFamily="2" charset="2"/>
              </a:rPr>
              <a:t>kommen nicht mehr weiter, was jetzt???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sz="3200" dirty="0" smtClean="0">
                <a:sym typeface="Wingdings" panose="05000000000000000000" pitchFamily="2" charset="2"/>
              </a:rPr>
              <a:t>KONZEPTIONSWECHEL!!! </a:t>
            </a:r>
            <a:endParaRPr lang="de-DE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53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7. ein neuer </a:t>
            </a:r>
            <a:r>
              <a:rPr lang="de-DE" dirty="0" smtClean="0"/>
              <a:t>Anfang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53265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7.1 Veränderung des UI Mockups</a:t>
            </a:r>
            <a:endParaRPr lang="de-DE" dirty="0"/>
          </a:p>
        </p:txBody>
      </p:sp>
      <p:pic>
        <p:nvPicPr>
          <p:cNvPr id="11266" name="Picture 2" descr="C:\Users\Lenovo\Downloads\20180114_1528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840760" cy="38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3742" y="73972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7.2 Noch ein Blick auf die Timeline</a:t>
            </a:r>
            <a:endParaRPr lang="de-DE" dirty="0"/>
          </a:p>
        </p:txBody>
      </p:sp>
      <p:pic>
        <p:nvPicPr>
          <p:cNvPr id="13314" name="Picture 2" descr="C:\Users\Lenovo\Desktop\timeline-neues-Anf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618413" cy="24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Lenovo\Desktop\timeline-neues-Web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22488"/>
            <a:ext cx="7618414" cy="237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7.2 zusätzliche Technologien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324743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Es ging nicht so wie es ursprünglich wollten</a:t>
            </a:r>
          </a:p>
          <a:p>
            <a:pPr lvl="1"/>
            <a:r>
              <a:rPr lang="de-DE" dirty="0"/>
              <a:t>D.h. wir brauchen Hilfe </a:t>
            </a:r>
            <a:r>
              <a:rPr lang="pl-PL" dirty="0">
                <a:sym typeface="Wingdings" panose="05000000000000000000" pitchFamily="2" charset="2"/>
              </a:rPr>
              <a:t>  </a:t>
            </a:r>
            <a:r>
              <a:rPr lang="de-DE" dirty="0">
                <a:sym typeface="Wingdings" panose="05000000000000000000" pitchFamily="2" charset="2"/>
              </a:rPr>
              <a:t>Tutorials!!!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Wir haben Bootstrap, simpleCart(js) und MixItUp gefunden</a:t>
            </a:r>
          </a:p>
        </p:txBody>
      </p:sp>
      <p:pic>
        <p:nvPicPr>
          <p:cNvPr id="6146" name="Picture 2" descr="C:\Users\Lenovo\Desktop\481715_612102572137105_19167532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54" y="2780928"/>
            <a:ext cx="5388521" cy="2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1796" y="5743652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Rad nicht neu entwickeln, sondern bestehende Werkzeuge sinnvoll nutzen.</a:t>
            </a:r>
            <a:br>
              <a:rPr lang="de-DE" dirty="0" smtClean="0"/>
            </a:br>
            <a:r>
              <a:rPr lang="de-DE" dirty="0" smtClean="0"/>
              <a:t>Anstatt blind zu codieren dem Computer beschreiben was der für uns machen soll!!!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5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7.3 Durchführung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11960" y="1340768"/>
            <a:ext cx="4680520" cy="4785395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>
                <a:sym typeface="Wingdings" panose="05000000000000000000" pitchFamily="2" charset="2"/>
              </a:rPr>
              <a:t> </a:t>
            </a:r>
            <a:r>
              <a:rPr lang="de-DE" dirty="0" smtClean="0">
                <a:sym typeface="Wingdings" panose="05000000000000000000" pitchFamily="2" charset="2"/>
              </a:rPr>
              <a:t>genau das wollten wir vermeiden.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Anstatt sinnlos rumprobieren haben wir die Dokumentation gelesen und sich an die Regeln des Frameworks</a:t>
            </a:r>
            <a:r>
              <a:rPr lang="pl-PL" dirty="0" smtClean="0">
                <a:sym typeface="Wingdings" panose="05000000000000000000" pitchFamily="2" charset="2"/>
              </a:rPr>
              <a:t>/</a:t>
            </a:r>
            <a:r>
              <a:rPr lang="de-DE" dirty="0" smtClean="0">
                <a:sym typeface="Wingdings" panose="05000000000000000000" pitchFamily="2" charset="2"/>
              </a:rPr>
              <a:t>der Bibliotheken gehalten.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Sehr gute Ergebnisse!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+ SublimeText als Editor</a:t>
            </a:r>
            <a:endParaRPr lang="de-DE" dirty="0"/>
          </a:p>
        </p:txBody>
      </p:sp>
      <p:pic>
        <p:nvPicPr>
          <p:cNvPr id="7170" name="Picture 2" descr="C:\Users\Lenovo\Desktop\when_you_start_coding_in_a_new_language_without_reading_the_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384376" cy="38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7.4 Probleme und Fragen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Zeitproblem</a:t>
            </a:r>
          </a:p>
          <a:p>
            <a:r>
              <a:rPr lang="de-DE" dirty="0" smtClean="0"/>
              <a:t>Nicht viel coden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viel Suchen</a:t>
            </a:r>
            <a:endParaRPr lang="de-DE" dirty="0" smtClean="0"/>
          </a:p>
          <a:p>
            <a:r>
              <a:rPr lang="de-DE" dirty="0"/>
              <a:t>Serverless als Problem?</a:t>
            </a:r>
          </a:p>
          <a:p>
            <a:pPr lvl="1"/>
            <a:r>
              <a:rPr lang="de-DE" dirty="0"/>
              <a:t>Frontend war die eigentliche </a:t>
            </a:r>
            <a:r>
              <a:rPr lang="de-DE" dirty="0" smtClean="0"/>
              <a:t>Aufgabe</a:t>
            </a:r>
          </a:p>
          <a:p>
            <a:r>
              <a:rPr lang="de-DE" dirty="0" smtClean="0"/>
              <a:t>Frontend Frameworks sinnvoll?</a:t>
            </a:r>
          </a:p>
          <a:p>
            <a:r>
              <a:rPr lang="de-DE" dirty="0" smtClean="0"/>
              <a:t>Quasi </a:t>
            </a:r>
            <a:r>
              <a:rPr lang="pl-PL" dirty="0" smtClean="0"/>
              <a:t>„</a:t>
            </a:r>
            <a:r>
              <a:rPr lang="de-DE" dirty="0" smtClean="0"/>
              <a:t>Umweg</a:t>
            </a:r>
            <a:r>
              <a:rPr lang="pl-PL" dirty="0" smtClean="0"/>
              <a:t>”</a:t>
            </a:r>
            <a:r>
              <a:rPr lang="de-DE" dirty="0" smtClean="0"/>
              <a:t>, ist das Richtig?</a:t>
            </a:r>
          </a:p>
          <a:p>
            <a:endParaRPr lang="de-DE" dirty="0" smtClean="0"/>
          </a:p>
          <a:p>
            <a:pPr marL="448056" lvl="1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8. </a:t>
            </a:r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8.1 Demonstration und nächste Schritte</a:t>
            </a:r>
            <a:endParaRPr lang="de-DE" dirty="0"/>
          </a:p>
        </p:txBody>
      </p:sp>
      <p:pic>
        <p:nvPicPr>
          <p:cNvPr id="8194" name="Picture 2" descr="C:\Users\Lenovo\Desktop\builders-demonstration-success-project-house-cartoon-illustration-isolated-image-471846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376078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266"/>
            <a:ext cx="7467600" cy="904737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361459"/>
          </a:xfrm>
        </p:spPr>
        <p:txBody>
          <a:bodyPr>
            <a:normAutofit fontScale="62500" lnSpcReduction="20000"/>
          </a:bodyPr>
          <a:lstStyle/>
          <a:p>
            <a:r>
              <a:rPr lang="pl-PL" dirty="0" smtClean="0"/>
              <a:t>1. </a:t>
            </a:r>
            <a:r>
              <a:rPr lang="de-DE" dirty="0" smtClean="0"/>
              <a:t>Womit haben </a:t>
            </a:r>
            <a:r>
              <a:rPr lang="pl-PL" dirty="0" smtClean="0"/>
              <a:t>wir </a:t>
            </a:r>
            <a:r>
              <a:rPr lang="de-DE" dirty="0" smtClean="0"/>
              <a:t>uns beschäftigt?</a:t>
            </a:r>
            <a:endParaRPr lang="pl-PL" dirty="0" smtClean="0"/>
          </a:p>
          <a:p>
            <a:r>
              <a:rPr lang="pl-PL" dirty="0" smtClean="0"/>
              <a:t>2.</a:t>
            </a:r>
            <a:r>
              <a:rPr lang="de-DE" dirty="0" smtClean="0"/>
              <a:t> funktionale Anforderungen</a:t>
            </a:r>
            <a:endParaRPr lang="pl-PL" dirty="0" smtClean="0"/>
          </a:p>
          <a:p>
            <a:r>
              <a:rPr lang="pl-PL" dirty="0" smtClean="0"/>
              <a:t>3.</a:t>
            </a:r>
            <a:r>
              <a:rPr lang="de-DE" dirty="0" smtClean="0"/>
              <a:t> nichtfunktionale Anforderungen</a:t>
            </a:r>
            <a:endParaRPr lang="pl-PL" dirty="0" smtClean="0"/>
          </a:p>
          <a:p>
            <a:r>
              <a:rPr lang="pl-PL" dirty="0" smtClean="0"/>
              <a:t>4.</a:t>
            </a:r>
            <a:r>
              <a:rPr lang="de-DE" dirty="0"/>
              <a:t> </a:t>
            </a:r>
            <a:r>
              <a:rPr lang="de-DE" dirty="0" smtClean="0"/>
              <a:t>Timeline und</a:t>
            </a:r>
            <a:r>
              <a:rPr lang="pl-PL" dirty="0" smtClean="0"/>
              <a:t> der</a:t>
            </a:r>
            <a:r>
              <a:rPr lang="de-DE" dirty="0" smtClean="0"/>
              <a:t> Ziel</a:t>
            </a:r>
            <a:r>
              <a:rPr lang="pl-PL" dirty="0" smtClean="0"/>
              <a:t>/</a:t>
            </a:r>
            <a:r>
              <a:rPr lang="de-DE" dirty="0"/>
              <a:t>H</a:t>
            </a:r>
            <a:r>
              <a:rPr lang="pl-PL" dirty="0" smtClean="0"/>
              <a:t>erausforderungsdreick</a:t>
            </a:r>
          </a:p>
          <a:p>
            <a:r>
              <a:rPr lang="pl-PL" dirty="0" smtClean="0"/>
              <a:t>5.</a:t>
            </a:r>
            <a:r>
              <a:rPr lang="de-DE" dirty="0" smtClean="0"/>
              <a:t> technologische Vorbereitung</a:t>
            </a:r>
            <a:endParaRPr lang="pl-PL" dirty="0" smtClean="0"/>
          </a:p>
          <a:p>
            <a:r>
              <a:rPr lang="pl-PL" dirty="0" smtClean="0"/>
              <a:t>6.</a:t>
            </a:r>
            <a:r>
              <a:rPr lang="de-DE" dirty="0" smtClean="0"/>
              <a:t> WebShop Anfänge</a:t>
            </a:r>
          </a:p>
          <a:p>
            <a:pPr lvl="1"/>
            <a:r>
              <a:rPr lang="de-DE" dirty="0"/>
              <a:t>6.1 UI Mockups</a:t>
            </a:r>
          </a:p>
          <a:p>
            <a:pPr lvl="1"/>
            <a:r>
              <a:rPr lang="de-DE" dirty="0"/>
              <a:t>6.2 Technologiebestimmung</a:t>
            </a:r>
          </a:p>
          <a:p>
            <a:pPr lvl="1"/>
            <a:r>
              <a:rPr lang="de-DE" dirty="0"/>
              <a:t>6.3 Durchführung</a:t>
            </a:r>
          </a:p>
          <a:p>
            <a:pPr lvl="1"/>
            <a:r>
              <a:rPr lang="de-DE" dirty="0"/>
              <a:t>6.4 </a:t>
            </a:r>
            <a:r>
              <a:rPr lang="de-DE" dirty="0" smtClean="0"/>
              <a:t>Probleme</a:t>
            </a:r>
          </a:p>
          <a:p>
            <a:r>
              <a:rPr lang="de-DE" dirty="0" smtClean="0"/>
              <a:t>7. ein neuer Anfang</a:t>
            </a:r>
            <a:endParaRPr lang="pl-PL" dirty="0" smtClean="0"/>
          </a:p>
          <a:p>
            <a:pPr lvl="1"/>
            <a:r>
              <a:rPr lang="pl-PL" dirty="0" smtClean="0"/>
              <a:t>7.1 </a:t>
            </a:r>
            <a:r>
              <a:rPr lang="de-DE" dirty="0" smtClean="0"/>
              <a:t>Veränderung des UI Mockups</a:t>
            </a:r>
          </a:p>
          <a:p>
            <a:pPr lvl="1"/>
            <a:r>
              <a:rPr lang="de-DE" dirty="0" smtClean="0"/>
              <a:t>7.2 noch ein Blick auf die Timeline</a:t>
            </a:r>
          </a:p>
          <a:p>
            <a:pPr lvl="1"/>
            <a:r>
              <a:rPr lang="de-DE" dirty="0" smtClean="0"/>
              <a:t>7.3 zusätzliche Technologien</a:t>
            </a:r>
          </a:p>
          <a:p>
            <a:pPr lvl="1"/>
            <a:r>
              <a:rPr lang="de-DE" dirty="0" smtClean="0"/>
              <a:t>7.4 Durchführung</a:t>
            </a:r>
          </a:p>
          <a:p>
            <a:pPr lvl="1"/>
            <a:r>
              <a:rPr lang="de-DE" dirty="0" smtClean="0"/>
              <a:t>7.5 Probleme und Fragen</a:t>
            </a:r>
          </a:p>
          <a:p>
            <a:r>
              <a:rPr lang="de-DE" dirty="0" smtClean="0"/>
              <a:t>8. Ergebnisse</a:t>
            </a:r>
          </a:p>
          <a:p>
            <a:pPr lvl="1"/>
            <a:r>
              <a:rPr lang="de-DE" dirty="0" smtClean="0"/>
              <a:t>8.1 Demonstration und nächste Schritte</a:t>
            </a:r>
            <a:endParaRPr lang="pl-PL" dirty="0" smtClean="0"/>
          </a:p>
          <a:p>
            <a:r>
              <a:rPr lang="pl-PL" dirty="0" smtClean="0"/>
              <a:t>9</a:t>
            </a:r>
            <a:r>
              <a:rPr lang="de-DE" dirty="0" smtClean="0"/>
              <a:t>. Fazit</a:t>
            </a:r>
            <a:endParaRPr lang="de-DE" dirty="0"/>
          </a:p>
          <a:p>
            <a:endParaRPr lang="de-DE" dirty="0" smtClean="0"/>
          </a:p>
          <a:p>
            <a:pPr marL="448056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126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Fazit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de-DE" dirty="0" smtClean="0"/>
              <a:t>Was haben wir gelernt?</a:t>
            </a:r>
          </a:p>
          <a:p>
            <a:r>
              <a:rPr lang="de-DE" dirty="0" smtClean="0"/>
              <a:t>Verbesserung der Kenntnisse in HTML,CSS,JS</a:t>
            </a:r>
          </a:p>
          <a:p>
            <a:r>
              <a:rPr lang="de-DE" dirty="0" smtClean="0"/>
              <a:t>Kennenlernen und Umgang mit Frameworks</a:t>
            </a:r>
            <a:r>
              <a:rPr lang="pl-PL" dirty="0" smtClean="0"/>
              <a:t>/</a:t>
            </a:r>
            <a:r>
              <a:rPr lang="de-DE" dirty="0" smtClean="0"/>
              <a:t>Bibliotheken</a:t>
            </a:r>
          </a:p>
          <a:p>
            <a:r>
              <a:rPr lang="de-DE" dirty="0" smtClean="0"/>
              <a:t>Zeitmanagement optimieren, nicht zu viel vornehmen</a:t>
            </a:r>
          </a:p>
          <a:p>
            <a:endParaRPr lang="de-DE" dirty="0" smtClean="0"/>
          </a:p>
          <a:p>
            <a:pPr marL="36576" indent="0">
              <a:buNone/>
            </a:pPr>
            <a:r>
              <a:rPr lang="de-DE" dirty="0" smtClean="0"/>
              <a:t>Wie schätzen wir uns ein?</a:t>
            </a:r>
            <a:endParaRPr lang="de-DE" dirty="0"/>
          </a:p>
          <a:p>
            <a:r>
              <a:rPr lang="de-DE" dirty="0" smtClean="0"/>
              <a:t>Insgesamt gute Leistung</a:t>
            </a:r>
          </a:p>
          <a:p>
            <a:r>
              <a:rPr lang="de-DE" dirty="0" smtClean="0"/>
              <a:t>Lust auf mehr in dieser Richtung!</a:t>
            </a:r>
            <a:endParaRPr lang="de-DE" dirty="0"/>
          </a:p>
          <a:p>
            <a:r>
              <a:rPr lang="de-DE" dirty="0" smtClean="0"/>
              <a:t>Wir hatten sehr viel Spaß beim Entwickeln </a:t>
            </a:r>
          </a:p>
        </p:txBody>
      </p:sp>
    </p:spTree>
    <p:extLst>
      <p:ext uri="{BB962C8B-B14F-4D97-AF65-F5344CB8AC3E}">
        <p14:creationId xmlns:p14="http://schemas.microsoft.com/office/powerpoint/2010/main" val="17455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Fazit</a:t>
            </a:r>
            <a:endParaRPr lang="de-DE" dirty="0"/>
          </a:p>
        </p:txBody>
      </p:sp>
      <p:pic>
        <p:nvPicPr>
          <p:cNvPr id="14338" name="Picture 2" descr="C:\Users\Lenovo\Desktop\dreieck-n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352828" cy="4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Vielen Dank für Eure Aufmerksamkeit!</a:t>
            </a:r>
            <a:endParaRPr lang="de-DE" sz="3200" dirty="0"/>
          </a:p>
        </p:txBody>
      </p:sp>
      <p:pic>
        <p:nvPicPr>
          <p:cNvPr id="9218" name="Picture 2" descr="C:\Users\Lenovo\Desktop\Fotolia_27518381_XS_©-m.schuckart-Fotolia.co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3" y="1505566"/>
            <a:ext cx="6975499" cy="462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1143000"/>
          </a:xfrm>
        </p:spPr>
        <p:txBody>
          <a:bodyPr>
            <a:noAutofit/>
          </a:bodyPr>
          <a:lstStyle/>
          <a:p>
            <a:r>
              <a:rPr lang="pl-PL" sz="3600" dirty="0"/>
              <a:t>1. </a:t>
            </a:r>
            <a:r>
              <a:rPr lang="de-DE" sz="3600" dirty="0"/>
              <a:t>Womit haben </a:t>
            </a:r>
            <a:r>
              <a:rPr lang="pl-PL" sz="3600" dirty="0"/>
              <a:t>wir </a:t>
            </a:r>
            <a:r>
              <a:rPr lang="de-DE" sz="3600" dirty="0"/>
              <a:t>uns beschäftigt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pic>
        <p:nvPicPr>
          <p:cNvPr id="1027" name="Picture 3" descr="C:\Users\Lenovo\Downloads\Screenshot-2018-1-14 Elektronik, Autos, Mode, Sammlerstücke, Möbel und mehr Online-Shopping eB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1353"/>
            <a:ext cx="4392488" cy="204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ownloads\Screenshot-2018-1-14 Amazon de Günstige Preise für Elektronik Foto, Filme, Musik, Bücher, Games, Spielzeug meh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51353"/>
            <a:ext cx="4248472" cy="20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novo\Downloads\Screenshot-2018-1-14 eBay Kleinanzeig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5" y="3356992"/>
            <a:ext cx="6624736" cy="30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2.</a:t>
            </a:r>
            <a:r>
              <a:rPr lang="de-DE" dirty="0"/>
              <a:t> funktionale </a:t>
            </a:r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1. Markenname links oben</a:t>
            </a:r>
          </a:p>
          <a:p>
            <a:r>
              <a:rPr lang="de-DE" dirty="0"/>
              <a:t>2</a:t>
            </a:r>
            <a:r>
              <a:rPr lang="pl-PL" dirty="0" smtClean="0"/>
              <a:t>.</a:t>
            </a:r>
            <a:r>
              <a:rPr lang="de-DE" dirty="0" smtClean="0"/>
              <a:t> Anzeige aller Produkte</a:t>
            </a:r>
          </a:p>
          <a:p>
            <a:r>
              <a:rPr lang="de-DE" dirty="0"/>
              <a:t>3</a:t>
            </a:r>
            <a:r>
              <a:rPr lang="de-DE" dirty="0" smtClean="0"/>
              <a:t>. Warenkorb als PopUp, rechts oben</a:t>
            </a:r>
          </a:p>
          <a:p>
            <a:r>
              <a:rPr lang="de-DE" dirty="0"/>
              <a:t>4</a:t>
            </a:r>
            <a:r>
              <a:rPr lang="de-DE" dirty="0" smtClean="0"/>
              <a:t>. Sortieren nach Hersteller und Preis</a:t>
            </a:r>
          </a:p>
          <a:p>
            <a:r>
              <a:rPr lang="de-DE" dirty="0"/>
              <a:t>5</a:t>
            </a:r>
            <a:r>
              <a:rPr lang="de-DE" dirty="0" smtClean="0"/>
              <a:t>. Benutzerkonto, links neben Warenkorb</a:t>
            </a:r>
          </a:p>
          <a:p>
            <a:r>
              <a:rPr lang="de-DE" dirty="0" smtClean="0"/>
              <a:t>6. Anzahl der Produkte (Number) + ins Warenkorb (Button)</a:t>
            </a:r>
          </a:p>
          <a:p>
            <a:r>
              <a:rPr lang="de-DE" dirty="0" smtClean="0"/>
              <a:t>7. Bei der Anzeige: Produktname, Bild, Beschreibung</a:t>
            </a:r>
          </a:p>
          <a:p>
            <a:r>
              <a:rPr lang="de-DE" dirty="0" smtClean="0"/>
              <a:t>8. Anklicken des Produkts: PopUp mit Beschreibung</a:t>
            </a:r>
          </a:p>
          <a:p>
            <a:r>
              <a:rPr lang="de-DE" dirty="0" smtClean="0"/>
              <a:t>9. Farbauswahl des Produktes (Bildänderung) (Select)</a:t>
            </a:r>
          </a:p>
          <a:p>
            <a:r>
              <a:rPr lang="de-DE" dirty="0" smtClean="0"/>
              <a:t>10. Maus über ein Produkt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Produkt hervorheben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5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3.</a:t>
            </a:r>
            <a:r>
              <a:rPr lang="de-DE" dirty="0"/>
              <a:t> nichtfunktionale </a:t>
            </a:r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1. Zeit bis Produkt im Warenkorb: so schnell wie möglich</a:t>
            </a:r>
          </a:p>
          <a:p>
            <a:r>
              <a:rPr lang="de-DE" dirty="0" smtClean="0"/>
              <a:t>2. Anzeige im Warenkorb?</a:t>
            </a:r>
            <a:endParaRPr lang="pl-PL" dirty="0" smtClean="0"/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de-DE" dirty="0"/>
              <a:t>2.1 Tabellarisch: Name, Icon, Preis des einzelnen Produktes, Anzahl(mit Änderungsmöglichkeit), Gesamtpreis für die Zeile, Zeile löschen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de-DE" dirty="0"/>
              <a:t>2.2 Zusammenfassung auch tabellarisch: Summe, Lieferungskosten, Gesamtkosten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de-DE" dirty="0"/>
              <a:t>2.3 Unten rechts zwei Buttons der Linke: bezahlen mit PayPal, der Rechte leert den Warenkorb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de-DE" dirty="0"/>
              <a:t>2.4 Schließen mittels auf </a:t>
            </a:r>
            <a:r>
              <a:rPr lang="pl-PL" dirty="0"/>
              <a:t>„x” </a:t>
            </a:r>
            <a:r>
              <a:rPr lang="de-DE" dirty="0"/>
              <a:t>drücken oder </a:t>
            </a:r>
            <a:r>
              <a:rPr lang="pl-PL" dirty="0"/>
              <a:t>„</a:t>
            </a:r>
            <a:r>
              <a:rPr lang="de-DE" dirty="0"/>
              <a:t>wegklicken</a:t>
            </a:r>
            <a:r>
              <a:rPr lang="pl-PL" dirty="0"/>
              <a:t>”</a:t>
            </a:r>
            <a:br>
              <a:rPr lang="pl-PL" dirty="0"/>
            </a:br>
            <a:endParaRPr lang="pl-PL" dirty="0" smtClean="0"/>
          </a:p>
          <a:p>
            <a:r>
              <a:rPr lang="pl-PL" dirty="0" smtClean="0"/>
              <a:t>3</a:t>
            </a:r>
            <a:r>
              <a:rPr lang="de-DE" dirty="0" smtClean="0"/>
              <a:t>. </a:t>
            </a:r>
            <a:r>
              <a:rPr lang="pl-PL" dirty="0" smtClean="0"/>
              <a:t>Wie </a:t>
            </a:r>
            <a:r>
              <a:rPr lang="de-DE" dirty="0" smtClean="0"/>
              <a:t>erfolgt die Login Funktion? SQL</a:t>
            </a:r>
          </a:p>
          <a:p>
            <a:r>
              <a:rPr lang="de-DE" dirty="0" smtClean="0"/>
              <a:t>4. Farbänderung und Schatten bei </a:t>
            </a:r>
            <a:r>
              <a:rPr lang="de-DE" dirty="0"/>
              <a:t>H</a:t>
            </a:r>
            <a:r>
              <a:rPr lang="de-DE" dirty="0" smtClean="0"/>
              <a:t>ervorhebung des Produktes</a:t>
            </a:r>
            <a:endParaRPr lang="pl-PL" dirty="0" smtClean="0"/>
          </a:p>
          <a:p>
            <a:r>
              <a:rPr lang="pl-PL" dirty="0" smtClean="0"/>
              <a:t>5. Buttonfarbe „</a:t>
            </a:r>
            <a:r>
              <a:rPr lang="de-DE" dirty="0" smtClean="0"/>
              <a:t>ins Warenkorb</a:t>
            </a:r>
            <a:r>
              <a:rPr lang="pl-PL" dirty="0" smtClean="0"/>
              <a:t>”</a:t>
            </a:r>
            <a:r>
              <a:rPr lang="de-DE" dirty="0" smtClean="0"/>
              <a:t> blau,</a:t>
            </a:r>
            <a:r>
              <a:rPr lang="pl-PL" dirty="0" smtClean="0"/>
              <a:t> „</a:t>
            </a:r>
            <a:r>
              <a:rPr lang="de-DE" dirty="0" smtClean="0"/>
              <a:t>sortieren</a:t>
            </a:r>
            <a:r>
              <a:rPr lang="pl-PL" dirty="0" smtClean="0"/>
              <a:t>”</a:t>
            </a:r>
            <a:r>
              <a:rPr lang="de-DE" dirty="0" smtClean="0"/>
              <a:t> grau</a:t>
            </a:r>
          </a:p>
          <a:p>
            <a:r>
              <a:rPr lang="de-DE" dirty="0" smtClean="0"/>
              <a:t>6. Bei der Produkteingabe nur 1-9 möglich</a:t>
            </a:r>
          </a:p>
          <a:p>
            <a:r>
              <a:rPr lang="de-DE" dirty="0" smtClean="0"/>
              <a:t>7. Hintergrundseite grau, Vordergrundseite weiß</a:t>
            </a:r>
            <a:endParaRPr lang="de-DE" dirty="0"/>
          </a:p>
          <a:p>
            <a:endParaRPr lang="de-DE" dirty="0" smtClean="0"/>
          </a:p>
          <a:p>
            <a:pPr marL="594360" lvl="3" indent="0">
              <a:buSzPct val="80000"/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04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7450" y="116632"/>
            <a:ext cx="8363272" cy="1143000"/>
          </a:xfrm>
        </p:spPr>
        <p:txBody>
          <a:bodyPr>
            <a:normAutofit/>
          </a:bodyPr>
          <a:lstStyle/>
          <a:p>
            <a:r>
              <a:rPr lang="pl-PL" sz="2800" dirty="0"/>
              <a:t>4.</a:t>
            </a:r>
            <a:r>
              <a:rPr lang="de-DE" sz="2800" dirty="0"/>
              <a:t> Timeline und</a:t>
            </a:r>
            <a:r>
              <a:rPr lang="pl-PL" sz="2800" dirty="0"/>
              <a:t> der</a:t>
            </a:r>
            <a:r>
              <a:rPr lang="de-DE" sz="2800" dirty="0"/>
              <a:t> Ziel</a:t>
            </a:r>
            <a:r>
              <a:rPr lang="pl-PL" sz="2800" dirty="0"/>
              <a:t>/</a:t>
            </a:r>
            <a:r>
              <a:rPr lang="de-DE" sz="2800" dirty="0"/>
              <a:t>H</a:t>
            </a:r>
            <a:r>
              <a:rPr lang="pl-PL" sz="2800" dirty="0" smtClean="0"/>
              <a:t>erausforderungsdreick</a:t>
            </a:r>
            <a:endParaRPr lang="de-DE" sz="2800" dirty="0"/>
          </a:p>
        </p:txBody>
      </p:sp>
      <p:pic>
        <p:nvPicPr>
          <p:cNvPr id="12290" name="Picture 2" descr="C:\Users\Lenovo\Desktop\tim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8" y="980728"/>
            <a:ext cx="8064897" cy="24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Lenovo\Desktop\dreieck-v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80" y="3466550"/>
            <a:ext cx="3970145" cy="316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5.</a:t>
            </a:r>
            <a:r>
              <a:rPr lang="de-DE" dirty="0"/>
              <a:t> technologische </a:t>
            </a:r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funktioniert das ganze?</a:t>
            </a:r>
            <a:endParaRPr lang="de-DE" dirty="0"/>
          </a:p>
        </p:txBody>
      </p:sp>
      <p:pic>
        <p:nvPicPr>
          <p:cNvPr id="2050" name="Picture 2" descr="C:\Users\Lenovo\Desktop\駄目なのか？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70" y="2701815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5.</a:t>
            </a:r>
            <a:r>
              <a:rPr lang="de-DE" dirty="0"/>
              <a:t> technologische </a:t>
            </a:r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endParaRPr lang="de-DE" dirty="0" smtClean="0"/>
          </a:p>
          <a:p>
            <a:r>
              <a:rPr lang="de-DE" dirty="0" smtClean="0"/>
              <a:t>Lass mal ein Projekt erstellen um besser mit den Web Technologien klar zu kommen. (als Java </a:t>
            </a:r>
            <a:r>
              <a:rPr lang="de-DE" dirty="0"/>
              <a:t>U</a:t>
            </a:r>
            <a:r>
              <a:rPr lang="de-DE" dirty="0" smtClean="0"/>
              <a:t>msteiger)</a:t>
            </a:r>
          </a:p>
          <a:p>
            <a:endParaRPr lang="de-DE" dirty="0" smtClean="0"/>
          </a:p>
          <a:p>
            <a:r>
              <a:rPr lang="de-DE" dirty="0" smtClean="0"/>
              <a:t>Kleiner Exkurs: Hangman</a:t>
            </a:r>
          </a:p>
          <a:p>
            <a:endParaRPr lang="de-DE" dirty="0" smtClean="0"/>
          </a:p>
          <a:p>
            <a:r>
              <a:rPr lang="de-DE" dirty="0" smtClean="0"/>
              <a:t>Benutzte Technologien: 100% clean HTML,CSS,JS</a:t>
            </a:r>
          </a:p>
          <a:p>
            <a:endParaRPr lang="de-DE" dirty="0" smtClean="0"/>
          </a:p>
          <a:p>
            <a:r>
              <a:rPr lang="de-DE" dirty="0" smtClean="0"/>
              <a:t>(Demo time!)</a:t>
            </a:r>
          </a:p>
          <a:p>
            <a:endParaRPr lang="de-DE" dirty="0" smtClean="0"/>
          </a:p>
          <a:p>
            <a:r>
              <a:rPr lang="de-DE" dirty="0" smtClean="0"/>
              <a:t>Okay, jetzt können wir loslegen!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4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6.</a:t>
            </a:r>
            <a:r>
              <a:rPr lang="de-DE" dirty="0"/>
              <a:t> WebShop </a:t>
            </a:r>
            <a:r>
              <a:rPr lang="de-DE" dirty="0" smtClean="0"/>
              <a:t>Anfänge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6.1 UI MockUps</a:t>
            </a:r>
            <a:endParaRPr lang="de-DE" dirty="0"/>
          </a:p>
        </p:txBody>
      </p:sp>
      <p:pic>
        <p:nvPicPr>
          <p:cNvPr id="10242" name="Picture 2" descr="C:\Users\Lenovo\Downloads\20180114_1528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87083"/>
            <a:ext cx="6768752" cy="38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631</Words>
  <Application>Microsoft Office PowerPoint</Application>
  <PresentationFormat>Pokaz na ekranie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Techniczny</vt:lpstr>
      <vt:lpstr>Webshop</vt:lpstr>
      <vt:lpstr>Gliederung</vt:lpstr>
      <vt:lpstr>1. Womit haben wir uns beschäftigt?</vt:lpstr>
      <vt:lpstr>2. funktionale Anforderungen</vt:lpstr>
      <vt:lpstr>3. nichtfunktionale Anforderungen</vt:lpstr>
      <vt:lpstr>4. Timeline und der Ziel/Herausforderungsdreick</vt:lpstr>
      <vt:lpstr>5. technologische Vorbereitung</vt:lpstr>
      <vt:lpstr>5. technologische Vorbereitung</vt:lpstr>
      <vt:lpstr>6. WebShop Anfänge</vt:lpstr>
      <vt:lpstr>6.2 Technologiebestimmung</vt:lpstr>
      <vt:lpstr>6.3 Durchführung</vt:lpstr>
      <vt:lpstr>6.4 Probleme</vt:lpstr>
      <vt:lpstr>6.4 Probleme</vt:lpstr>
      <vt:lpstr>7. ein neuer Anfang</vt:lpstr>
      <vt:lpstr>7.2 Noch ein Blick auf die Timeline</vt:lpstr>
      <vt:lpstr>7.2 zusätzliche Technologien</vt:lpstr>
      <vt:lpstr>7.3 Durchführung</vt:lpstr>
      <vt:lpstr>7.4 Probleme und Fragen</vt:lpstr>
      <vt:lpstr>8. Ergebnisse</vt:lpstr>
      <vt:lpstr>9. Fazit</vt:lpstr>
      <vt:lpstr>9. Fazit</vt:lpstr>
      <vt:lpstr>Vielen Dank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Rudy</dc:creator>
  <cp:lastModifiedBy>Rudy</cp:lastModifiedBy>
  <cp:revision>22</cp:revision>
  <dcterms:created xsi:type="dcterms:W3CDTF">2018-01-14T10:39:35Z</dcterms:created>
  <dcterms:modified xsi:type="dcterms:W3CDTF">2018-01-14T14:43:48Z</dcterms:modified>
</cp:coreProperties>
</file>