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683728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683728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683728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683728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683728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683728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683728e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683728e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683728e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683728e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683728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683728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C Programming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9450"/>
            <a:ext cx="8520600" cy="2709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Structured programming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Highly portable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Fast compilation and execution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Extended with </a:t>
            </a:r>
            <a:r>
              <a:rPr lang="en"/>
              <a:t>build</a:t>
            </a:r>
            <a:r>
              <a:rPr lang="en"/>
              <a:t>-in functions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Only 32 C Programming keywords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Structure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34224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Comments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Preprocessor directives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Global declarations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Main function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Local declarations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Executable statements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Return statement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User-defined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 Character Set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29450"/>
            <a:ext cx="8520600" cy="38103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Alphabet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Uppercase: A-Z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Lowercase: a-z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Digits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0-9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Special characters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- ~ ‘ ! @ # % ^ &amp; * ( ) _ - + = | \ { } [ ] : ; " ' &lt; &gt; , . ? /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White space characters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Blank space, new line, horizontal tab, carriage return, form feed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Identifiers</a:t>
            </a:r>
            <a:endParaRPr sz="40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129450"/>
            <a:ext cx="8520600" cy="34641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User-defined n</a:t>
            </a:r>
            <a:r>
              <a:rPr lang="en" sz="2300"/>
              <a:t>ames given to variables, functions and constants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Case sensitive ( varName does not equal varname )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contain, but not begin with, a digit ( 0-9 )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Cannot contain special character other than underscore ( _ )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Cannot use C Programming Keywords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Identifiers should be descriptive, meaningful, and unique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Printf function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129450"/>
            <a:ext cx="8520600" cy="34641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printf() is a built in C function used to perform output operations such as displaying data on the screen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printf() is imported using the &lt;stdio.h&gt; header, which stands for standard(std) input(i) output(o)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printf(“Welcome to C Programming”);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300"/>
            </a:br>
            <a:r>
              <a:rPr b="1" lang="en" sz="2300"/>
              <a:t>O</a:t>
            </a:r>
            <a:r>
              <a:rPr b="1" lang="en" sz="2300"/>
              <a:t>utput: </a:t>
            </a:r>
            <a:r>
              <a:rPr lang="en" sz="2300"/>
              <a:t>Welcome to C Programming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Format Specifiers</a:t>
            </a:r>
            <a:endParaRPr sz="40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129450"/>
            <a:ext cx="8520600" cy="34641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Format specifiers represent the value of a variable within a string. For example: printf(“string”);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Both the data-type of the variable and the format specifier must match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Format specifiers and variables are organized from left to right, so to output var_a, then var_b, then var_c: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pritnf(“%d %d %d”, var_a, var_b_, var_c);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Escape Sequences</a:t>
            </a:r>
            <a:endParaRPr sz="40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1129450"/>
            <a:ext cx="8520600" cy="34641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Escape sequences are used to signify characters which cannot be typed in a string without breaking the code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double quotation in a printf statement for example would end the string too early: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strike="sngStrike">
                <a:solidFill>
                  <a:srgbClr val="FF0000"/>
                </a:solidFill>
              </a:rPr>
              <a:t>printf(“My double quotation ” here”);</a:t>
            </a:r>
            <a:endParaRPr sz="2300" strike="sngStrike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AA84F"/>
                </a:solidFill>
              </a:rPr>
              <a:t>printf(“My double quotation \” here ”);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