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tst758rybdX97KHgoFQS0L/m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17d71b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9717d71b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1129450"/>
            <a:ext cx="8520600" cy="3888000"/>
          </a:xfrm>
          <a:prstGeom prst="rect">
            <a:avLst/>
          </a:prstGeom>
          <a:solidFill>
            <a:srgbClr val="FFFFFF">
              <a:alpha val="84313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 </a:t>
            </a:r>
            <a:r>
              <a:rPr i="1" lang="en" sz="2300"/>
              <a:t>Variable</a:t>
            </a:r>
            <a:r>
              <a:rPr lang="en" sz="2300"/>
              <a:t> is a </a:t>
            </a:r>
            <a:r>
              <a:rPr b="1" lang="en" sz="2300"/>
              <a:t>named </a:t>
            </a:r>
            <a:r>
              <a:rPr lang="en" sz="2300"/>
              <a:t>storage location (memory location), that stores a </a:t>
            </a:r>
            <a:r>
              <a:rPr b="1" lang="en" sz="2300"/>
              <a:t>value </a:t>
            </a:r>
            <a:r>
              <a:rPr lang="en" sz="2300"/>
              <a:t>of a particular </a:t>
            </a:r>
            <a:r>
              <a:rPr b="1" lang="en" sz="2300"/>
              <a:t>data type</a:t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data_type variable_name;</a:t>
            </a:r>
            <a:endParaRPr b="1"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Multiple variables of the same data type may be declared in the same statement where names are separate by commas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int numberOne, numberTwo, numberThree;</a:t>
            </a:r>
            <a:endParaRPr b="1" sz="2300"/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1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Data-types &amp; Variables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1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Data Types</a:t>
            </a:r>
            <a:endParaRPr sz="4000"/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311700" y="1129450"/>
            <a:ext cx="8520600" cy="1911900"/>
          </a:xfrm>
          <a:prstGeom prst="rect">
            <a:avLst/>
          </a:prstGeom>
          <a:solidFill>
            <a:srgbClr val="FFFFFF">
              <a:alpha val="84313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Basic (Primitive/Primary Data Type)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Derived Data Types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User-defined Data Types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13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Constants</a:t>
            </a:r>
            <a:endParaRPr sz="4000"/>
          </a:p>
        </p:txBody>
      </p:sp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311700" y="1129450"/>
            <a:ext cx="8520600" cy="2864700"/>
          </a:xfrm>
          <a:prstGeom prst="rect">
            <a:avLst/>
          </a:prstGeom>
          <a:solidFill>
            <a:srgbClr val="FFFFFF">
              <a:alpha val="84313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Using </a:t>
            </a:r>
            <a:r>
              <a:rPr b="1" lang="en" sz="2500"/>
              <a:t>#define </a:t>
            </a:r>
            <a:r>
              <a:rPr lang="en" sz="2500"/>
              <a:t>preprocessor </a:t>
            </a:r>
            <a:endParaRPr sz="25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2500"/>
              <a:t>#define varA 5</a:t>
            </a:r>
            <a:endParaRPr b="1" sz="25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Using </a:t>
            </a:r>
            <a:r>
              <a:rPr b="1" lang="en" sz="2500"/>
              <a:t>const </a:t>
            </a:r>
            <a:r>
              <a:rPr lang="en" sz="2500"/>
              <a:t>keyword</a:t>
            </a:r>
            <a:endParaRPr sz="25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2500"/>
              <a:t>c</a:t>
            </a:r>
            <a:r>
              <a:rPr b="1" lang="en" sz="2500"/>
              <a:t>onst varA = 5;</a:t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17d71bcb_1_0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1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Scanf</a:t>
            </a:r>
            <a:r>
              <a:rPr lang="en" sz="4000"/>
              <a:t> function</a:t>
            </a:r>
            <a:endParaRPr sz="4000"/>
          </a:p>
        </p:txBody>
      </p:sp>
      <p:sp>
        <p:nvSpPr>
          <p:cNvPr id="73" name="Google Shape;73;g9717d71bcb_1_0"/>
          <p:cNvSpPr txBox="1"/>
          <p:nvPr>
            <p:ph idx="1" type="subTitle"/>
          </p:nvPr>
        </p:nvSpPr>
        <p:spPr>
          <a:xfrm>
            <a:off x="311700" y="1129450"/>
            <a:ext cx="8520600" cy="3464100"/>
          </a:xfrm>
          <a:prstGeom prst="rect">
            <a:avLst/>
          </a:prstGeom>
          <a:solidFill>
            <a:srgbClr val="FFFFFF">
              <a:alpha val="843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scanf</a:t>
            </a:r>
            <a:r>
              <a:rPr lang="en" sz="2300"/>
              <a:t>() is a built in C function used to perform input operations such as displaying data on the screen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scanf() is imported using the &lt;stdio.h&gt; header, which stands for standard(std) input(i) output(o)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scanf(“%d”, &amp;varA);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n" sz="2300"/>
            </a:br>
            <a:r>
              <a:rPr b="1" lang="en" sz="2300"/>
              <a:t>Operation: </a:t>
            </a:r>
            <a:r>
              <a:rPr lang="en" sz="2300"/>
              <a:t>Assigns value inputted by user to variable </a:t>
            </a:r>
            <a:r>
              <a:rPr b="1" lang="en" sz="2300"/>
              <a:t>varA</a:t>
            </a:r>
            <a:endParaRPr b="1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