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683728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683728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683728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683728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Troubleshooting &amp; Debugging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29450"/>
            <a:ext cx="8520600" cy="27090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Troubleshooting: The process of identifying and solving problems, errors, or faults within your C program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Debugging: The process of finding and removing errors, or “bugs” in your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Compilation Errors</a:t>
            </a:r>
            <a:endParaRPr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129450"/>
            <a:ext cx="8520600" cy="2738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Compiler warnings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Compiler errors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Linker errors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Logic errors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Runtime errors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7300"/>
            <a:ext cx="8520600" cy="7926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Debugging Techniques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29450"/>
            <a:ext cx="8520600" cy="2864700"/>
          </a:xfrm>
          <a:prstGeom prst="rect">
            <a:avLst/>
          </a:prstGeom>
          <a:solidFill>
            <a:srgbClr val="FFFFFF">
              <a:alpha val="843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Local debugging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Remote debugging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Breakpoints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Trace output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Dump files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 files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