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D98A96-24B4-4D93-8BEC-5B41AB7FC0DA}">
  <a:tblStyle styleId="{D5D98A96-24B4-4D93-8BEC-5B41AB7FC0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762e7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762e7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762e7a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762e7a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762e7a1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762e7a1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5762e7a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5762e7a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5762e7a1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5762e7a1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5762e7a1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5762e7a1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5762e7a1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5762e7a1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Operators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29450"/>
            <a:ext cx="8520600" cy="36240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205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Arithmetic operators</a:t>
            </a:r>
            <a:endParaRPr/>
          </a:p>
          <a:p>
            <a:pPr indent="-406400" lvl="0" marL="457200" rtl="0" algn="l">
              <a:spcBef>
                <a:spcPts val="195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Relational operators</a:t>
            </a:r>
            <a:endParaRPr/>
          </a:p>
          <a:p>
            <a:pPr indent="-406400" lvl="0" marL="457200" rtl="0" algn="l">
              <a:spcBef>
                <a:spcPts val="205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Logical operators</a:t>
            </a:r>
            <a:endParaRPr/>
          </a:p>
          <a:p>
            <a:pPr indent="-406400" lvl="0" marL="457200" rtl="0" algn="l">
              <a:spcBef>
                <a:spcPts val="205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Bitwise operators</a:t>
            </a:r>
            <a:endParaRPr/>
          </a:p>
          <a:p>
            <a:pPr indent="-406400" lvl="0" marL="457200" rtl="0" algn="l">
              <a:spcBef>
                <a:spcPts val="195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Assignment operators</a:t>
            </a:r>
            <a:endParaRPr/>
          </a:p>
          <a:p>
            <a:pPr indent="-406400" lvl="0" marL="457200" rtl="0" algn="l">
              <a:spcBef>
                <a:spcPts val="205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Conditional operators</a:t>
            </a:r>
            <a:endParaRPr/>
          </a:p>
          <a:p>
            <a:pPr indent="-406400" lvl="0" marL="457200" rtl="0" algn="l">
              <a:spcBef>
                <a:spcPts val="205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Special operators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Arithmetic</a:t>
            </a:r>
            <a:r>
              <a:rPr lang="en" sz="4000"/>
              <a:t> </a:t>
            </a:r>
            <a:r>
              <a:rPr lang="en" sz="4000"/>
              <a:t>Operators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129450"/>
            <a:ext cx="8520600" cy="19521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28600" rtl="0" algn="l">
              <a:spcBef>
                <a:spcPts val="205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b="1" lang="en" sz="2400"/>
              <a:t>Unary </a:t>
            </a:r>
            <a:r>
              <a:rPr lang="en" sz="2400"/>
              <a:t>– require only one operand: positive (+a), negative (-a), increment (a++, ++a), decrement (a--, --a)</a:t>
            </a:r>
            <a:endParaRPr sz="2400"/>
          </a:p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b="1" lang="en" sz="2400"/>
              <a:t>Binary </a:t>
            </a:r>
            <a:r>
              <a:rPr lang="en" sz="2400"/>
              <a:t>– require two operands:	+, -, *, /, %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Pre/Post Increments &amp; Decrements</a:t>
            </a:r>
            <a:endParaRPr sz="4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129450"/>
            <a:ext cx="8520600" cy="39132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Order of increment and decrement operations:</a:t>
            </a:r>
            <a:endParaRPr sz="2400"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9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{D5D98A96-24B4-4D93-8BEC-5B41AB7FC0DA}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Statement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operations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</a:t>
                      </a:r>
                      <a:r>
                        <a:rPr b="1" lang="en"/>
                        <a:t>esult </a:t>
                      </a: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</a:t>
                      </a:r>
                      <a:r>
                        <a:rPr b="1" lang="en"/>
                        <a:t>um </a:t>
                      </a: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esult = num++;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esult = num;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 = num + 1;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esult = ++num;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lang="en"/>
                        <a:t>um = num + 1;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esult = num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 = num--;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 = num;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 = num - 1;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 = --num;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 = num - 1;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 = num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Assignment</a:t>
            </a:r>
            <a:r>
              <a:rPr lang="en" sz="4000"/>
              <a:t> Operators</a:t>
            </a:r>
            <a:endParaRPr sz="400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129450"/>
            <a:ext cx="8520600" cy="3879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" sz="2400"/>
              <a:t>Assignment operators assign values to the variable on the left side of the operand</a:t>
            </a:r>
            <a:endParaRPr sz="2400"/>
          </a:p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Assignment operators can be used to manipulate the value of (non-constant) variables throughout your program</a:t>
            </a:r>
            <a:endParaRPr sz="2400"/>
          </a:p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Example:</a:t>
            </a:r>
            <a:endParaRPr sz="2400"/>
          </a:p>
          <a:p>
            <a:pPr indent="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nt A = 2, B = 4, C;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 = A + B;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this example we are using the assignment operator to</a:t>
            </a:r>
            <a:endParaRPr sz="2400"/>
          </a:p>
          <a:p>
            <a:pPr indent="45720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lang="en" sz="2400"/>
              <a:t>ssign the value of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 + B</a:t>
            </a:r>
            <a:r>
              <a:rPr lang="en" sz="2400"/>
              <a:t>  to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2400"/>
              <a:t>in line 2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Relational</a:t>
            </a:r>
            <a:r>
              <a:rPr lang="en" sz="4000"/>
              <a:t> Operators</a:t>
            </a:r>
            <a:endParaRPr sz="40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1129450"/>
            <a:ext cx="8520600" cy="3879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Relational operators are used to check the relationship between two operands (two values)</a:t>
            </a:r>
            <a:endParaRPr sz="2400"/>
          </a:p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 in either </a:t>
            </a:r>
            <a:r>
              <a:rPr b="1" lang="en" sz="2400"/>
              <a:t>TRUE (1) </a:t>
            </a:r>
            <a:r>
              <a:rPr lang="en" sz="2400"/>
              <a:t>or </a:t>
            </a:r>
            <a:r>
              <a:rPr b="1" lang="en" sz="2400"/>
              <a:t>FALSE(0)</a:t>
            </a:r>
            <a:endParaRPr b="1" sz="2400"/>
          </a:p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in decision making and loops</a:t>
            </a:r>
            <a:endParaRPr sz="2400"/>
          </a:p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Arithmetic operators have a higher priority than relational operators </a:t>
            </a:r>
            <a:endParaRPr sz="2400"/>
          </a:p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Examples</a:t>
            </a:r>
            <a:endParaRPr sz="2400"/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number1 &gt;= number2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umber1 == number2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Logical</a:t>
            </a:r>
            <a:r>
              <a:rPr lang="en" sz="4000"/>
              <a:t> Operators</a:t>
            </a:r>
            <a:endParaRPr sz="4000"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1129450"/>
            <a:ext cx="8520600" cy="3879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/>
              <a:t>Used when more than one condition needs to be tested</a:t>
            </a:r>
            <a:endParaRPr sz="2400"/>
          </a:p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Similarly</a:t>
            </a:r>
            <a:r>
              <a:rPr lang="en" sz="2400"/>
              <a:t> to relational operators, logical operators also r</a:t>
            </a:r>
            <a:r>
              <a:rPr lang="en" sz="2400"/>
              <a:t>esult in either </a:t>
            </a:r>
            <a:r>
              <a:rPr b="1" lang="en" sz="2400"/>
              <a:t>TRUE (1) </a:t>
            </a:r>
            <a:r>
              <a:rPr lang="en" sz="2400"/>
              <a:t>or </a:t>
            </a:r>
            <a:r>
              <a:rPr b="1" lang="en" sz="2400"/>
              <a:t>FALSE(0)</a:t>
            </a:r>
            <a:endParaRPr b="1" sz="2400"/>
          </a:p>
          <a:p>
            <a:pPr indent="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Examples:</a:t>
            </a:r>
            <a:endParaRPr sz="2400"/>
          </a:p>
          <a:p>
            <a:pPr indent="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varA &gt; varB &amp;&amp; varA &gt; 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varA || varB &lt; varA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varA &amp;&amp; varB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Expressions</a:t>
            </a:r>
            <a:endParaRPr sz="4000"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1129450"/>
            <a:ext cx="8520600" cy="3879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/>
              <a:t>An expression is a combination of variables, constants, and operators</a:t>
            </a:r>
            <a:endParaRPr sz="2400"/>
          </a:p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Expressions are written according to the syntax of C language</a:t>
            </a:r>
            <a:endParaRPr sz="2400"/>
          </a:p>
          <a:p>
            <a:pPr indent="-381000" lvl="0" marL="45720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a statement: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variable = expression;</a:t>
            </a:r>
            <a:r>
              <a:rPr lang="en" sz="2400"/>
              <a:t> the expression is evaluated first, then the previous value of the variable is replaced with the result of the expression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