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f0b85e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f0b85e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6f0b85e6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6f0b85e6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6f0b85e6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6f0b85e6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6f0b85e6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6f0b85e6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6f0b85e6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6f0b85e6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If-Else Decision Statements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29450"/>
            <a:ext cx="8520600" cy="36240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6250"/>
              </a:lnSpc>
              <a:spcBef>
                <a:spcPts val="725"/>
              </a:spcBef>
              <a:spcAft>
                <a:spcPts val="0"/>
              </a:spcAft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if </a:t>
            </a:r>
            <a:r>
              <a:rPr lang="en" sz="2300">
                <a:solidFill>
                  <a:schemeClr val="dk1"/>
                </a:solidFill>
              </a:rPr>
              <a:t>statement is used to make a decision based on a condition.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20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Condition can be an expression (examples: if(x + y) or if(num1&gt;5)) of a direct value (example: if(5))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If the expression produces zero, or direct value is zero, the condition becomes FALSE. For all other values, the condition is TRUE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If Statement Flowchart</a:t>
            </a:r>
            <a:endParaRPr sz="4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129450"/>
            <a:ext cx="8520600" cy="36240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Example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855" y="1270875"/>
            <a:ext cx="2816295" cy="33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If-Else Statement Flowchart</a:t>
            </a:r>
            <a:endParaRPr sz="40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129450"/>
            <a:ext cx="8520600" cy="36240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Example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387" y="1261850"/>
            <a:ext cx="5429225" cy="33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If-Else Statements Syntax</a:t>
            </a:r>
            <a:endParaRPr sz="4000"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1129450"/>
            <a:ext cx="8520600" cy="36240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If Statement: 			</a:t>
            </a: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(condition) {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body statements…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0" marL="4572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If-Else Statement: 	</a:t>
            </a: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(condition) {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// body statements…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{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body statements…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Else-If</a:t>
            </a:r>
            <a:r>
              <a:rPr lang="en" sz="4000"/>
              <a:t> Statements Syntax</a:t>
            </a:r>
            <a:endParaRPr sz="4000"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1129450"/>
            <a:ext cx="8520600" cy="36240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Else </a:t>
            </a:r>
            <a:r>
              <a:rPr lang="en" sz="2300">
                <a:solidFill>
                  <a:schemeClr val="dk1"/>
                </a:solidFill>
              </a:rPr>
              <a:t>If Statement: 	</a:t>
            </a: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(condition) {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body statements…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	</a:t>
            </a: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if (condition) {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// body statements…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{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body statements…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marR="156210" rtl="0" algn="l">
              <a:lnSpc>
                <a:spcPct val="105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