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2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7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4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50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6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36AC-C42F-4373-9870-3701E4BEB5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4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點餐系統</a:t>
            </a:r>
            <a:endParaRPr lang="zh-TW" altLang="en-US" sz="8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胡敦翔、鄧任廷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、蕭宇恩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8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 點餐系統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點餐系統</dc:title>
  <dc:creator>appedu</dc:creator>
  <cp:lastModifiedBy>appedu</cp:lastModifiedBy>
  <cp:revision>1</cp:revision>
  <dcterms:created xsi:type="dcterms:W3CDTF">2020-08-06T08:51:05Z</dcterms:created>
  <dcterms:modified xsi:type="dcterms:W3CDTF">2020-08-06T08:57:39Z</dcterms:modified>
</cp:coreProperties>
</file>