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3C5F83-4A48-1E74-5E78-0926B9C485F4}" name="Padmanabhan Gonesani" initials="PG" userId="S::pgonesan@in.ibm.com::6878b83f-488e-444d-9008-a0f48004264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22"/>
    <p:restoredTop sz="94690"/>
  </p:normalViewPr>
  <p:slideViewPr>
    <p:cSldViewPr snapToGrid="0">
      <p:cViewPr varScale="1">
        <p:scale>
          <a:sx n="107" d="100"/>
          <a:sy n="107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A173-B0B2-A077-F37F-9AEE4A982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E1133-4F77-E06D-DE47-CB288C6CC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C3CD-0CE4-DB56-386C-ECEF2CB7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7B47-1B8E-A745-8C39-47E3B1DE74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45DA9-1FF6-CCBC-3E0D-FE2E032F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22E1-6E57-D5DB-0EEE-3F9777C9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A03-33BA-FE49-A3FC-A072636A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EE5B-4DA1-0B49-BF09-A5CA258D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A45D1-444D-7E80-A5CE-D1709585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A4EBA-C986-01E1-7EA6-F558CDC0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7B47-1B8E-A745-8C39-47E3B1DE74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DC94-1F8C-AA9D-6768-CDFE817D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61E7-4653-10A7-6EF1-B1EC7A16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A03-33BA-FE49-A3FC-A072636A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0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40EA3-FA35-3C84-324E-1408F2AEF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52684-06E3-84BA-BDE4-008EBE6BD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14CC-7776-EB1A-941B-2B7D5AEB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7B47-1B8E-A745-8C39-47E3B1DE74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308B-ECC5-A218-D677-D355260D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4762E-4662-15AA-77E5-A2780BA7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A03-33BA-FE49-A3FC-A072636A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2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3CD6-3A50-34AF-3D38-D5383751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6588-85DD-31E1-C66E-3300381A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23DD-06BA-6225-0443-46B935A8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7B47-1B8E-A745-8C39-47E3B1DE74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9E07B-C41B-5425-05FD-E4DD20E4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D427-DF37-45A5-D0B0-0C14A13B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A03-33BA-FE49-A3FC-A072636A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9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CEFB-DB25-7E4B-3A73-5388C71E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8FBC3-7281-3216-46D7-AE11E898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19F91-5E36-190C-1CA2-43D2B97A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7B47-1B8E-A745-8C39-47E3B1DE74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9520-6BF7-D537-CAB4-FA65413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CEA3-AA09-5B1D-BC9A-E96F3072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A03-33BA-FE49-A3FC-A072636A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FB59-A15D-1C08-F093-726EC82C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9BE1-4946-6DCA-D38F-A805461A5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58A10-4E90-57A6-2703-4838BF03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A24DE-5109-3B22-C5FF-B834BD9B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7B47-1B8E-A745-8C39-47E3B1DE74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D6E43-5727-B129-49B5-A4A1BEA7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78747-20E7-0FDB-A992-9176B2C1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A03-33BA-FE49-A3FC-A072636A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E5EF-794A-C398-7048-113F8087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46C14-57AE-09EB-A5F3-23559BED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D22E1-BE7B-CE1C-9160-606FDC856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04C60-7EAF-0935-2D3A-B4EA38915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AE958-83A5-404E-76BD-9D35020DD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0790F-7B50-26F2-DC9B-9044F72F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7B47-1B8E-A745-8C39-47E3B1DE74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CEA5F-1ED7-A6BE-CB82-E752D576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DF380-8EB6-57C9-397C-9430DAD1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A03-33BA-FE49-A3FC-A072636A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0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949-48F6-E8E2-D737-733520A1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FC12A-4271-543F-8DB5-F6F58A4F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7B47-1B8E-A745-8C39-47E3B1DE74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BDB23-22E2-0CE7-3E16-AA23FC7B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BECCA-576B-E8B3-5545-78C23140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A03-33BA-FE49-A3FC-A072636A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28F2B-3959-5FB9-E472-B8DB0E32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7B47-1B8E-A745-8C39-47E3B1DE74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F1A3B-AC7C-3273-D336-5788D62E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5E672-8BEA-A4D7-0B0E-11B10464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A03-33BA-FE49-A3FC-A072636A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2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223A-DB2C-4C19-F709-807311B4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92AE-0864-5B69-7F94-2FA03227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12D7D-EA93-F5D0-7541-CDFF82DD6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8E85A-E8B1-8422-A249-F770D11E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7B47-1B8E-A745-8C39-47E3B1DE74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29AA3-9A87-9B1B-7FA3-BF1173E2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E16C1-CDAC-35EF-7069-97414105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A03-33BA-FE49-A3FC-A072636A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8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0694-DED3-20C0-47F6-95C6B129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5F6FF-65B4-187C-22F9-7E89B6B99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1A4FD-0C12-99CB-9625-033F46DEB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2232B-11A0-55BB-7FEC-FFECFBCB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7B47-1B8E-A745-8C39-47E3B1DE74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2790B-6980-0466-F92E-EA7C0EFE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DB4D-6A07-FE02-5F2E-2753B289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A03-33BA-FE49-A3FC-A072636A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3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28450-B314-B243-3E8E-8FA5A896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7643D-3585-8EFE-D1EE-6EB8C2AF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1D73-F5B1-D17B-47B9-62C4CAC3D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7B47-1B8E-A745-8C39-47E3B1DE74CD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65F7-864A-5442-1A50-104D2024E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E8E9-D887-3037-A918-29D912A03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5A03-33BA-FE49-A3FC-A072636A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4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EC69-8F4B-F3D1-C8F3-FE094C6F5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50531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4891-E86F-5EF1-99D7-08B8D5C4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644B-7310-A7CC-2135-B35D2D73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9" y="1690687"/>
            <a:ext cx="5165766" cy="45719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i="1" u="sng" dirty="0"/>
              <a:t>Syntax:</a:t>
            </a:r>
            <a:r>
              <a:rPr lang="en-IN" i="1" dirty="0"/>
              <a:t>   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plugin-prefix:goal</a:t>
            </a: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IN" b="1" dirty="0"/>
              <a:t>validate</a:t>
            </a:r>
            <a:r>
              <a:rPr lang="en-IN" dirty="0"/>
              <a:t>  - validate the project is correct and all necessary information is available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compile</a:t>
            </a:r>
            <a:r>
              <a:rPr lang="en-IN" dirty="0"/>
              <a:t>  - compile the source code of the project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test</a:t>
            </a:r>
            <a:r>
              <a:rPr lang="en-IN" dirty="0"/>
              <a:t>  - test the compiled source code using a suitable unit testing framework. These tests should not require the code be packaged or deployed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Package</a:t>
            </a:r>
            <a:r>
              <a:rPr lang="en-IN" dirty="0"/>
              <a:t> - take the compiled code and package it in its distributable format, such as a JAR.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verify</a:t>
            </a:r>
            <a:r>
              <a:rPr lang="en-IN" dirty="0"/>
              <a:t> - un any checks on results of integration tests to ensure quality criteria are met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install</a:t>
            </a:r>
            <a:r>
              <a:rPr lang="en-IN" dirty="0"/>
              <a:t>  - install the package into the local repository, for use as a dependency in other projects locally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Deploy</a:t>
            </a:r>
            <a:r>
              <a:rPr lang="en-IN" dirty="0"/>
              <a:t> - done in the build environment, copies the final package to the remote repository for sharing with other developers and projects.</a:t>
            </a:r>
          </a:p>
          <a:p>
            <a:pPr>
              <a:buFont typeface="Wingdings" pitchFamily="2" charset="2"/>
              <a:buChar char="ü"/>
            </a:pPr>
            <a:r>
              <a:rPr lang="en-IN" b="1" dirty="0" err="1"/>
              <a:t>Dependency</a:t>
            </a:r>
            <a:r>
              <a:rPr lang="en-IN" dirty="0" err="1"/>
              <a:t>:</a:t>
            </a:r>
            <a:r>
              <a:rPr lang="en-IN" b="1" dirty="0" err="1"/>
              <a:t>tree</a:t>
            </a:r>
            <a:r>
              <a:rPr lang="en-IN" dirty="0"/>
              <a:t> – list out the dependency list as tree format</a:t>
            </a:r>
          </a:p>
          <a:p>
            <a:pPr>
              <a:buFont typeface="Wingdings" pitchFamily="2" charset="2"/>
              <a:buChar char="ü"/>
            </a:pPr>
            <a:r>
              <a:rPr lang="en-IN" b="1" dirty="0" err="1"/>
              <a:t>mvn</a:t>
            </a:r>
            <a:r>
              <a:rPr lang="en-IN" b="1" dirty="0"/>
              <a:t> </a:t>
            </a:r>
            <a:r>
              <a:rPr lang="en-IN" b="1" dirty="0" err="1"/>
              <a:t>dependency:analyze</a:t>
            </a:r>
            <a:r>
              <a:rPr lang="en-IN" b="1" dirty="0"/>
              <a:t> – </a:t>
            </a:r>
          </a:p>
          <a:p>
            <a:pPr lvl="1">
              <a:buFont typeface="Wingdings" pitchFamily="2" charset="2"/>
              <a:buChar char="ü"/>
            </a:pPr>
            <a:r>
              <a:rPr lang="en-IN" b="1" dirty="0"/>
              <a:t>  </a:t>
            </a:r>
            <a:r>
              <a:rPr lang="en-IN" dirty="0"/>
              <a:t>to identify the unused declared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/>
              <a:t>To identify used undeclared dependencies which can help to reduce the project size.</a:t>
            </a:r>
          </a:p>
          <a:p>
            <a:pPr>
              <a:buFont typeface="Wingdings" pitchFamily="2" charset="2"/>
              <a:buChar char="ü"/>
            </a:pPr>
            <a:r>
              <a:rPr lang="en-IN" b="1" dirty="0" err="1"/>
              <a:t>mvn</a:t>
            </a:r>
            <a:r>
              <a:rPr lang="en-IN" b="1" dirty="0"/>
              <a:t> </a:t>
            </a:r>
            <a:r>
              <a:rPr lang="en-IN" b="1" dirty="0" err="1"/>
              <a:t>site:site</a:t>
            </a:r>
            <a:r>
              <a:rPr lang="en-IN" b="1" dirty="0"/>
              <a:t> – </a:t>
            </a:r>
            <a:r>
              <a:rPr lang="en-IN" dirty="0"/>
              <a:t>Generate the documentation for given project (site directory created under target directory)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aven build life cycle - By Microsoft Award MVP - maven tutorial - Learn in  30sec | wikitechy">
            <a:extLst>
              <a:ext uri="{FF2B5EF4-FFF2-40B4-BE49-F238E27FC236}">
                <a16:creationId xmlns:a16="http://schemas.microsoft.com/office/drawing/2014/main" id="{97E9CA98-EB8F-C3F7-E94D-41B074644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35" y="1027906"/>
            <a:ext cx="6020956" cy="497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36E2-DE0B-9202-7061-6EF0FADE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–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808E-A291-D924-EC35-9ACB6135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88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How to check maven version?</a:t>
            </a:r>
          </a:p>
          <a:p>
            <a:pPr marL="0" indent="0">
              <a:buNone/>
            </a:pPr>
            <a:r>
              <a:rPr lang="en-US" sz="2000" dirty="0"/>
              <a:t>How to get maven help?</a:t>
            </a:r>
          </a:p>
          <a:p>
            <a:pPr marL="0" indent="0">
              <a:buNone/>
            </a:pPr>
            <a:r>
              <a:rPr lang="en-US" sz="2000" dirty="0"/>
              <a:t>What is target directory in maven?</a:t>
            </a:r>
          </a:p>
          <a:p>
            <a:pPr marL="0" indent="0">
              <a:buNone/>
            </a:pPr>
            <a:r>
              <a:rPr lang="en-US" sz="2000" dirty="0"/>
              <a:t>What is site directory under target directory in maven?</a:t>
            </a:r>
          </a:p>
          <a:p>
            <a:pPr marL="0" indent="0">
              <a:buNone/>
            </a:pPr>
            <a:r>
              <a:rPr lang="en-US" sz="2000" dirty="0"/>
              <a:t>What is “</a:t>
            </a:r>
            <a:r>
              <a:rPr lang="en-IN" sz="2000" b="1" dirty="0" err="1"/>
              <a:t>mvn</a:t>
            </a:r>
            <a:r>
              <a:rPr lang="en-IN" sz="2000" b="1" dirty="0"/>
              <a:t> -o package” </a:t>
            </a:r>
            <a:r>
              <a:rPr lang="en-IN" sz="2000" dirty="0"/>
              <a:t>and what it does?</a:t>
            </a:r>
          </a:p>
          <a:p>
            <a:pPr marL="0" indent="0">
              <a:buNone/>
            </a:pPr>
            <a:r>
              <a:rPr lang="en-IN" sz="2000" dirty="0"/>
              <a:t>What is “</a:t>
            </a:r>
            <a:r>
              <a:rPr lang="en-IN" sz="2000" b="1" dirty="0" err="1"/>
              <a:t>mvn</a:t>
            </a:r>
            <a:r>
              <a:rPr lang="en-IN" sz="2000" b="1" dirty="0"/>
              <a:t> -q package” </a:t>
            </a:r>
            <a:r>
              <a:rPr lang="en-IN" sz="2000" dirty="0"/>
              <a:t>?</a:t>
            </a:r>
          </a:p>
          <a:p>
            <a:pPr marL="0" indent="0">
              <a:buNone/>
            </a:pPr>
            <a:r>
              <a:rPr lang="en-IN" sz="2000" dirty="0"/>
              <a:t>What is “</a:t>
            </a:r>
            <a:r>
              <a:rPr lang="en-IN" sz="2000" b="1" dirty="0" err="1"/>
              <a:t>mvn</a:t>
            </a:r>
            <a:r>
              <a:rPr lang="en-IN" sz="2000" b="1" dirty="0"/>
              <a:t> -X package” </a:t>
            </a:r>
            <a:r>
              <a:rPr lang="en-IN" sz="2000" dirty="0"/>
              <a:t>?</a:t>
            </a:r>
          </a:p>
          <a:p>
            <a:pPr marL="0" indent="0">
              <a:buNone/>
            </a:pPr>
            <a:r>
              <a:rPr lang="en-IN" sz="2000" dirty="0"/>
              <a:t>What is “</a:t>
            </a:r>
            <a:r>
              <a:rPr lang="en-IN" sz="2000" b="1" dirty="0" err="1"/>
              <a:t>mvn</a:t>
            </a:r>
            <a:r>
              <a:rPr lang="en-IN" sz="2000" b="1" dirty="0"/>
              <a:t> -</a:t>
            </a:r>
            <a:r>
              <a:rPr lang="en-IN" sz="2000" b="1" dirty="0" err="1"/>
              <a:t>DskipTests</a:t>
            </a:r>
            <a:r>
              <a:rPr lang="en-IN" sz="2000" b="1" dirty="0"/>
              <a:t> package” </a:t>
            </a:r>
            <a:r>
              <a:rPr lang="en-IN" sz="2000" dirty="0"/>
              <a:t>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6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ven Commands Cheat Sheet">
            <a:extLst>
              <a:ext uri="{FF2B5EF4-FFF2-40B4-BE49-F238E27FC236}">
                <a16:creationId xmlns:a16="http://schemas.microsoft.com/office/drawing/2014/main" id="{E79280DD-91BD-9231-DA34-98B53B95EF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53" y="-148441"/>
            <a:ext cx="8395855" cy="715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81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265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Maven</vt:lpstr>
      <vt:lpstr>Maven - Commands</vt:lpstr>
      <vt:lpstr>Maven – 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Padmanabhan Gonesani</dc:creator>
  <cp:lastModifiedBy>Padmanabhan Gonesani</cp:lastModifiedBy>
  <cp:revision>54</cp:revision>
  <dcterms:created xsi:type="dcterms:W3CDTF">2022-08-20T07:18:29Z</dcterms:created>
  <dcterms:modified xsi:type="dcterms:W3CDTF">2022-08-24T04:48:51Z</dcterms:modified>
</cp:coreProperties>
</file>