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0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5A7B-6385-AB4F-2B05-77D50B30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B98B-D339-4785-DCB8-2F9B1B37F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3954-0B0C-71AD-8655-86EE5448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DCB5-36BC-FB07-95E1-6933EC06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89C0-C099-1E9A-66F2-43F263D4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9ED-F8B4-3EFA-4DD2-1E3D23E6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C26B-73BD-6179-F610-11BF81CF5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EE05-97EB-8FE6-6D42-3FD1F90B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33ED-AF8A-A382-9897-B1A6202C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B696-B331-87FC-8C64-378F1B81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3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E59B0-A3D1-75BD-95B7-A43CE76AD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97533-625B-7467-E6D0-BC0550C1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7F38-08B7-B94A-60B0-D2F7D397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9EAA-06BF-7267-A4B3-1F4E290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C29C-1FDA-36A1-0639-99F6DB44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88D5-84D4-1F08-30D1-19C2E046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5D13-4C8F-E78F-7DDC-AE917556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97AD-E199-7CD4-FCCF-0A54A929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B6D7D-7461-340D-FB33-58482952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CAD3-F98D-1339-7E78-F3175D3C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8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F9F8-5845-1A9D-AE8E-8570A1FC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C4221-F8FA-7AE9-32FD-6E15F8A2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6791-AA6C-8583-53BC-AF0EF506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29BE-9041-ACCD-1074-7BDE0F46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A130-EF95-47E7-DB11-BA3E5C17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ED53-5D95-B79F-89F7-979A7BE0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B9E0-8D7A-1380-4AAF-059555E6E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E5A72-35EB-0264-5263-A6F5BD128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27BB4-0B82-4826-61A5-5182CA43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45EA-C014-0C58-BC25-4158DDF8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87AF2-1F99-F31F-CFFE-BEF7FA21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CB6C-0704-5B4A-DE95-2427168F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8BD-207D-9298-61E5-1B20F39A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5DFE1-9256-C8A7-6D37-1217A4FBD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BCC65-F09F-0458-ACB5-2541F520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38237-1A90-5E18-F966-8E4BC013B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A34EA-CCC9-4E90-82E6-AB71EEF3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683B7-8C8D-CC40-9EAD-40230212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78B7-91AD-DD66-7D9B-5EF020AA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7240-5A93-CBD7-DBF5-56D14A3D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C94C7-18DE-39F9-D704-154C106F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B667C-AEF1-697D-CBD2-37B5E061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63D6-C5B8-B5B5-170C-11981BA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44CC8-5FB8-9234-D906-38B6D235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60A5E-9733-45C4-A603-F8F4E1E6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00A3-AC1D-4121-3530-A374D2DA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F9A3-953B-0C24-6380-AD8705D5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629B-F29B-6EB2-9747-E54D3D81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80E9A-59E6-2FB3-05D8-9A78E0E9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963BD-8E83-964D-120B-166D16A7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A8EF-0608-FE05-DED3-840E27FB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D041C-DDB0-4223-A68C-8B5995A8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4B39-D6E0-73B8-6341-4BEB7184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0B30F-BFB1-B3D8-E953-F65751008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32DA-4729-7156-92F8-34DF5204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9BC9-10E4-87BC-9AB5-2E5A699D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351A7-F18E-EB66-FE1E-1D0F8502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20D3-D9D4-C48A-93BB-6B635979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A189C-04CE-344D-A420-F5B70477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E7B9-B7F7-535F-E572-5E227755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B48E-5429-2C16-A063-7F090C9E7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1A27-0EB3-6F4A-A4AF-E432B6166A88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65FA-6A00-CC7D-4875-B8C3351F0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9561-FA32-FBE4-2D75-480382C6B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052A-91D2-3F41-A775-126777894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DD3505-D816-4666-AAAA-42EC992FA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2EEE3B59-20F7-BD8C-9993-032E3107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2355" y="528019"/>
            <a:ext cx="3321230" cy="332123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4269A41-C387-4555-A18D-F1B4E366C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11C1882-1ABB-473F-836B-DE0066AB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36533B6-75CC-4F87-B044-A8241FBF7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7CD52-DA1B-06E5-30E6-390A24E0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4267831"/>
            <a:ext cx="7970903" cy="1071585"/>
          </a:xfrm>
        </p:spPr>
        <p:txBody>
          <a:bodyPr>
            <a:normAutofit/>
          </a:bodyPr>
          <a:lstStyle/>
          <a:p>
            <a:pPr algn="l"/>
            <a:r>
              <a:rPr lang="en-IN" sz="3400" b="1">
                <a:solidFill>
                  <a:srgbClr val="FFFFFF"/>
                </a:solidFill>
              </a:rPr>
              <a:t>Debugging with Eclipse IDE</a:t>
            </a:r>
            <a:br>
              <a:rPr lang="en-IN" sz="3400" b="1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7EAB586-FBDB-4496-82AC-22F18563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7800" y="4377267"/>
            <a:ext cx="3121152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E1C7-F60D-BC85-AC00-1BB124AA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36FE-5DCE-7D21-3C24-05E9C172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Debugging with Eclipse IDE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with Eclipse IDE </dc:title>
  <dc:creator>Padmanabhan Gonesani</dc:creator>
  <cp:lastModifiedBy>Padmanabhan Gonesani</cp:lastModifiedBy>
  <cp:revision>1</cp:revision>
  <dcterms:created xsi:type="dcterms:W3CDTF">2022-08-18T13:00:02Z</dcterms:created>
  <dcterms:modified xsi:type="dcterms:W3CDTF">2022-08-18T13:00:55Z</dcterms:modified>
</cp:coreProperties>
</file>