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6" r:id="rId4"/>
    <p:sldId id="259" r:id="rId5"/>
    <p:sldId id="260" r:id="rId6"/>
    <p:sldId id="261" r:id="rId7"/>
    <p:sldId id="257" r:id="rId8"/>
    <p:sldId id="258" r:id="rId9"/>
    <p:sldId id="268" r:id="rId10"/>
    <p:sldId id="262" r:id="rId11"/>
    <p:sldId id="263" r:id="rId12"/>
    <p:sldId id="264" r:id="rId13"/>
    <p:sldId id="265" r:id="rId14"/>
    <p:sldId id="267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hyperlink" Target="https://whatis.techtarget.com/definition/memory-dump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hyperlink" Target="https://whatis.techtarget.com/definition/memory-dump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61DBD-9403-46A1-8DCC-3AECAA9CF6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6FC0F6-3573-4D29-AC73-417B9FB2FDF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Using Breakpoints</a:t>
          </a:r>
          <a:endParaRPr lang="en-US"/>
        </a:p>
      </dgm:t>
    </dgm:pt>
    <dgm:pt modelId="{F3CA5900-E82E-49CC-B88A-BC29CAAAB6EC}" type="parTrans" cxnId="{66C63775-184D-42FA-BEE0-0AE5A22C9062}">
      <dgm:prSet/>
      <dgm:spPr/>
      <dgm:t>
        <a:bodyPr/>
        <a:lstStyle/>
        <a:p>
          <a:endParaRPr lang="en-US"/>
        </a:p>
      </dgm:t>
    </dgm:pt>
    <dgm:pt modelId="{3697581F-9CE7-4FF8-A8D3-26DE1D482D42}" type="sibTrans" cxnId="{66C63775-184D-42FA-BEE0-0AE5A22C9062}">
      <dgm:prSet/>
      <dgm:spPr/>
      <dgm:t>
        <a:bodyPr/>
        <a:lstStyle/>
        <a:p>
          <a:endParaRPr lang="en-US"/>
        </a:p>
      </dgm:t>
    </dgm:pt>
    <dgm:pt modelId="{7C1A6451-F16B-432B-811B-E1C2B23A926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Print Debugging (log4j – print whole dataset when debug enabled)</a:t>
          </a:r>
          <a:endParaRPr lang="en-US"/>
        </a:p>
      </dgm:t>
    </dgm:pt>
    <dgm:pt modelId="{1B4EEC9A-B568-4354-B527-330206CB71A0}" type="parTrans" cxnId="{CA5994CF-3E13-49F0-A203-B9A2A9189C77}">
      <dgm:prSet/>
      <dgm:spPr/>
      <dgm:t>
        <a:bodyPr/>
        <a:lstStyle/>
        <a:p>
          <a:endParaRPr lang="en-US"/>
        </a:p>
      </dgm:t>
    </dgm:pt>
    <dgm:pt modelId="{46EB1F0A-7559-40E3-9B42-0702C7E7824C}" type="sibTrans" cxnId="{CA5994CF-3E13-49F0-A203-B9A2A9189C77}">
      <dgm:prSet/>
      <dgm:spPr/>
      <dgm:t>
        <a:bodyPr/>
        <a:lstStyle/>
        <a:p>
          <a:endParaRPr lang="en-US"/>
        </a:p>
      </dgm:t>
    </dgm:pt>
    <dgm:pt modelId="{F0388638-1329-4690-93EC-A74C765D44F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Remote Debugging</a:t>
          </a:r>
          <a:endParaRPr lang="en-US"/>
        </a:p>
      </dgm:t>
    </dgm:pt>
    <dgm:pt modelId="{8C2E8126-8785-44C7-94A5-9FA4C7B4B384}" type="parTrans" cxnId="{F7DF39B4-EAA9-47F8-BB7B-812A0F52390A}">
      <dgm:prSet/>
      <dgm:spPr/>
      <dgm:t>
        <a:bodyPr/>
        <a:lstStyle/>
        <a:p>
          <a:endParaRPr lang="en-US"/>
        </a:p>
      </dgm:t>
    </dgm:pt>
    <dgm:pt modelId="{AC85FF85-FC1C-4137-BB91-9648D4F96B8C}" type="sibTrans" cxnId="{F7DF39B4-EAA9-47F8-BB7B-812A0F52390A}">
      <dgm:prSet/>
      <dgm:spPr/>
      <dgm:t>
        <a:bodyPr/>
        <a:lstStyle/>
        <a:p>
          <a:endParaRPr lang="en-US"/>
        </a:p>
      </dgm:t>
    </dgm:pt>
    <dgm:pt modelId="{388E5726-B6A5-4885-BB73-9C8F236E832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Memory-dump Debugging</a:t>
          </a:r>
          <a:endParaRPr lang="en-US"/>
        </a:p>
      </dgm:t>
    </dgm:pt>
    <dgm:pt modelId="{F07D0D70-1E6D-4921-A8D2-D66DDC4637F9}" type="parTrans" cxnId="{1E59F474-7ADF-4EAB-8D95-127E9E7EA976}">
      <dgm:prSet/>
      <dgm:spPr/>
      <dgm:t>
        <a:bodyPr/>
        <a:lstStyle/>
        <a:p>
          <a:endParaRPr lang="en-US"/>
        </a:p>
      </dgm:t>
    </dgm:pt>
    <dgm:pt modelId="{18F41EB3-8BCF-42A7-A3B1-689D409DB587}" type="sibTrans" cxnId="{1E59F474-7ADF-4EAB-8D95-127E9E7EA976}">
      <dgm:prSet/>
      <dgm:spPr/>
      <dgm:t>
        <a:bodyPr/>
        <a:lstStyle/>
        <a:p>
          <a:endParaRPr lang="en-US"/>
        </a:p>
      </dgm:t>
    </dgm:pt>
    <dgm:pt modelId="{F34620F2-DF13-49CA-BACF-680A1E42EBF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When a program crashes the system creates a snapshot of the memory and the data it holds at that specific time. This is called the </a:t>
          </a:r>
          <a:r>
            <a:rPr lang="en-IN">
              <a:hlinkClick xmlns:r="http://schemas.openxmlformats.org/officeDocument/2006/relationships" r:id="rId1"/>
            </a:rPr>
            <a:t>memory dump</a:t>
          </a:r>
          <a:endParaRPr lang="en-US"/>
        </a:p>
      </dgm:t>
    </dgm:pt>
    <dgm:pt modelId="{D277472E-138F-4325-A8A4-F4E6D036C444}" type="parTrans" cxnId="{30B3F62C-30FA-4BFC-857B-92A1CF3E0546}">
      <dgm:prSet/>
      <dgm:spPr/>
      <dgm:t>
        <a:bodyPr/>
        <a:lstStyle/>
        <a:p>
          <a:endParaRPr lang="en-US"/>
        </a:p>
      </dgm:t>
    </dgm:pt>
    <dgm:pt modelId="{131FCD00-6E72-4518-87FE-2C6B1496D15D}" type="sibTrans" cxnId="{30B3F62C-30FA-4BFC-857B-92A1CF3E0546}">
      <dgm:prSet/>
      <dgm:spPr/>
      <dgm:t>
        <a:bodyPr/>
        <a:lstStyle/>
        <a:p>
          <a:endParaRPr lang="en-US"/>
        </a:p>
      </dgm:t>
    </dgm:pt>
    <dgm:pt modelId="{D5FDFD01-0489-4062-AD1E-44EE48C02BB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It can help developers to understand when and where the process crashed.</a:t>
          </a:r>
          <a:endParaRPr lang="en-US"/>
        </a:p>
      </dgm:t>
    </dgm:pt>
    <dgm:pt modelId="{66430848-E3E1-4B9F-B7FE-25351854A34D}" type="parTrans" cxnId="{860AFCA6-0B21-4FB5-95EB-7777DAFC93BF}">
      <dgm:prSet/>
      <dgm:spPr/>
      <dgm:t>
        <a:bodyPr/>
        <a:lstStyle/>
        <a:p>
          <a:endParaRPr lang="en-US"/>
        </a:p>
      </dgm:t>
    </dgm:pt>
    <dgm:pt modelId="{10E65950-452C-4C7E-A976-C922EDD98FD1}" type="sibTrans" cxnId="{860AFCA6-0B21-4FB5-95EB-7777DAFC93BF}">
      <dgm:prSet/>
      <dgm:spPr/>
      <dgm:t>
        <a:bodyPr/>
        <a:lstStyle/>
        <a:p>
          <a:endParaRPr lang="en-US"/>
        </a:p>
      </dgm:t>
    </dgm:pt>
    <dgm:pt modelId="{EA54C2D7-DBC6-4C2B-ACC9-C146F658181A}" type="pres">
      <dgm:prSet presAssocID="{85061DBD-9403-46A1-8DCC-3AECAA9CF632}" presName="root" presStyleCnt="0">
        <dgm:presLayoutVars>
          <dgm:dir/>
          <dgm:resizeHandles val="exact"/>
        </dgm:presLayoutVars>
      </dgm:prSet>
      <dgm:spPr/>
    </dgm:pt>
    <dgm:pt modelId="{E2789FFC-3DB9-42D4-9A14-A32E68C8D54A}" type="pres">
      <dgm:prSet presAssocID="{296FC0F6-3573-4D29-AC73-417B9FB2FDF1}" presName="compNode" presStyleCnt="0"/>
      <dgm:spPr/>
    </dgm:pt>
    <dgm:pt modelId="{C92B21B5-1E69-45A7-9ACC-41F310D42C21}" type="pres">
      <dgm:prSet presAssocID="{296FC0F6-3573-4D29-AC73-417B9FB2FDF1}" presName="bgRect" presStyleLbl="bgShp" presStyleIdx="0" presStyleCnt="4"/>
      <dgm:spPr/>
    </dgm:pt>
    <dgm:pt modelId="{B173CABB-81AD-42ED-AE70-12151312E108}" type="pres">
      <dgm:prSet presAssocID="{296FC0F6-3573-4D29-AC73-417B9FB2FDF1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9E3E093-03DE-4855-9F31-7B8F4DEF9528}" type="pres">
      <dgm:prSet presAssocID="{296FC0F6-3573-4D29-AC73-417B9FB2FDF1}" presName="spaceRect" presStyleCnt="0"/>
      <dgm:spPr/>
    </dgm:pt>
    <dgm:pt modelId="{234EEF71-8BB9-45F7-ABC8-B38671A06126}" type="pres">
      <dgm:prSet presAssocID="{296FC0F6-3573-4D29-AC73-417B9FB2FDF1}" presName="parTx" presStyleLbl="revTx" presStyleIdx="0" presStyleCnt="5">
        <dgm:presLayoutVars>
          <dgm:chMax val="0"/>
          <dgm:chPref val="0"/>
        </dgm:presLayoutVars>
      </dgm:prSet>
      <dgm:spPr/>
    </dgm:pt>
    <dgm:pt modelId="{6FFB208E-8209-4077-B2B3-CC6733BD5F6D}" type="pres">
      <dgm:prSet presAssocID="{3697581F-9CE7-4FF8-A8D3-26DE1D482D42}" presName="sibTrans" presStyleCnt="0"/>
      <dgm:spPr/>
    </dgm:pt>
    <dgm:pt modelId="{CB6A1C00-9C37-4861-8D33-94B2C9EA6B23}" type="pres">
      <dgm:prSet presAssocID="{7C1A6451-F16B-432B-811B-E1C2B23A926E}" presName="compNode" presStyleCnt="0"/>
      <dgm:spPr/>
    </dgm:pt>
    <dgm:pt modelId="{8111D5E8-0380-4EF4-9F06-73CB1DB4CB97}" type="pres">
      <dgm:prSet presAssocID="{7C1A6451-F16B-432B-811B-E1C2B23A926E}" presName="bgRect" presStyleLbl="bgShp" presStyleIdx="1" presStyleCnt="4"/>
      <dgm:spPr/>
    </dgm:pt>
    <dgm:pt modelId="{87FDDED2-4392-49AB-9DA9-9A141495D297}" type="pres">
      <dgm:prSet presAssocID="{7C1A6451-F16B-432B-811B-E1C2B23A926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A4BEFE08-0119-48C0-A41F-C3F4B1E8D76B}" type="pres">
      <dgm:prSet presAssocID="{7C1A6451-F16B-432B-811B-E1C2B23A926E}" presName="spaceRect" presStyleCnt="0"/>
      <dgm:spPr/>
    </dgm:pt>
    <dgm:pt modelId="{33C3538B-8C60-426B-A5B7-A43CC9B94411}" type="pres">
      <dgm:prSet presAssocID="{7C1A6451-F16B-432B-811B-E1C2B23A926E}" presName="parTx" presStyleLbl="revTx" presStyleIdx="1" presStyleCnt="5">
        <dgm:presLayoutVars>
          <dgm:chMax val="0"/>
          <dgm:chPref val="0"/>
        </dgm:presLayoutVars>
      </dgm:prSet>
      <dgm:spPr/>
    </dgm:pt>
    <dgm:pt modelId="{1B703355-7F3B-4F44-834C-A202DF0271CA}" type="pres">
      <dgm:prSet presAssocID="{46EB1F0A-7559-40E3-9B42-0702C7E7824C}" presName="sibTrans" presStyleCnt="0"/>
      <dgm:spPr/>
    </dgm:pt>
    <dgm:pt modelId="{882B169B-D361-46F1-881F-291FF771DB6C}" type="pres">
      <dgm:prSet presAssocID="{F0388638-1329-4690-93EC-A74C765D44F4}" presName="compNode" presStyleCnt="0"/>
      <dgm:spPr/>
    </dgm:pt>
    <dgm:pt modelId="{8349D4DA-C918-48C5-9935-39AA0F3BC74B}" type="pres">
      <dgm:prSet presAssocID="{F0388638-1329-4690-93EC-A74C765D44F4}" presName="bgRect" presStyleLbl="bgShp" presStyleIdx="2" presStyleCnt="4"/>
      <dgm:spPr/>
    </dgm:pt>
    <dgm:pt modelId="{1C66C891-6A8A-4E18-B25F-A3F7EDF53B04}" type="pres">
      <dgm:prSet presAssocID="{F0388638-1329-4690-93EC-A74C765D44F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A9D2674-AB16-4B0E-97BB-36570D683636}" type="pres">
      <dgm:prSet presAssocID="{F0388638-1329-4690-93EC-A74C765D44F4}" presName="spaceRect" presStyleCnt="0"/>
      <dgm:spPr/>
    </dgm:pt>
    <dgm:pt modelId="{9525895F-A9A1-40A1-B34F-58DE887D0A4B}" type="pres">
      <dgm:prSet presAssocID="{F0388638-1329-4690-93EC-A74C765D44F4}" presName="parTx" presStyleLbl="revTx" presStyleIdx="2" presStyleCnt="5">
        <dgm:presLayoutVars>
          <dgm:chMax val="0"/>
          <dgm:chPref val="0"/>
        </dgm:presLayoutVars>
      </dgm:prSet>
      <dgm:spPr/>
    </dgm:pt>
    <dgm:pt modelId="{377A4CF7-951C-4257-A418-83E459C00C45}" type="pres">
      <dgm:prSet presAssocID="{AC85FF85-FC1C-4137-BB91-9648D4F96B8C}" presName="sibTrans" presStyleCnt="0"/>
      <dgm:spPr/>
    </dgm:pt>
    <dgm:pt modelId="{7ED18E3A-35C1-4B75-B509-6B47670BBAA2}" type="pres">
      <dgm:prSet presAssocID="{388E5726-B6A5-4885-BB73-9C8F236E8326}" presName="compNode" presStyleCnt="0"/>
      <dgm:spPr/>
    </dgm:pt>
    <dgm:pt modelId="{BE9A6E1D-4132-465B-98BE-00CFA1946A8F}" type="pres">
      <dgm:prSet presAssocID="{388E5726-B6A5-4885-BB73-9C8F236E8326}" presName="bgRect" presStyleLbl="bgShp" presStyleIdx="3" presStyleCnt="4"/>
      <dgm:spPr/>
    </dgm:pt>
    <dgm:pt modelId="{B57D3980-518B-492C-BE32-8B145A09C375}" type="pres">
      <dgm:prSet presAssocID="{388E5726-B6A5-4885-BB73-9C8F236E8326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1FA6C6-C9EB-4F30-9EBB-51E0BDE8FBB9}" type="pres">
      <dgm:prSet presAssocID="{388E5726-B6A5-4885-BB73-9C8F236E8326}" presName="spaceRect" presStyleCnt="0"/>
      <dgm:spPr/>
    </dgm:pt>
    <dgm:pt modelId="{244EE2DC-016D-4EE7-B784-0026ACBF1A27}" type="pres">
      <dgm:prSet presAssocID="{388E5726-B6A5-4885-BB73-9C8F236E8326}" presName="parTx" presStyleLbl="revTx" presStyleIdx="3" presStyleCnt="5">
        <dgm:presLayoutVars>
          <dgm:chMax val="0"/>
          <dgm:chPref val="0"/>
        </dgm:presLayoutVars>
      </dgm:prSet>
      <dgm:spPr/>
    </dgm:pt>
    <dgm:pt modelId="{CDCBDEF7-F966-449E-80C0-08C0994ED567}" type="pres">
      <dgm:prSet presAssocID="{388E5726-B6A5-4885-BB73-9C8F236E8326}" presName="desTx" presStyleLbl="revTx" presStyleIdx="4" presStyleCnt="5">
        <dgm:presLayoutVars/>
      </dgm:prSet>
      <dgm:spPr/>
    </dgm:pt>
  </dgm:ptLst>
  <dgm:cxnLst>
    <dgm:cxn modelId="{372A330A-9627-41DC-AB00-C8BE538D03C3}" type="presOf" srcId="{296FC0F6-3573-4D29-AC73-417B9FB2FDF1}" destId="{234EEF71-8BB9-45F7-ABC8-B38671A06126}" srcOrd="0" destOrd="0" presId="urn:microsoft.com/office/officeart/2018/2/layout/IconVerticalSolidList"/>
    <dgm:cxn modelId="{9BCAC31C-B473-428D-BC0B-100178C18786}" type="presOf" srcId="{D5FDFD01-0489-4062-AD1E-44EE48C02BBF}" destId="{CDCBDEF7-F966-449E-80C0-08C0994ED567}" srcOrd="0" destOrd="1" presId="urn:microsoft.com/office/officeart/2018/2/layout/IconVerticalSolidList"/>
    <dgm:cxn modelId="{FAC51F2A-6774-405F-BB00-A1E4D848D643}" type="presOf" srcId="{F34620F2-DF13-49CA-BACF-680A1E42EBF8}" destId="{CDCBDEF7-F966-449E-80C0-08C0994ED567}" srcOrd="0" destOrd="0" presId="urn:microsoft.com/office/officeart/2018/2/layout/IconVerticalSolidList"/>
    <dgm:cxn modelId="{30B3F62C-30FA-4BFC-857B-92A1CF3E0546}" srcId="{388E5726-B6A5-4885-BB73-9C8F236E8326}" destId="{F34620F2-DF13-49CA-BACF-680A1E42EBF8}" srcOrd="0" destOrd="0" parTransId="{D277472E-138F-4325-A8A4-F4E6D036C444}" sibTransId="{131FCD00-6E72-4518-87FE-2C6B1496D15D}"/>
    <dgm:cxn modelId="{BCBE9F31-2E91-4EE6-85F3-19B249904860}" type="presOf" srcId="{388E5726-B6A5-4885-BB73-9C8F236E8326}" destId="{244EE2DC-016D-4EE7-B784-0026ACBF1A27}" srcOrd="0" destOrd="0" presId="urn:microsoft.com/office/officeart/2018/2/layout/IconVerticalSolidList"/>
    <dgm:cxn modelId="{AD440F63-F845-4AAE-9E1A-FC4DBAEE82F5}" type="presOf" srcId="{7C1A6451-F16B-432B-811B-E1C2B23A926E}" destId="{33C3538B-8C60-426B-A5B7-A43CC9B94411}" srcOrd="0" destOrd="0" presId="urn:microsoft.com/office/officeart/2018/2/layout/IconVerticalSolidList"/>
    <dgm:cxn modelId="{1E59F474-7ADF-4EAB-8D95-127E9E7EA976}" srcId="{85061DBD-9403-46A1-8DCC-3AECAA9CF632}" destId="{388E5726-B6A5-4885-BB73-9C8F236E8326}" srcOrd="3" destOrd="0" parTransId="{F07D0D70-1E6D-4921-A8D2-D66DDC4637F9}" sibTransId="{18F41EB3-8BCF-42A7-A3B1-689D409DB587}"/>
    <dgm:cxn modelId="{66C63775-184D-42FA-BEE0-0AE5A22C9062}" srcId="{85061DBD-9403-46A1-8DCC-3AECAA9CF632}" destId="{296FC0F6-3573-4D29-AC73-417B9FB2FDF1}" srcOrd="0" destOrd="0" parTransId="{F3CA5900-E82E-49CC-B88A-BC29CAAAB6EC}" sibTransId="{3697581F-9CE7-4FF8-A8D3-26DE1D482D42}"/>
    <dgm:cxn modelId="{92EA3A7C-FCC8-4DA1-93E1-E64545DE3AE9}" type="presOf" srcId="{F0388638-1329-4690-93EC-A74C765D44F4}" destId="{9525895F-A9A1-40A1-B34F-58DE887D0A4B}" srcOrd="0" destOrd="0" presId="urn:microsoft.com/office/officeart/2018/2/layout/IconVerticalSolidList"/>
    <dgm:cxn modelId="{860AFCA6-0B21-4FB5-95EB-7777DAFC93BF}" srcId="{388E5726-B6A5-4885-BB73-9C8F236E8326}" destId="{D5FDFD01-0489-4062-AD1E-44EE48C02BBF}" srcOrd="1" destOrd="0" parTransId="{66430848-E3E1-4B9F-B7FE-25351854A34D}" sibTransId="{10E65950-452C-4C7E-A976-C922EDD98FD1}"/>
    <dgm:cxn modelId="{F7DF39B4-EAA9-47F8-BB7B-812A0F52390A}" srcId="{85061DBD-9403-46A1-8DCC-3AECAA9CF632}" destId="{F0388638-1329-4690-93EC-A74C765D44F4}" srcOrd="2" destOrd="0" parTransId="{8C2E8126-8785-44C7-94A5-9FA4C7B4B384}" sibTransId="{AC85FF85-FC1C-4137-BB91-9648D4F96B8C}"/>
    <dgm:cxn modelId="{CA5994CF-3E13-49F0-A203-B9A2A9189C77}" srcId="{85061DBD-9403-46A1-8DCC-3AECAA9CF632}" destId="{7C1A6451-F16B-432B-811B-E1C2B23A926E}" srcOrd="1" destOrd="0" parTransId="{1B4EEC9A-B568-4354-B527-330206CB71A0}" sibTransId="{46EB1F0A-7559-40E3-9B42-0702C7E7824C}"/>
    <dgm:cxn modelId="{D8C8A8F2-D4EA-4A52-BE14-FFBA6F1745FC}" type="presOf" srcId="{85061DBD-9403-46A1-8DCC-3AECAA9CF632}" destId="{EA54C2D7-DBC6-4C2B-ACC9-C146F658181A}" srcOrd="0" destOrd="0" presId="urn:microsoft.com/office/officeart/2018/2/layout/IconVerticalSolidList"/>
    <dgm:cxn modelId="{28894505-7C6E-4988-8929-990F97B7282F}" type="presParOf" srcId="{EA54C2D7-DBC6-4C2B-ACC9-C146F658181A}" destId="{E2789FFC-3DB9-42D4-9A14-A32E68C8D54A}" srcOrd="0" destOrd="0" presId="urn:microsoft.com/office/officeart/2018/2/layout/IconVerticalSolidList"/>
    <dgm:cxn modelId="{9095FB59-333F-4F99-9310-BFB9A21C681B}" type="presParOf" srcId="{E2789FFC-3DB9-42D4-9A14-A32E68C8D54A}" destId="{C92B21B5-1E69-45A7-9ACC-41F310D42C21}" srcOrd="0" destOrd="0" presId="urn:microsoft.com/office/officeart/2018/2/layout/IconVerticalSolidList"/>
    <dgm:cxn modelId="{AE4270CD-1621-4BF0-8444-856C6E3F07B2}" type="presParOf" srcId="{E2789FFC-3DB9-42D4-9A14-A32E68C8D54A}" destId="{B173CABB-81AD-42ED-AE70-12151312E108}" srcOrd="1" destOrd="0" presId="urn:microsoft.com/office/officeart/2018/2/layout/IconVerticalSolidList"/>
    <dgm:cxn modelId="{987A3765-1A61-4E48-96B8-62FED380D086}" type="presParOf" srcId="{E2789FFC-3DB9-42D4-9A14-A32E68C8D54A}" destId="{E9E3E093-03DE-4855-9F31-7B8F4DEF9528}" srcOrd="2" destOrd="0" presId="urn:microsoft.com/office/officeart/2018/2/layout/IconVerticalSolidList"/>
    <dgm:cxn modelId="{0B53E7EA-1B40-4478-85A2-16568EFDF37B}" type="presParOf" srcId="{E2789FFC-3DB9-42D4-9A14-A32E68C8D54A}" destId="{234EEF71-8BB9-45F7-ABC8-B38671A06126}" srcOrd="3" destOrd="0" presId="urn:microsoft.com/office/officeart/2018/2/layout/IconVerticalSolidList"/>
    <dgm:cxn modelId="{4E704C59-BBAA-437F-B279-99DA6802DCF9}" type="presParOf" srcId="{EA54C2D7-DBC6-4C2B-ACC9-C146F658181A}" destId="{6FFB208E-8209-4077-B2B3-CC6733BD5F6D}" srcOrd="1" destOrd="0" presId="urn:microsoft.com/office/officeart/2018/2/layout/IconVerticalSolidList"/>
    <dgm:cxn modelId="{E7618764-032E-46F4-8B73-40FBD3288294}" type="presParOf" srcId="{EA54C2D7-DBC6-4C2B-ACC9-C146F658181A}" destId="{CB6A1C00-9C37-4861-8D33-94B2C9EA6B23}" srcOrd="2" destOrd="0" presId="urn:microsoft.com/office/officeart/2018/2/layout/IconVerticalSolidList"/>
    <dgm:cxn modelId="{708E5C26-2067-4EAC-A586-5EF0B0801A72}" type="presParOf" srcId="{CB6A1C00-9C37-4861-8D33-94B2C9EA6B23}" destId="{8111D5E8-0380-4EF4-9F06-73CB1DB4CB97}" srcOrd="0" destOrd="0" presId="urn:microsoft.com/office/officeart/2018/2/layout/IconVerticalSolidList"/>
    <dgm:cxn modelId="{6DBAC890-1CE1-480D-80D6-6D07EC4D22D6}" type="presParOf" srcId="{CB6A1C00-9C37-4861-8D33-94B2C9EA6B23}" destId="{87FDDED2-4392-49AB-9DA9-9A141495D297}" srcOrd="1" destOrd="0" presId="urn:microsoft.com/office/officeart/2018/2/layout/IconVerticalSolidList"/>
    <dgm:cxn modelId="{FD912831-289F-45E5-93B9-AE8D37961CF1}" type="presParOf" srcId="{CB6A1C00-9C37-4861-8D33-94B2C9EA6B23}" destId="{A4BEFE08-0119-48C0-A41F-C3F4B1E8D76B}" srcOrd="2" destOrd="0" presId="urn:microsoft.com/office/officeart/2018/2/layout/IconVerticalSolidList"/>
    <dgm:cxn modelId="{ED51F0A5-9D6A-4ECD-80EF-C6FCFDF9A75C}" type="presParOf" srcId="{CB6A1C00-9C37-4861-8D33-94B2C9EA6B23}" destId="{33C3538B-8C60-426B-A5B7-A43CC9B94411}" srcOrd="3" destOrd="0" presId="urn:microsoft.com/office/officeart/2018/2/layout/IconVerticalSolidList"/>
    <dgm:cxn modelId="{021E6552-F6F2-4F13-9BF0-26A3C5FC254C}" type="presParOf" srcId="{EA54C2D7-DBC6-4C2B-ACC9-C146F658181A}" destId="{1B703355-7F3B-4F44-834C-A202DF0271CA}" srcOrd="3" destOrd="0" presId="urn:microsoft.com/office/officeart/2018/2/layout/IconVerticalSolidList"/>
    <dgm:cxn modelId="{55DB23B7-ABEB-4A5D-8DC8-6FC2957CE2F0}" type="presParOf" srcId="{EA54C2D7-DBC6-4C2B-ACC9-C146F658181A}" destId="{882B169B-D361-46F1-881F-291FF771DB6C}" srcOrd="4" destOrd="0" presId="urn:microsoft.com/office/officeart/2018/2/layout/IconVerticalSolidList"/>
    <dgm:cxn modelId="{B4ADE480-E2CE-4FCC-93E1-5D08FCCF15F3}" type="presParOf" srcId="{882B169B-D361-46F1-881F-291FF771DB6C}" destId="{8349D4DA-C918-48C5-9935-39AA0F3BC74B}" srcOrd="0" destOrd="0" presId="urn:microsoft.com/office/officeart/2018/2/layout/IconVerticalSolidList"/>
    <dgm:cxn modelId="{FD375E7A-1B73-4679-92CD-65B78E43BC37}" type="presParOf" srcId="{882B169B-D361-46F1-881F-291FF771DB6C}" destId="{1C66C891-6A8A-4E18-B25F-A3F7EDF53B04}" srcOrd="1" destOrd="0" presId="urn:microsoft.com/office/officeart/2018/2/layout/IconVerticalSolidList"/>
    <dgm:cxn modelId="{509B47B8-3459-4752-A66A-8AE6382F400A}" type="presParOf" srcId="{882B169B-D361-46F1-881F-291FF771DB6C}" destId="{EA9D2674-AB16-4B0E-97BB-36570D683636}" srcOrd="2" destOrd="0" presId="urn:microsoft.com/office/officeart/2018/2/layout/IconVerticalSolidList"/>
    <dgm:cxn modelId="{10425C7F-C3CF-4B4B-A46A-A33183DD5EE6}" type="presParOf" srcId="{882B169B-D361-46F1-881F-291FF771DB6C}" destId="{9525895F-A9A1-40A1-B34F-58DE887D0A4B}" srcOrd="3" destOrd="0" presId="urn:microsoft.com/office/officeart/2018/2/layout/IconVerticalSolidList"/>
    <dgm:cxn modelId="{86EEC3A3-137E-4962-B7E1-993084D9ED37}" type="presParOf" srcId="{EA54C2D7-DBC6-4C2B-ACC9-C146F658181A}" destId="{377A4CF7-951C-4257-A418-83E459C00C45}" srcOrd="5" destOrd="0" presId="urn:microsoft.com/office/officeart/2018/2/layout/IconVerticalSolidList"/>
    <dgm:cxn modelId="{7B1ACDE3-E107-4CB2-B1E8-EE09312734D2}" type="presParOf" srcId="{EA54C2D7-DBC6-4C2B-ACC9-C146F658181A}" destId="{7ED18E3A-35C1-4B75-B509-6B47670BBAA2}" srcOrd="6" destOrd="0" presId="urn:microsoft.com/office/officeart/2018/2/layout/IconVerticalSolidList"/>
    <dgm:cxn modelId="{636205C6-0408-4B65-8459-7D7BD15523BD}" type="presParOf" srcId="{7ED18E3A-35C1-4B75-B509-6B47670BBAA2}" destId="{BE9A6E1D-4132-465B-98BE-00CFA1946A8F}" srcOrd="0" destOrd="0" presId="urn:microsoft.com/office/officeart/2018/2/layout/IconVerticalSolidList"/>
    <dgm:cxn modelId="{EB93E871-33CD-4004-A913-DE98348B8521}" type="presParOf" srcId="{7ED18E3A-35C1-4B75-B509-6B47670BBAA2}" destId="{B57D3980-518B-492C-BE32-8B145A09C375}" srcOrd="1" destOrd="0" presId="urn:microsoft.com/office/officeart/2018/2/layout/IconVerticalSolidList"/>
    <dgm:cxn modelId="{B9DB3BBA-C220-4173-9BDD-C7A25A77B453}" type="presParOf" srcId="{7ED18E3A-35C1-4B75-B509-6B47670BBAA2}" destId="{4E1FA6C6-C9EB-4F30-9EBB-51E0BDE8FBB9}" srcOrd="2" destOrd="0" presId="urn:microsoft.com/office/officeart/2018/2/layout/IconVerticalSolidList"/>
    <dgm:cxn modelId="{C17981F5-1A1E-42FE-A188-ED5B5B26F774}" type="presParOf" srcId="{7ED18E3A-35C1-4B75-B509-6B47670BBAA2}" destId="{244EE2DC-016D-4EE7-B784-0026ACBF1A27}" srcOrd="3" destOrd="0" presId="urn:microsoft.com/office/officeart/2018/2/layout/IconVerticalSolidList"/>
    <dgm:cxn modelId="{6F0C38F8-2F2F-4B3A-BE6B-2F11CD8BE5B2}" type="presParOf" srcId="{7ED18E3A-35C1-4B75-B509-6B47670BBAA2}" destId="{CDCBDEF7-F966-449E-80C0-08C0994ED56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7CADD-A813-4B22-9716-4C5ABC116FE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0E630A0-FAE5-4755-9AE3-C229FC74D676}">
      <dgm:prSet/>
      <dgm:spPr/>
      <dgm:t>
        <a:bodyPr/>
        <a:lstStyle/>
        <a:p>
          <a:r>
            <a:rPr lang="en-IN" dirty="0"/>
            <a:t>What kind of argument does this take?</a:t>
          </a:r>
          <a:endParaRPr lang="en-US" dirty="0"/>
        </a:p>
      </dgm:t>
    </dgm:pt>
    <dgm:pt modelId="{2E3F8371-EE98-464F-AF4E-612CADD4E71C}" type="parTrans" cxnId="{FF9BDDC4-1985-414B-A74C-D31ABBD3F1FB}">
      <dgm:prSet/>
      <dgm:spPr/>
      <dgm:t>
        <a:bodyPr/>
        <a:lstStyle/>
        <a:p>
          <a:endParaRPr lang="en-US"/>
        </a:p>
      </dgm:t>
    </dgm:pt>
    <dgm:pt modelId="{95FF2523-EB95-4B01-BF38-944AA64153C5}" type="sibTrans" cxnId="{FF9BDDC4-1985-414B-A74C-D31ABBD3F1FB}">
      <dgm:prSet/>
      <dgm:spPr/>
      <dgm:t>
        <a:bodyPr/>
        <a:lstStyle/>
        <a:p>
          <a:endParaRPr lang="en-US"/>
        </a:p>
      </dgm:t>
    </dgm:pt>
    <dgm:pt modelId="{738D9DA1-371F-4DE9-A32D-CB71B64C6BF0}">
      <dgm:prSet/>
      <dgm:spPr/>
      <dgm:t>
        <a:bodyPr/>
        <a:lstStyle/>
        <a:p>
          <a:r>
            <a:rPr lang="en-IN"/>
            <a:t>What does this return? ‌‌</a:t>
          </a:r>
          <a:endParaRPr lang="en-US"/>
        </a:p>
      </dgm:t>
    </dgm:pt>
    <dgm:pt modelId="{1CCE9BA0-5106-4843-BE59-BA10129FCE67}" type="parTrans" cxnId="{CA1A327E-ED70-4F7B-B936-906F4E4A228F}">
      <dgm:prSet/>
      <dgm:spPr/>
      <dgm:t>
        <a:bodyPr/>
        <a:lstStyle/>
        <a:p>
          <a:endParaRPr lang="en-US"/>
        </a:p>
      </dgm:t>
    </dgm:pt>
    <dgm:pt modelId="{980CB4C2-4E17-4D81-98F5-6A23C50B6364}" type="sibTrans" cxnId="{CA1A327E-ED70-4F7B-B936-906F4E4A228F}">
      <dgm:prSet/>
      <dgm:spPr/>
      <dgm:t>
        <a:bodyPr/>
        <a:lstStyle/>
        <a:p>
          <a:endParaRPr lang="en-US"/>
        </a:p>
      </dgm:t>
    </dgm:pt>
    <dgm:pt modelId="{DF131F76-4253-456B-929F-3E68D9BC92B3}">
      <dgm:prSet/>
      <dgm:spPr/>
      <dgm:t>
        <a:bodyPr/>
        <a:lstStyle/>
        <a:p>
          <a:r>
            <a:rPr lang="en-IN"/>
            <a:t>What happens if an invalid argument is supplied?</a:t>
          </a:r>
          <a:endParaRPr lang="en-US"/>
        </a:p>
      </dgm:t>
    </dgm:pt>
    <dgm:pt modelId="{5C23964C-84BC-47BE-938D-092936B7DB42}" type="parTrans" cxnId="{E508F28E-0126-43AA-8BBA-4FCE1B5252D9}">
      <dgm:prSet/>
      <dgm:spPr/>
      <dgm:t>
        <a:bodyPr/>
        <a:lstStyle/>
        <a:p>
          <a:endParaRPr lang="en-US"/>
        </a:p>
      </dgm:t>
    </dgm:pt>
    <dgm:pt modelId="{09BEBE12-9867-4604-B309-1FF2938E2BC1}" type="sibTrans" cxnId="{E508F28E-0126-43AA-8BBA-4FCE1B5252D9}">
      <dgm:prSet/>
      <dgm:spPr/>
      <dgm:t>
        <a:bodyPr/>
        <a:lstStyle/>
        <a:p>
          <a:endParaRPr lang="en-US"/>
        </a:p>
      </dgm:t>
    </dgm:pt>
    <dgm:pt modelId="{BFCC6B24-623B-3D42-8AEF-497AC2C63046}" type="pres">
      <dgm:prSet presAssocID="{BAA7CADD-A813-4B22-9716-4C5ABC116F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12AF43-27E0-1146-8E12-94CE8321CE67}" type="pres">
      <dgm:prSet presAssocID="{40E630A0-FAE5-4755-9AE3-C229FC74D676}" presName="hierRoot1" presStyleCnt="0"/>
      <dgm:spPr/>
    </dgm:pt>
    <dgm:pt modelId="{C9A17FB3-2561-BC46-85FD-7501797543F2}" type="pres">
      <dgm:prSet presAssocID="{40E630A0-FAE5-4755-9AE3-C229FC74D676}" presName="composite" presStyleCnt="0"/>
      <dgm:spPr/>
    </dgm:pt>
    <dgm:pt modelId="{60F57F1C-FA15-8343-B52A-9815ADB8C4FE}" type="pres">
      <dgm:prSet presAssocID="{40E630A0-FAE5-4755-9AE3-C229FC74D676}" presName="background" presStyleLbl="node0" presStyleIdx="0" presStyleCnt="3"/>
      <dgm:spPr/>
    </dgm:pt>
    <dgm:pt modelId="{E09A0F4F-BF94-AB4B-B7E5-BFDB82786882}" type="pres">
      <dgm:prSet presAssocID="{40E630A0-FAE5-4755-9AE3-C229FC74D676}" presName="text" presStyleLbl="fgAcc0" presStyleIdx="0" presStyleCnt="3">
        <dgm:presLayoutVars>
          <dgm:chPref val="3"/>
        </dgm:presLayoutVars>
      </dgm:prSet>
      <dgm:spPr/>
    </dgm:pt>
    <dgm:pt modelId="{CC22B5DC-DB21-EC42-A055-5011143F90EC}" type="pres">
      <dgm:prSet presAssocID="{40E630A0-FAE5-4755-9AE3-C229FC74D676}" presName="hierChild2" presStyleCnt="0"/>
      <dgm:spPr/>
    </dgm:pt>
    <dgm:pt modelId="{0BB10C69-F5EC-8B49-8E19-2FBE22BC9D56}" type="pres">
      <dgm:prSet presAssocID="{738D9DA1-371F-4DE9-A32D-CB71B64C6BF0}" presName="hierRoot1" presStyleCnt="0"/>
      <dgm:spPr/>
    </dgm:pt>
    <dgm:pt modelId="{AEAD5EEC-3433-C141-8487-F5A76B55C48B}" type="pres">
      <dgm:prSet presAssocID="{738D9DA1-371F-4DE9-A32D-CB71B64C6BF0}" presName="composite" presStyleCnt="0"/>
      <dgm:spPr/>
    </dgm:pt>
    <dgm:pt modelId="{9BA7DF80-CFEB-4D45-B3A0-7940AE93020F}" type="pres">
      <dgm:prSet presAssocID="{738D9DA1-371F-4DE9-A32D-CB71B64C6BF0}" presName="background" presStyleLbl="node0" presStyleIdx="1" presStyleCnt="3"/>
      <dgm:spPr/>
    </dgm:pt>
    <dgm:pt modelId="{262BFAB7-E6B7-F342-B491-83DA9569B14C}" type="pres">
      <dgm:prSet presAssocID="{738D9DA1-371F-4DE9-A32D-CB71B64C6BF0}" presName="text" presStyleLbl="fgAcc0" presStyleIdx="1" presStyleCnt="3">
        <dgm:presLayoutVars>
          <dgm:chPref val="3"/>
        </dgm:presLayoutVars>
      </dgm:prSet>
      <dgm:spPr/>
    </dgm:pt>
    <dgm:pt modelId="{2821C0CA-85A3-6B4D-9018-DC61AAD0A2C8}" type="pres">
      <dgm:prSet presAssocID="{738D9DA1-371F-4DE9-A32D-CB71B64C6BF0}" presName="hierChild2" presStyleCnt="0"/>
      <dgm:spPr/>
    </dgm:pt>
    <dgm:pt modelId="{22A5F64F-6A8D-D54C-9F9F-F5B3DD3401C6}" type="pres">
      <dgm:prSet presAssocID="{DF131F76-4253-456B-929F-3E68D9BC92B3}" presName="hierRoot1" presStyleCnt="0"/>
      <dgm:spPr/>
    </dgm:pt>
    <dgm:pt modelId="{1B4CD5B4-F5E8-0342-8287-66904B81BA60}" type="pres">
      <dgm:prSet presAssocID="{DF131F76-4253-456B-929F-3E68D9BC92B3}" presName="composite" presStyleCnt="0"/>
      <dgm:spPr/>
    </dgm:pt>
    <dgm:pt modelId="{FB6BFC98-0667-4F4B-877C-C02DB6ABDCA9}" type="pres">
      <dgm:prSet presAssocID="{DF131F76-4253-456B-929F-3E68D9BC92B3}" presName="background" presStyleLbl="node0" presStyleIdx="2" presStyleCnt="3"/>
      <dgm:spPr/>
    </dgm:pt>
    <dgm:pt modelId="{892A32E2-0E76-DB4E-8DA0-F3DAA5AF6818}" type="pres">
      <dgm:prSet presAssocID="{DF131F76-4253-456B-929F-3E68D9BC92B3}" presName="text" presStyleLbl="fgAcc0" presStyleIdx="2" presStyleCnt="3">
        <dgm:presLayoutVars>
          <dgm:chPref val="3"/>
        </dgm:presLayoutVars>
      </dgm:prSet>
      <dgm:spPr/>
    </dgm:pt>
    <dgm:pt modelId="{DB7538DF-32D0-3D43-8493-D99022FE4990}" type="pres">
      <dgm:prSet presAssocID="{DF131F76-4253-456B-929F-3E68D9BC92B3}" presName="hierChild2" presStyleCnt="0"/>
      <dgm:spPr/>
    </dgm:pt>
  </dgm:ptLst>
  <dgm:cxnLst>
    <dgm:cxn modelId="{24E84B13-11A7-DE4F-A18C-7EDDFB7682BC}" type="presOf" srcId="{DF131F76-4253-456B-929F-3E68D9BC92B3}" destId="{892A32E2-0E76-DB4E-8DA0-F3DAA5AF6818}" srcOrd="0" destOrd="0" presId="urn:microsoft.com/office/officeart/2005/8/layout/hierarchy1"/>
    <dgm:cxn modelId="{040CA81F-1353-9240-9772-FB84A79123DF}" type="presOf" srcId="{40E630A0-FAE5-4755-9AE3-C229FC74D676}" destId="{E09A0F4F-BF94-AB4B-B7E5-BFDB82786882}" srcOrd="0" destOrd="0" presId="urn:microsoft.com/office/officeart/2005/8/layout/hierarchy1"/>
    <dgm:cxn modelId="{AC748B76-1569-274C-809F-53D2AFDCA8EA}" type="presOf" srcId="{738D9DA1-371F-4DE9-A32D-CB71B64C6BF0}" destId="{262BFAB7-E6B7-F342-B491-83DA9569B14C}" srcOrd="0" destOrd="0" presId="urn:microsoft.com/office/officeart/2005/8/layout/hierarchy1"/>
    <dgm:cxn modelId="{1E58D178-C843-704C-BD5D-D4F4186E03C4}" type="presOf" srcId="{BAA7CADD-A813-4B22-9716-4C5ABC116FEC}" destId="{BFCC6B24-623B-3D42-8AEF-497AC2C63046}" srcOrd="0" destOrd="0" presId="urn:microsoft.com/office/officeart/2005/8/layout/hierarchy1"/>
    <dgm:cxn modelId="{CA1A327E-ED70-4F7B-B936-906F4E4A228F}" srcId="{BAA7CADD-A813-4B22-9716-4C5ABC116FEC}" destId="{738D9DA1-371F-4DE9-A32D-CB71B64C6BF0}" srcOrd="1" destOrd="0" parTransId="{1CCE9BA0-5106-4843-BE59-BA10129FCE67}" sibTransId="{980CB4C2-4E17-4D81-98F5-6A23C50B6364}"/>
    <dgm:cxn modelId="{E508F28E-0126-43AA-8BBA-4FCE1B5252D9}" srcId="{BAA7CADD-A813-4B22-9716-4C5ABC116FEC}" destId="{DF131F76-4253-456B-929F-3E68D9BC92B3}" srcOrd="2" destOrd="0" parTransId="{5C23964C-84BC-47BE-938D-092936B7DB42}" sibTransId="{09BEBE12-9867-4604-B309-1FF2938E2BC1}"/>
    <dgm:cxn modelId="{FF9BDDC4-1985-414B-A74C-D31ABBD3F1FB}" srcId="{BAA7CADD-A813-4B22-9716-4C5ABC116FEC}" destId="{40E630A0-FAE5-4755-9AE3-C229FC74D676}" srcOrd="0" destOrd="0" parTransId="{2E3F8371-EE98-464F-AF4E-612CADD4E71C}" sibTransId="{95FF2523-EB95-4B01-BF38-944AA64153C5}"/>
    <dgm:cxn modelId="{B9A14C6E-D9E0-AF40-B25F-21908C42AFEE}" type="presParOf" srcId="{BFCC6B24-623B-3D42-8AEF-497AC2C63046}" destId="{C612AF43-27E0-1146-8E12-94CE8321CE67}" srcOrd="0" destOrd="0" presId="urn:microsoft.com/office/officeart/2005/8/layout/hierarchy1"/>
    <dgm:cxn modelId="{7EEDE0B1-A052-1248-87A5-5EEB24E65B2F}" type="presParOf" srcId="{C612AF43-27E0-1146-8E12-94CE8321CE67}" destId="{C9A17FB3-2561-BC46-85FD-7501797543F2}" srcOrd="0" destOrd="0" presId="urn:microsoft.com/office/officeart/2005/8/layout/hierarchy1"/>
    <dgm:cxn modelId="{C200C7FD-BA77-E147-8C0D-9F1510D40B91}" type="presParOf" srcId="{C9A17FB3-2561-BC46-85FD-7501797543F2}" destId="{60F57F1C-FA15-8343-B52A-9815ADB8C4FE}" srcOrd="0" destOrd="0" presId="urn:microsoft.com/office/officeart/2005/8/layout/hierarchy1"/>
    <dgm:cxn modelId="{1658446A-B4E2-8E49-AD22-F203F8859782}" type="presParOf" srcId="{C9A17FB3-2561-BC46-85FD-7501797543F2}" destId="{E09A0F4F-BF94-AB4B-B7E5-BFDB82786882}" srcOrd="1" destOrd="0" presId="urn:microsoft.com/office/officeart/2005/8/layout/hierarchy1"/>
    <dgm:cxn modelId="{53EE0AF8-4BA1-1E45-BB74-15523319545F}" type="presParOf" srcId="{C612AF43-27E0-1146-8E12-94CE8321CE67}" destId="{CC22B5DC-DB21-EC42-A055-5011143F90EC}" srcOrd="1" destOrd="0" presId="urn:microsoft.com/office/officeart/2005/8/layout/hierarchy1"/>
    <dgm:cxn modelId="{42D1BF10-9F3B-4144-A306-081CEB318F08}" type="presParOf" srcId="{BFCC6B24-623B-3D42-8AEF-497AC2C63046}" destId="{0BB10C69-F5EC-8B49-8E19-2FBE22BC9D56}" srcOrd="1" destOrd="0" presId="urn:microsoft.com/office/officeart/2005/8/layout/hierarchy1"/>
    <dgm:cxn modelId="{371BE952-A83A-DA4E-ABD8-4CCE0EE8C030}" type="presParOf" srcId="{0BB10C69-F5EC-8B49-8E19-2FBE22BC9D56}" destId="{AEAD5EEC-3433-C141-8487-F5A76B55C48B}" srcOrd="0" destOrd="0" presId="urn:microsoft.com/office/officeart/2005/8/layout/hierarchy1"/>
    <dgm:cxn modelId="{8DD4C5F6-F949-8A41-93E0-A0AA939FF910}" type="presParOf" srcId="{AEAD5EEC-3433-C141-8487-F5A76B55C48B}" destId="{9BA7DF80-CFEB-4D45-B3A0-7940AE93020F}" srcOrd="0" destOrd="0" presId="urn:microsoft.com/office/officeart/2005/8/layout/hierarchy1"/>
    <dgm:cxn modelId="{52B0CF69-A9C1-5440-A8C8-C3BEAC89D30D}" type="presParOf" srcId="{AEAD5EEC-3433-C141-8487-F5A76B55C48B}" destId="{262BFAB7-E6B7-F342-B491-83DA9569B14C}" srcOrd="1" destOrd="0" presId="urn:microsoft.com/office/officeart/2005/8/layout/hierarchy1"/>
    <dgm:cxn modelId="{BDE6CDAA-B6B1-C545-9930-9A06C0B7DC5F}" type="presParOf" srcId="{0BB10C69-F5EC-8B49-8E19-2FBE22BC9D56}" destId="{2821C0CA-85A3-6B4D-9018-DC61AAD0A2C8}" srcOrd="1" destOrd="0" presId="urn:microsoft.com/office/officeart/2005/8/layout/hierarchy1"/>
    <dgm:cxn modelId="{7E2F3C2D-5E4C-D54B-AFD5-4852B106C106}" type="presParOf" srcId="{BFCC6B24-623B-3D42-8AEF-497AC2C63046}" destId="{22A5F64F-6A8D-D54C-9F9F-F5B3DD3401C6}" srcOrd="2" destOrd="0" presId="urn:microsoft.com/office/officeart/2005/8/layout/hierarchy1"/>
    <dgm:cxn modelId="{9C0E026E-32F9-7E43-A5DC-C99F6C4AA14D}" type="presParOf" srcId="{22A5F64F-6A8D-D54C-9F9F-F5B3DD3401C6}" destId="{1B4CD5B4-F5E8-0342-8287-66904B81BA60}" srcOrd="0" destOrd="0" presId="urn:microsoft.com/office/officeart/2005/8/layout/hierarchy1"/>
    <dgm:cxn modelId="{63242E6D-005D-344F-B952-5356E5C63FDE}" type="presParOf" srcId="{1B4CD5B4-F5E8-0342-8287-66904B81BA60}" destId="{FB6BFC98-0667-4F4B-877C-C02DB6ABDCA9}" srcOrd="0" destOrd="0" presId="urn:microsoft.com/office/officeart/2005/8/layout/hierarchy1"/>
    <dgm:cxn modelId="{95C7231B-0F8F-6A40-8B03-D5DDDFDE080F}" type="presParOf" srcId="{1B4CD5B4-F5E8-0342-8287-66904B81BA60}" destId="{892A32E2-0E76-DB4E-8DA0-F3DAA5AF6818}" srcOrd="1" destOrd="0" presId="urn:microsoft.com/office/officeart/2005/8/layout/hierarchy1"/>
    <dgm:cxn modelId="{1E4715B1-E2CF-264D-A327-3FD13B2B5AD3}" type="presParOf" srcId="{22A5F64F-6A8D-D54C-9F9F-F5B3DD3401C6}" destId="{DB7538DF-32D0-3D43-8493-D99022FE49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8B5670-EE36-4C45-9013-A7BD7DA580E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3467E1-750C-4BD9-9E32-F0659A9FA6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Everybody now seems to feel that programming is always about "Code, Code, code, Search, Debug".</a:t>
          </a:r>
          <a:endParaRPr lang="en-US" dirty="0"/>
        </a:p>
      </dgm:t>
    </dgm:pt>
    <dgm:pt modelId="{7C054659-2078-456E-ADCB-9D9D53837DED}" type="parTrans" cxnId="{2CEDAEEA-2635-48EB-AE9D-91B3B8E939CD}">
      <dgm:prSet/>
      <dgm:spPr/>
      <dgm:t>
        <a:bodyPr/>
        <a:lstStyle/>
        <a:p>
          <a:endParaRPr lang="en-US"/>
        </a:p>
      </dgm:t>
    </dgm:pt>
    <dgm:pt modelId="{D3E7DF61-0820-4E06-BF22-87C22D0C816D}" type="sibTrans" cxnId="{2CEDAEEA-2635-48EB-AE9D-91B3B8E939CD}">
      <dgm:prSet/>
      <dgm:spPr/>
      <dgm:t>
        <a:bodyPr/>
        <a:lstStyle/>
        <a:p>
          <a:endParaRPr lang="en-US"/>
        </a:p>
      </dgm:t>
    </dgm:pt>
    <dgm:pt modelId="{8B28609C-8CB5-4FDE-B815-EA750FEDCF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i="1" u="sng" dirty="0"/>
            <a:t>Ask yourself before hop into the coding:</a:t>
          </a:r>
          <a:endParaRPr lang="en-US" dirty="0"/>
        </a:p>
      </dgm:t>
    </dgm:pt>
    <dgm:pt modelId="{B642AAF7-9164-459B-8CAF-06D5AF2AB1BE}" type="parTrans" cxnId="{CFCE798E-9327-475D-ABBF-171469C93628}">
      <dgm:prSet/>
      <dgm:spPr/>
      <dgm:t>
        <a:bodyPr/>
        <a:lstStyle/>
        <a:p>
          <a:endParaRPr lang="en-US"/>
        </a:p>
      </dgm:t>
    </dgm:pt>
    <dgm:pt modelId="{9BDF1AB3-D65D-41F4-BC8A-4D1D50A2FCAA}" type="sibTrans" cxnId="{CFCE798E-9327-475D-ABBF-171469C93628}">
      <dgm:prSet/>
      <dgm:spPr/>
      <dgm:t>
        <a:bodyPr/>
        <a:lstStyle/>
        <a:p>
          <a:endParaRPr lang="en-US"/>
        </a:p>
      </dgm:t>
    </dgm:pt>
    <dgm:pt modelId="{6E9F852E-AA55-425E-A398-029426FA46EA}">
      <dgm:prSet/>
      <dgm:spPr/>
      <dgm:t>
        <a:bodyPr/>
        <a:lstStyle/>
        <a:p>
          <a:pPr>
            <a:lnSpc>
              <a:spcPct val="100000"/>
            </a:lnSpc>
            <a:buFont typeface="Wingdings" pitchFamily="2" charset="2"/>
            <a:buChar char="ü"/>
          </a:pPr>
          <a:r>
            <a:rPr lang="en-IN" dirty="0"/>
            <a:t>What we expect to take as inputs as well as the structure and features of such inputs.‌‌</a:t>
          </a:r>
          <a:endParaRPr lang="en-US" dirty="0"/>
        </a:p>
      </dgm:t>
    </dgm:pt>
    <dgm:pt modelId="{A53D4638-AE3F-4B61-9309-097091E2AB53}" type="parTrans" cxnId="{6F741DD3-747C-4EA7-9DFE-D7B29D102B55}">
      <dgm:prSet/>
      <dgm:spPr/>
      <dgm:t>
        <a:bodyPr/>
        <a:lstStyle/>
        <a:p>
          <a:endParaRPr lang="en-US"/>
        </a:p>
      </dgm:t>
    </dgm:pt>
    <dgm:pt modelId="{D3BBEECB-90A3-4575-9C86-9A5DCD79CCB6}" type="sibTrans" cxnId="{6F741DD3-747C-4EA7-9DFE-D7B29D102B55}">
      <dgm:prSet/>
      <dgm:spPr/>
      <dgm:t>
        <a:bodyPr/>
        <a:lstStyle/>
        <a:p>
          <a:endParaRPr lang="en-US"/>
        </a:p>
      </dgm:t>
    </dgm:pt>
    <dgm:pt modelId="{F41E611C-F8F7-4FB3-A8BD-1D09FC800BA4}">
      <dgm:prSet/>
      <dgm:spPr/>
      <dgm:t>
        <a:bodyPr/>
        <a:lstStyle/>
        <a:p>
          <a:pPr>
            <a:lnSpc>
              <a:spcPct val="100000"/>
            </a:lnSpc>
            <a:buFont typeface="Wingdings" pitchFamily="2" charset="2"/>
            <a:buChar char="ü"/>
          </a:pPr>
          <a:r>
            <a:rPr lang="en-IN" dirty="0"/>
            <a:t>What we expect to do with the inputs.‌‌ </a:t>
          </a:r>
          <a:endParaRPr lang="en-US" dirty="0"/>
        </a:p>
      </dgm:t>
    </dgm:pt>
    <dgm:pt modelId="{6AE82E41-6599-43CD-8926-6E28FE4DDE8C}" type="parTrans" cxnId="{86D58784-5F08-4BCB-A740-D57CDBF68C50}">
      <dgm:prSet/>
      <dgm:spPr/>
      <dgm:t>
        <a:bodyPr/>
        <a:lstStyle/>
        <a:p>
          <a:endParaRPr lang="en-US"/>
        </a:p>
      </dgm:t>
    </dgm:pt>
    <dgm:pt modelId="{C8D3DEF8-BDC2-4F77-ADF1-7D8302F1F227}" type="sibTrans" cxnId="{86D58784-5F08-4BCB-A740-D57CDBF68C50}">
      <dgm:prSet/>
      <dgm:spPr/>
      <dgm:t>
        <a:bodyPr/>
        <a:lstStyle/>
        <a:p>
          <a:endParaRPr lang="en-US"/>
        </a:p>
      </dgm:t>
    </dgm:pt>
    <dgm:pt modelId="{9E49C641-0B40-4E8A-BF69-FF8516A70B93}">
      <dgm:prSet/>
      <dgm:spPr/>
      <dgm:t>
        <a:bodyPr/>
        <a:lstStyle/>
        <a:p>
          <a:pPr>
            <a:lnSpc>
              <a:spcPct val="100000"/>
            </a:lnSpc>
            <a:buFont typeface="Wingdings" pitchFamily="2" charset="2"/>
            <a:buChar char="ü"/>
          </a:pPr>
          <a:r>
            <a:rPr lang="en-IN" dirty="0"/>
            <a:t>What we expect to return or do in the end in relation to the inputs or other things.‌‌</a:t>
          </a:r>
          <a:endParaRPr lang="en-US" dirty="0"/>
        </a:p>
      </dgm:t>
    </dgm:pt>
    <dgm:pt modelId="{E17BA2D7-3E22-4634-847D-02C95CB523E5}" type="parTrans" cxnId="{6147EA3E-B48D-40DB-BDE0-9AA68D952180}">
      <dgm:prSet/>
      <dgm:spPr/>
      <dgm:t>
        <a:bodyPr/>
        <a:lstStyle/>
        <a:p>
          <a:endParaRPr lang="en-US"/>
        </a:p>
      </dgm:t>
    </dgm:pt>
    <dgm:pt modelId="{83BA85D0-6941-48FE-AD05-FBC0F0911D54}" type="sibTrans" cxnId="{6147EA3E-B48D-40DB-BDE0-9AA68D952180}">
      <dgm:prSet/>
      <dgm:spPr/>
      <dgm:t>
        <a:bodyPr/>
        <a:lstStyle/>
        <a:p>
          <a:endParaRPr lang="en-US"/>
        </a:p>
      </dgm:t>
    </dgm:pt>
    <dgm:pt modelId="{6D6E6A57-1B5B-4493-8AAE-E6F32049257A}">
      <dgm:prSet/>
      <dgm:spPr/>
      <dgm:t>
        <a:bodyPr/>
        <a:lstStyle/>
        <a:p>
          <a:pPr>
            <a:lnSpc>
              <a:spcPct val="100000"/>
            </a:lnSpc>
            <a:buFont typeface="Wingdings" pitchFamily="2" charset="2"/>
            <a:buChar char="ü"/>
          </a:pPr>
          <a:r>
            <a:rPr lang="en-IN" dirty="0"/>
            <a:t>What we expect to do if the expected inputs are not given.</a:t>
          </a:r>
          <a:endParaRPr lang="en-US" dirty="0"/>
        </a:p>
      </dgm:t>
    </dgm:pt>
    <dgm:pt modelId="{2F7F02AD-09BE-4E05-8AC6-4EEC8609B7FD}" type="parTrans" cxnId="{E0A38ECE-4C91-45E4-AFEF-708E6EECC0CA}">
      <dgm:prSet/>
      <dgm:spPr/>
      <dgm:t>
        <a:bodyPr/>
        <a:lstStyle/>
        <a:p>
          <a:endParaRPr lang="en-US"/>
        </a:p>
      </dgm:t>
    </dgm:pt>
    <dgm:pt modelId="{4F7F611B-B7E8-49CB-9829-40AB4CB10392}" type="sibTrans" cxnId="{E0A38ECE-4C91-45E4-AFEF-708E6EECC0CA}">
      <dgm:prSet/>
      <dgm:spPr/>
      <dgm:t>
        <a:bodyPr/>
        <a:lstStyle/>
        <a:p>
          <a:endParaRPr lang="en-US"/>
        </a:p>
      </dgm:t>
    </dgm:pt>
    <dgm:pt modelId="{D14D8A23-26B9-4319-8440-6D5E0E8D0139}" type="pres">
      <dgm:prSet presAssocID="{438B5670-EE36-4C45-9013-A7BD7DA580E6}" presName="root" presStyleCnt="0">
        <dgm:presLayoutVars>
          <dgm:dir/>
          <dgm:resizeHandles val="exact"/>
        </dgm:presLayoutVars>
      </dgm:prSet>
      <dgm:spPr/>
    </dgm:pt>
    <dgm:pt modelId="{413904EF-A79A-4AB4-8A0D-203FA23779AA}" type="pres">
      <dgm:prSet presAssocID="{AD3467E1-750C-4BD9-9E32-F0659A9FA6C1}" presName="compNode" presStyleCnt="0"/>
      <dgm:spPr/>
    </dgm:pt>
    <dgm:pt modelId="{1E1BA880-C75C-47CF-AEAE-291A07091FEE}" type="pres">
      <dgm:prSet presAssocID="{AD3467E1-750C-4BD9-9E32-F0659A9FA6C1}" presName="iconRect" presStyleLbl="node1" presStyleIdx="0" presStyleCnt="2" custLinFactNeighborX="8421" custLinFactNeighborY="-127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F225E66-49F4-46CA-8D4E-FEA4C2C6637A}" type="pres">
      <dgm:prSet presAssocID="{AD3467E1-750C-4BD9-9E32-F0659A9FA6C1}" presName="iconSpace" presStyleCnt="0"/>
      <dgm:spPr/>
    </dgm:pt>
    <dgm:pt modelId="{3E47FA08-1507-43E1-A1E2-BAC829EB4D35}" type="pres">
      <dgm:prSet presAssocID="{AD3467E1-750C-4BD9-9E32-F0659A9FA6C1}" presName="parTx" presStyleLbl="revTx" presStyleIdx="0" presStyleCnt="4" custLinFactNeighborX="-4609" custLinFactNeighborY="-37708">
        <dgm:presLayoutVars>
          <dgm:chMax val="0"/>
          <dgm:chPref val="0"/>
        </dgm:presLayoutVars>
      </dgm:prSet>
      <dgm:spPr/>
    </dgm:pt>
    <dgm:pt modelId="{C2BF5FE5-F289-4C15-8C1D-007EB0A98C02}" type="pres">
      <dgm:prSet presAssocID="{AD3467E1-750C-4BD9-9E32-F0659A9FA6C1}" presName="txSpace" presStyleCnt="0"/>
      <dgm:spPr/>
    </dgm:pt>
    <dgm:pt modelId="{5B5B7410-F406-4DEA-9321-2107385B92A4}" type="pres">
      <dgm:prSet presAssocID="{AD3467E1-750C-4BD9-9E32-F0659A9FA6C1}" presName="desTx" presStyleLbl="revTx" presStyleIdx="1" presStyleCnt="4">
        <dgm:presLayoutVars/>
      </dgm:prSet>
      <dgm:spPr/>
    </dgm:pt>
    <dgm:pt modelId="{A8BEF3DC-596D-4961-9642-D759BA04AD7F}" type="pres">
      <dgm:prSet presAssocID="{D3E7DF61-0820-4E06-BF22-87C22D0C816D}" presName="sibTrans" presStyleCnt="0"/>
      <dgm:spPr/>
    </dgm:pt>
    <dgm:pt modelId="{0C92FBAC-5577-48DA-97C7-1C6EC04E0D13}" type="pres">
      <dgm:prSet presAssocID="{8B28609C-8CB5-4FDE-B815-EA750FEDCFDD}" presName="compNode" presStyleCnt="0"/>
      <dgm:spPr/>
    </dgm:pt>
    <dgm:pt modelId="{8C2561FC-DB19-45F3-AEC9-C81A52A0E0E8}" type="pres">
      <dgm:prSet presAssocID="{8B28609C-8CB5-4FDE-B815-EA750FEDCFDD}" presName="iconRect" presStyleLbl="node1" presStyleIdx="1" presStyleCnt="2" custLinFactNeighborX="1531" custLinFactNeighborY="-2066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CFDAD5E-7ADD-409B-9B06-A0F1467D0DB2}" type="pres">
      <dgm:prSet presAssocID="{8B28609C-8CB5-4FDE-B815-EA750FEDCFDD}" presName="iconSpace" presStyleCnt="0"/>
      <dgm:spPr/>
    </dgm:pt>
    <dgm:pt modelId="{28C839DC-6F01-4E02-90D7-36F5D55DC1FE}" type="pres">
      <dgm:prSet presAssocID="{8B28609C-8CB5-4FDE-B815-EA750FEDCFDD}" presName="parTx" presStyleLbl="revTx" presStyleIdx="2" presStyleCnt="4" custLinFactNeighborX="-1340" custLinFactNeighborY="-19434">
        <dgm:presLayoutVars>
          <dgm:chMax val="0"/>
          <dgm:chPref val="0"/>
        </dgm:presLayoutVars>
      </dgm:prSet>
      <dgm:spPr/>
    </dgm:pt>
    <dgm:pt modelId="{865C4CCB-2D07-468B-91E3-118B7747E1CD}" type="pres">
      <dgm:prSet presAssocID="{8B28609C-8CB5-4FDE-B815-EA750FEDCFDD}" presName="txSpace" presStyleCnt="0"/>
      <dgm:spPr/>
    </dgm:pt>
    <dgm:pt modelId="{443AADA5-90C6-48B7-9F05-B4474A0A2C17}" type="pres">
      <dgm:prSet presAssocID="{8B28609C-8CB5-4FDE-B815-EA750FEDCFDD}" presName="desTx" presStyleLbl="revTx" presStyleIdx="3" presStyleCnt="4" custLinFactNeighborX="-1135" custLinFactNeighborY="-33167">
        <dgm:presLayoutVars/>
      </dgm:prSet>
      <dgm:spPr/>
    </dgm:pt>
  </dgm:ptLst>
  <dgm:cxnLst>
    <dgm:cxn modelId="{4763B729-4FFA-41E2-8EC4-B2713D9DCC93}" type="presOf" srcId="{F41E611C-F8F7-4FB3-A8BD-1D09FC800BA4}" destId="{443AADA5-90C6-48B7-9F05-B4474A0A2C17}" srcOrd="0" destOrd="1" presId="urn:microsoft.com/office/officeart/2018/2/layout/IconLabelDescriptionList"/>
    <dgm:cxn modelId="{6147EA3E-B48D-40DB-BDE0-9AA68D952180}" srcId="{8B28609C-8CB5-4FDE-B815-EA750FEDCFDD}" destId="{9E49C641-0B40-4E8A-BF69-FF8516A70B93}" srcOrd="2" destOrd="0" parTransId="{E17BA2D7-3E22-4634-847D-02C95CB523E5}" sibTransId="{83BA85D0-6941-48FE-AD05-FBC0F0911D54}"/>
    <dgm:cxn modelId="{45B7474D-FACF-4D82-BACF-A71DF10A8F61}" type="presOf" srcId="{6E9F852E-AA55-425E-A398-029426FA46EA}" destId="{443AADA5-90C6-48B7-9F05-B4474A0A2C17}" srcOrd="0" destOrd="0" presId="urn:microsoft.com/office/officeart/2018/2/layout/IconLabelDescriptionList"/>
    <dgm:cxn modelId="{FE3C3266-ACB8-43F7-B8A0-CE5032F0EF82}" type="presOf" srcId="{9E49C641-0B40-4E8A-BF69-FF8516A70B93}" destId="{443AADA5-90C6-48B7-9F05-B4474A0A2C17}" srcOrd="0" destOrd="2" presId="urn:microsoft.com/office/officeart/2018/2/layout/IconLabelDescriptionList"/>
    <dgm:cxn modelId="{2E7E226D-62EA-4E92-A7DD-D96EC1D40167}" type="presOf" srcId="{8B28609C-8CB5-4FDE-B815-EA750FEDCFDD}" destId="{28C839DC-6F01-4E02-90D7-36F5D55DC1FE}" srcOrd="0" destOrd="0" presId="urn:microsoft.com/office/officeart/2018/2/layout/IconLabelDescriptionList"/>
    <dgm:cxn modelId="{86D58784-5F08-4BCB-A740-D57CDBF68C50}" srcId="{8B28609C-8CB5-4FDE-B815-EA750FEDCFDD}" destId="{F41E611C-F8F7-4FB3-A8BD-1D09FC800BA4}" srcOrd="1" destOrd="0" parTransId="{6AE82E41-6599-43CD-8926-6E28FE4DDE8C}" sibTransId="{C8D3DEF8-BDC2-4F77-ADF1-7D8302F1F227}"/>
    <dgm:cxn modelId="{CFCE798E-9327-475D-ABBF-171469C93628}" srcId="{438B5670-EE36-4C45-9013-A7BD7DA580E6}" destId="{8B28609C-8CB5-4FDE-B815-EA750FEDCFDD}" srcOrd="1" destOrd="0" parTransId="{B642AAF7-9164-459B-8CAF-06D5AF2AB1BE}" sibTransId="{9BDF1AB3-D65D-41F4-BC8A-4D1D50A2FCAA}"/>
    <dgm:cxn modelId="{E0A38ECE-4C91-45E4-AFEF-708E6EECC0CA}" srcId="{8B28609C-8CB5-4FDE-B815-EA750FEDCFDD}" destId="{6D6E6A57-1B5B-4493-8AAE-E6F32049257A}" srcOrd="3" destOrd="0" parTransId="{2F7F02AD-09BE-4E05-8AC6-4EEC8609B7FD}" sibTransId="{4F7F611B-B7E8-49CB-9829-40AB4CB10392}"/>
    <dgm:cxn modelId="{6F741DD3-747C-4EA7-9DFE-D7B29D102B55}" srcId="{8B28609C-8CB5-4FDE-B815-EA750FEDCFDD}" destId="{6E9F852E-AA55-425E-A398-029426FA46EA}" srcOrd="0" destOrd="0" parTransId="{A53D4638-AE3F-4B61-9309-097091E2AB53}" sibTransId="{D3BBEECB-90A3-4575-9C86-9A5DCD79CCB6}"/>
    <dgm:cxn modelId="{DDC160DC-7074-4BC4-8A17-AC0FD0066E71}" type="presOf" srcId="{438B5670-EE36-4C45-9013-A7BD7DA580E6}" destId="{D14D8A23-26B9-4319-8440-6D5E0E8D0139}" srcOrd="0" destOrd="0" presId="urn:microsoft.com/office/officeart/2018/2/layout/IconLabelDescriptionList"/>
    <dgm:cxn modelId="{2CEDAEEA-2635-48EB-AE9D-91B3B8E939CD}" srcId="{438B5670-EE36-4C45-9013-A7BD7DA580E6}" destId="{AD3467E1-750C-4BD9-9E32-F0659A9FA6C1}" srcOrd="0" destOrd="0" parTransId="{7C054659-2078-456E-ADCB-9D9D53837DED}" sibTransId="{D3E7DF61-0820-4E06-BF22-87C22D0C816D}"/>
    <dgm:cxn modelId="{D0ECACF4-0A71-4265-AAE7-EE4F1C457F49}" type="presOf" srcId="{6D6E6A57-1B5B-4493-8AAE-E6F32049257A}" destId="{443AADA5-90C6-48B7-9F05-B4474A0A2C17}" srcOrd="0" destOrd="3" presId="urn:microsoft.com/office/officeart/2018/2/layout/IconLabelDescriptionList"/>
    <dgm:cxn modelId="{F437A2FD-9CE8-4DB4-88BF-2503B9F5D8D0}" type="presOf" srcId="{AD3467E1-750C-4BD9-9E32-F0659A9FA6C1}" destId="{3E47FA08-1507-43E1-A1E2-BAC829EB4D35}" srcOrd="0" destOrd="0" presId="urn:microsoft.com/office/officeart/2018/2/layout/IconLabelDescriptionList"/>
    <dgm:cxn modelId="{D83C109F-2AEF-4BED-889B-EEECBB6D1FA7}" type="presParOf" srcId="{D14D8A23-26B9-4319-8440-6D5E0E8D0139}" destId="{413904EF-A79A-4AB4-8A0D-203FA23779AA}" srcOrd="0" destOrd="0" presId="urn:microsoft.com/office/officeart/2018/2/layout/IconLabelDescriptionList"/>
    <dgm:cxn modelId="{18E5610C-8351-4C5A-A663-3836913EFB9F}" type="presParOf" srcId="{413904EF-A79A-4AB4-8A0D-203FA23779AA}" destId="{1E1BA880-C75C-47CF-AEAE-291A07091FEE}" srcOrd="0" destOrd="0" presId="urn:microsoft.com/office/officeart/2018/2/layout/IconLabelDescriptionList"/>
    <dgm:cxn modelId="{71218039-77D2-49ED-9D66-EE367275C309}" type="presParOf" srcId="{413904EF-A79A-4AB4-8A0D-203FA23779AA}" destId="{6F225E66-49F4-46CA-8D4E-FEA4C2C6637A}" srcOrd="1" destOrd="0" presId="urn:microsoft.com/office/officeart/2018/2/layout/IconLabelDescriptionList"/>
    <dgm:cxn modelId="{CAABBE9B-998C-4EDC-AA4C-95559CFCCC22}" type="presParOf" srcId="{413904EF-A79A-4AB4-8A0D-203FA23779AA}" destId="{3E47FA08-1507-43E1-A1E2-BAC829EB4D35}" srcOrd="2" destOrd="0" presId="urn:microsoft.com/office/officeart/2018/2/layout/IconLabelDescriptionList"/>
    <dgm:cxn modelId="{D3667DD2-6942-40CD-8BF6-FABEF1E47471}" type="presParOf" srcId="{413904EF-A79A-4AB4-8A0D-203FA23779AA}" destId="{C2BF5FE5-F289-4C15-8C1D-007EB0A98C02}" srcOrd="3" destOrd="0" presId="urn:microsoft.com/office/officeart/2018/2/layout/IconLabelDescriptionList"/>
    <dgm:cxn modelId="{663A2688-4DC4-4C6D-98DA-EAF00C68E19A}" type="presParOf" srcId="{413904EF-A79A-4AB4-8A0D-203FA23779AA}" destId="{5B5B7410-F406-4DEA-9321-2107385B92A4}" srcOrd="4" destOrd="0" presId="urn:microsoft.com/office/officeart/2018/2/layout/IconLabelDescriptionList"/>
    <dgm:cxn modelId="{222B4415-2E39-471C-982C-2C2CD60CD937}" type="presParOf" srcId="{D14D8A23-26B9-4319-8440-6D5E0E8D0139}" destId="{A8BEF3DC-596D-4961-9642-D759BA04AD7F}" srcOrd="1" destOrd="0" presId="urn:microsoft.com/office/officeart/2018/2/layout/IconLabelDescriptionList"/>
    <dgm:cxn modelId="{2ED8E705-2444-4802-9367-3C303C559274}" type="presParOf" srcId="{D14D8A23-26B9-4319-8440-6D5E0E8D0139}" destId="{0C92FBAC-5577-48DA-97C7-1C6EC04E0D13}" srcOrd="2" destOrd="0" presId="urn:microsoft.com/office/officeart/2018/2/layout/IconLabelDescriptionList"/>
    <dgm:cxn modelId="{05D18989-DA4B-4445-99B2-3906C2CFACB3}" type="presParOf" srcId="{0C92FBAC-5577-48DA-97C7-1C6EC04E0D13}" destId="{8C2561FC-DB19-45F3-AEC9-C81A52A0E0E8}" srcOrd="0" destOrd="0" presId="urn:microsoft.com/office/officeart/2018/2/layout/IconLabelDescriptionList"/>
    <dgm:cxn modelId="{60C3390A-6BD7-4B20-924F-56C86F6DF353}" type="presParOf" srcId="{0C92FBAC-5577-48DA-97C7-1C6EC04E0D13}" destId="{ACFDAD5E-7ADD-409B-9B06-A0F1467D0DB2}" srcOrd="1" destOrd="0" presId="urn:microsoft.com/office/officeart/2018/2/layout/IconLabelDescriptionList"/>
    <dgm:cxn modelId="{10490BAC-1AF5-407A-AFF3-846E0FC8B34E}" type="presParOf" srcId="{0C92FBAC-5577-48DA-97C7-1C6EC04E0D13}" destId="{28C839DC-6F01-4E02-90D7-36F5D55DC1FE}" srcOrd="2" destOrd="0" presId="urn:microsoft.com/office/officeart/2018/2/layout/IconLabelDescriptionList"/>
    <dgm:cxn modelId="{D0081FCB-42F3-4514-80C0-46938AE00E21}" type="presParOf" srcId="{0C92FBAC-5577-48DA-97C7-1C6EC04E0D13}" destId="{865C4CCB-2D07-468B-91E3-118B7747E1CD}" srcOrd="3" destOrd="0" presId="urn:microsoft.com/office/officeart/2018/2/layout/IconLabelDescriptionList"/>
    <dgm:cxn modelId="{33AA0725-5722-4B9D-B9DA-CBF436DB18C8}" type="presParOf" srcId="{0C92FBAC-5577-48DA-97C7-1C6EC04E0D13}" destId="{443AADA5-90C6-48B7-9F05-B4474A0A2C1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6B5F9A-E856-4BFF-B248-325B682942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06A82F-32DE-4A98-B96B-D25902A2B63B}">
      <dgm:prSet/>
      <dgm:spPr/>
      <dgm:t>
        <a:bodyPr/>
        <a:lstStyle/>
        <a:p>
          <a:r>
            <a:rPr lang="en-US"/>
            <a:t>Continue…..</a:t>
          </a:r>
        </a:p>
      </dgm:t>
    </dgm:pt>
    <dgm:pt modelId="{7A68494E-C28B-4CCE-B5EE-D63B197AC5A0}" type="parTrans" cxnId="{4AF562B1-AEAE-4189-9BC0-A29D27A350DF}">
      <dgm:prSet/>
      <dgm:spPr/>
      <dgm:t>
        <a:bodyPr/>
        <a:lstStyle/>
        <a:p>
          <a:endParaRPr lang="en-US"/>
        </a:p>
      </dgm:t>
    </dgm:pt>
    <dgm:pt modelId="{E82D75F6-CE4C-4EFF-AC7B-E7524E4AE113}" type="sibTrans" cxnId="{4AF562B1-AEAE-4189-9BC0-A29D27A350DF}">
      <dgm:prSet/>
      <dgm:spPr/>
      <dgm:t>
        <a:bodyPr/>
        <a:lstStyle/>
        <a:p>
          <a:endParaRPr lang="en-US"/>
        </a:p>
      </dgm:t>
    </dgm:pt>
    <dgm:pt modelId="{5C78B6A2-F90F-42C1-9F1E-52B9197993BF}">
      <dgm:prSet/>
      <dgm:spPr/>
      <dgm:t>
        <a:bodyPr/>
        <a:lstStyle/>
        <a:p>
          <a:r>
            <a:rPr lang="en-IN" b="1"/>
            <a:t>Syntax Errors</a:t>
          </a:r>
          <a:endParaRPr lang="en-US"/>
        </a:p>
      </dgm:t>
    </dgm:pt>
    <dgm:pt modelId="{60CBE779-5D09-4BFF-8A96-1A1E9D4ED0AF}" type="parTrans" cxnId="{C4FABCC7-2379-4E9F-A162-D288037CFC18}">
      <dgm:prSet/>
      <dgm:spPr/>
      <dgm:t>
        <a:bodyPr/>
        <a:lstStyle/>
        <a:p>
          <a:endParaRPr lang="en-US"/>
        </a:p>
      </dgm:t>
    </dgm:pt>
    <dgm:pt modelId="{FB1F954D-3347-4F94-84BF-8F3294AA161D}" type="sibTrans" cxnId="{C4FABCC7-2379-4E9F-A162-D288037CFC18}">
      <dgm:prSet/>
      <dgm:spPr/>
      <dgm:t>
        <a:bodyPr/>
        <a:lstStyle/>
        <a:p>
          <a:endParaRPr lang="en-US"/>
        </a:p>
      </dgm:t>
    </dgm:pt>
    <dgm:pt modelId="{2B9CB844-D93A-4E26-8E3E-6C7B34735655}">
      <dgm:prSet/>
      <dgm:spPr/>
      <dgm:t>
        <a:bodyPr/>
        <a:lstStyle/>
        <a:p>
          <a:r>
            <a:rPr lang="en-IN" b="1"/>
            <a:t>Logic/Semantic Errors</a:t>
          </a:r>
          <a:endParaRPr lang="en-US"/>
        </a:p>
      </dgm:t>
    </dgm:pt>
    <dgm:pt modelId="{FA2B2686-ECBF-4A48-8864-75E096532F7F}" type="parTrans" cxnId="{4B252EC0-E501-48BF-9BED-A0845C80C6A8}">
      <dgm:prSet/>
      <dgm:spPr/>
      <dgm:t>
        <a:bodyPr/>
        <a:lstStyle/>
        <a:p>
          <a:endParaRPr lang="en-US"/>
        </a:p>
      </dgm:t>
    </dgm:pt>
    <dgm:pt modelId="{0DF3CA78-E374-4F3D-8F24-289D5892C613}" type="sibTrans" cxnId="{4B252EC0-E501-48BF-9BED-A0845C80C6A8}">
      <dgm:prSet/>
      <dgm:spPr/>
      <dgm:t>
        <a:bodyPr/>
        <a:lstStyle/>
        <a:p>
          <a:endParaRPr lang="en-US"/>
        </a:p>
      </dgm:t>
    </dgm:pt>
    <dgm:pt modelId="{D0B4EE76-7030-4EE1-A6F1-C2B5D6BA93D4}">
      <dgm:prSet/>
      <dgm:spPr/>
      <dgm:t>
        <a:bodyPr/>
        <a:lstStyle/>
        <a:p>
          <a:r>
            <a:rPr lang="en-IN" b="1"/>
            <a:t>Compilation Errors</a:t>
          </a:r>
          <a:endParaRPr lang="en-US"/>
        </a:p>
      </dgm:t>
    </dgm:pt>
    <dgm:pt modelId="{46926EB8-90A8-4563-8761-F131F9382FAC}" type="parTrans" cxnId="{937B83C7-FF43-43B2-987E-C5B35322DEEF}">
      <dgm:prSet/>
      <dgm:spPr/>
      <dgm:t>
        <a:bodyPr/>
        <a:lstStyle/>
        <a:p>
          <a:endParaRPr lang="en-US"/>
        </a:p>
      </dgm:t>
    </dgm:pt>
    <dgm:pt modelId="{82112666-112D-4971-9CB2-4AA5106E3520}" type="sibTrans" cxnId="{937B83C7-FF43-43B2-987E-C5B35322DEEF}">
      <dgm:prSet/>
      <dgm:spPr/>
      <dgm:t>
        <a:bodyPr/>
        <a:lstStyle/>
        <a:p>
          <a:endParaRPr lang="en-US"/>
        </a:p>
      </dgm:t>
    </dgm:pt>
    <dgm:pt modelId="{770D70B5-D29C-4C7D-9431-2BA5E5130FCD}">
      <dgm:prSet/>
      <dgm:spPr/>
      <dgm:t>
        <a:bodyPr/>
        <a:lstStyle/>
        <a:p>
          <a:r>
            <a:rPr lang="en-IN" b="1"/>
            <a:t>Resource Errors</a:t>
          </a:r>
          <a:endParaRPr lang="en-US"/>
        </a:p>
      </dgm:t>
    </dgm:pt>
    <dgm:pt modelId="{74D290C1-E6BD-4316-A862-E5FAA3CF00BE}" type="parTrans" cxnId="{8384F8D5-EF88-4C14-9A11-07F284BAB467}">
      <dgm:prSet/>
      <dgm:spPr/>
      <dgm:t>
        <a:bodyPr/>
        <a:lstStyle/>
        <a:p>
          <a:endParaRPr lang="en-US"/>
        </a:p>
      </dgm:t>
    </dgm:pt>
    <dgm:pt modelId="{A3A1DCF1-2781-4124-B4F0-243CF4F71E20}" type="sibTrans" cxnId="{8384F8D5-EF88-4C14-9A11-07F284BAB467}">
      <dgm:prSet/>
      <dgm:spPr/>
      <dgm:t>
        <a:bodyPr/>
        <a:lstStyle/>
        <a:p>
          <a:endParaRPr lang="en-US"/>
        </a:p>
      </dgm:t>
    </dgm:pt>
    <dgm:pt modelId="{8A853129-2733-41A5-966B-F5B7C8464DE0}">
      <dgm:prSet/>
      <dgm:spPr/>
      <dgm:t>
        <a:bodyPr/>
        <a:lstStyle/>
        <a:p>
          <a:r>
            <a:rPr lang="en-IN" b="1"/>
            <a:t>💥 Don't use it if you don't understand It</a:t>
          </a:r>
          <a:endParaRPr lang="en-US"/>
        </a:p>
      </dgm:t>
    </dgm:pt>
    <dgm:pt modelId="{EF66EB8B-FF4D-44B8-9926-C440CEAA1AEF}" type="parTrans" cxnId="{6946E3F0-B9C8-4D4A-89BA-BA84EF14B5A9}">
      <dgm:prSet/>
      <dgm:spPr/>
      <dgm:t>
        <a:bodyPr/>
        <a:lstStyle/>
        <a:p>
          <a:endParaRPr lang="en-US"/>
        </a:p>
      </dgm:t>
    </dgm:pt>
    <dgm:pt modelId="{F084AD3C-14F7-448B-BFF1-128C3653C707}" type="sibTrans" cxnId="{6946E3F0-B9C8-4D4A-89BA-BA84EF14B5A9}">
      <dgm:prSet/>
      <dgm:spPr/>
      <dgm:t>
        <a:bodyPr/>
        <a:lstStyle/>
        <a:p>
          <a:endParaRPr lang="en-US"/>
        </a:p>
      </dgm:t>
    </dgm:pt>
    <dgm:pt modelId="{EB3B3DB0-A1C3-4100-BE14-8D4940C36DBC}">
      <dgm:prSet/>
      <dgm:spPr/>
      <dgm:t>
        <a:bodyPr/>
        <a:lstStyle/>
        <a:p>
          <a:r>
            <a:rPr lang="en-IN" b="1"/>
            <a:t>💥 Learn to type accurately</a:t>
          </a:r>
          <a:endParaRPr lang="en-US"/>
        </a:p>
      </dgm:t>
    </dgm:pt>
    <dgm:pt modelId="{980378BE-A54D-4663-97FD-D543F549739A}" type="parTrans" cxnId="{9A44ECA7-A3D0-40E7-89C5-A08ED6670439}">
      <dgm:prSet/>
      <dgm:spPr/>
      <dgm:t>
        <a:bodyPr/>
        <a:lstStyle/>
        <a:p>
          <a:endParaRPr lang="en-US"/>
        </a:p>
      </dgm:t>
    </dgm:pt>
    <dgm:pt modelId="{8EBC4753-B8CA-4C7D-96E9-2B489AA2B462}" type="sibTrans" cxnId="{9A44ECA7-A3D0-40E7-89C5-A08ED6670439}">
      <dgm:prSet/>
      <dgm:spPr/>
      <dgm:t>
        <a:bodyPr/>
        <a:lstStyle/>
        <a:p>
          <a:endParaRPr lang="en-US"/>
        </a:p>
      </dgm:t>
    </dgm:pt>
    <dgm:pt modelId="{981EC7F0-C6C1-674C-ADC7-E8A4132B6CA2}" type="pres">
      <dgm:prSet presAssocID="{286B5F9A-E856-4BFF-B248-325B6829429A}" presName="linear" presStyleCnt="0">
        <dgm:presLayoutVars>
          <dgm:animLvl val="lvl"/>
          <dgm:resizeHandles val="exact"/>
        </dgm:presLayoutVars>
      </dgm:prSet>
      <dgm:spPr/>
    </dgm:pt>
    <dgm:pt modelId="{7D50374E-1822-184B-9AAF-AA37F077DEAF}" type="pres">
      <dgm:prSet presAssocID="{6A06A82F-32DE-4A98-B96B-D25902A2B63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C23A4BA-FC3E-FC4F-9809-43593B315DD6}" type="pres">
      <dgm:prSet presAssocID="{E82D75F6-CE4C-4EFF-AC7B-E7524E4AE113}" presName="spacer" presStyleCnt="0"/>
      <dgm:spPr/>
    </dgm:pt>
    <dgm:pt modelId="{8BE84D7C-10F2-4844-B461-27C6141FB9F2}" type="pres">
      <dgm:prSet presAssocID="{5C78B6A2-F90F-42C1-9F1E-52B9197993B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59D2838-DFD4-3143-8D7A-423CB0199AAF}" type="pres">
      <dgm:prSet presAssocID="{FB1F954D-3347-4F94-84BF-8F3294AA161D}" presName="spacer" presStyleCnt="0"/>
      <dgm:spPr/>
    </dgm:pt>
    <dgm:pt modelId="{32F3EA9E-B611-394D-9BBE-4CCE0A94A579}" type="pres">
      <dgm:prSet presAssocID="{2B9CB844-D93A-4E26-8E3E-6C7B3473565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FF376FA-88D4-9E4B-9231-2D36DF658174}" type="pres">
      <dgm:prSet presAssocID="{0DF3CA78-E374-4F3D-8F24-289D5892C613}" presName="spacer" presStyleCnt="0"/>
      <dgm:spPr/>
    </dgm:pt>
    <dgm:pt modelId="{6B94A67F-A5FF-A94E-8FC8-4123A0270617}" type="pres">
      <dgm:prSet presAssocID="{D0B4EE76-7030-4EE1-A6F1-C2B5D6BA93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FE9D1AB-E06A-DA4E-A3C6-2456B446E76C}" type="pres">
      <dgm:prSet presAssocID="{82112666-112D-4971-9CB2-4AA5106E3520}" presName="spacer" presStyleCnt="0"/>
      <dgm:spPr/>
    </dgm:pt>
    <dgm:pt modelId="{8D553826-252E-8144-8161-E2242262037B}" type="pres">
      <dgm:prSet presAssocID="{770D70B5-D29C-4C7D-9431-2BA5E5130FC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5361AC9-640D-FD4D-BF19-D368C8258C7A}" type="pres">
      <dgm:prSet presAssocID="{A3A1DCF1-2781-4124-B4F0-243CF4F71E20}" presName="spacer" presStyleCnt="0"/>
      <dgm:spPr/>
    </dgm:pt>
    <dgm:pt modelId="{6A18F750-34B8-F046-A4DA-1702EA9F1FC9}" type="pres">
      <dgm:prSet presAssocID="{8A853129-2733-41A5-966B-F5B7C8464DE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B042C04-005D-9646-98F5-8E6C76D2EB52}" type="pres">
      <dgm:prSet presAssocID="{F084AD3C-14F7-448B-BFF1-128C3653C707}" presName="spacer" presStyleCnt="0"/>
      <dgm:spPr/>
    </dgm:pt>
    <dgm:pt modelId="{BEEB2F1A-1244-8840-9572-9AF26DA2A03E}" type="pres">
      <dgm:prSet presAssocID="{EB3B3DB0-A1C3-4100-BE14-8D4940C36DB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7B8DA23-28F3-C846-80E4-257061FFCF39}" type="presOf" srcId="{286B5F9A-E856-4BFF-B248-325B6829429A}" destId="{981EC7F0-C6C1-674C-ADC7-E8A4132B6CA2}" srcOrd="0" destOrd="0" presId="urn:microsoft.com/office/officeart/2005/8/layout/vList2"/>
    <dgm:cxn modelId="{8F41DC2B-DA75-2947-B9B6-69A70CD8F291}" type="presOf" srcId="{5C78B6A2-F90F-42C1-9F1E-52B9197993BF}" destId="{8BE84D7C-10F2-4844-B461-27C6141FB9F2}" srcOrd="0" destOrd="0" presId="urn:microsoft.com/office/officeart/2005/8/layout/vList2"/>
    <dgm:cxn modelId="{DEAB9B63-E397-0044-ADE9-0986AEAB02F8}" type="presOf" srcId="{6A06A82F-32DE-4A98-B96B-D25902A2B63B}" destId="{7D50374E-1822-184B-9AAF-AA37F077DEAF}" srcOrd="0" destOrd="0" presId="urn:microsoft.com/office/officeart/2005/8/layout/vList2"/>
    <dgm:cxn modelId="{4626846E-D680-5640-BC57-95F31E246BE4}" type="presOf" srcId="{EB3B3DB0-A1C3-4100-BE14-8D4940C36DBC}" destId="{BEEB2F1A-1244-8840-9572-9AF26DA2A03E}" srcOrd="0" destOrd="0" presId="urn:microsoft.com/office/officeart/2005/8/layout/vList2"/>
    <dgm:cxn modelId="{394C0E7A-987D-0E40-AAD5-69EFAE95A9A4}" type="presOf" srcId="{770D70B5-D29C-4C7D-9431-2BA5E5130FCD}" destId="{8D553826-252E-8144-8161-E2242262037B}" srcOrd="0" destOrd="0" presId="urn:microsoft.com/office/officeart/2005/8/layout/vList2"/>
    <dgm:cxn modelId="{57B65F8F-2018-194C-B8ED-49353D509164}" type="presOf" srcId="{D0B4EE76-7030-4EE1-A6F1-C2B5D6BA93D4}" destId="{6B94A67F-A5FF-A94E-8FC8-4123A0270617}" srcOrd="0" destOrd="0" presId="urn:microsoft.com/office/officeart/2005/8/layout/vList2"/>
    <dgm:cxn modelId="{9A44ECA7-A3D0-40E7-89C5-A08ED6670439}" srcId="{286B5F9A-E856-4BFF-B248-325B6829429A}" destId="{EB3B3DB0-A1C3-4100-BE14-8D4940C36DBC}" srcOrd="6" destOrd="0" parTransId="{980378BE-A54D-4663-97FD-D543F549739A}" sibTransId="{8EBC4753-B8CA-4C7D-96E9-2B489AA2B462}"/>
    <dgm:cxn modelId="{95B622AD-F4ED-3848-9099-3C20552F34E4}" type="presOf" srcId="{8A853129-2733-41A5-966B-F5B7C8464DE0}" destId="{6A18F750-34B8-F046-A4DA-1702EA9F1FC9}" srcOrd="0" destOrd="0" presId="urn:microsoft.com/office/officeart/2005/8/layout/vList2"/>
    <dgm:cxn modelId="{4AF562B1-AEAE-4189-9BC0-A29D27A350DF}" srcId="{286B5F9A-E856-4BFF-B248-325B6829429A}" destId="{6A06A82F-32DE-4A98-B96B-D25902A2B63B}" srcOrd="0" destOrd="0" parTransId="{7A68494E-C28B-4CCE-B5EE-D63B197AC5A0}" sibTransId="{E82D75F6-CE4C-4EFF-AC7B-E7524E4AE113}"/>
    <dgm:cxn modelId="{9B0AF2B2-FA33-CD45-A0C9-13E1C220664B}" type="presOf" srcId="{2B9CB844-D93A-4E26-8E3E-6C7B34735655}" destId="{32F3EA9E-B611-394D-9BBE-4CCE0A94A579}" srcOrd="0" destOrd="0" presId="urn:microsoft.com/office/officeart/2005/8/layout/vList2"/>
    <dgm:cxn modelId="{4B252EC0-E501-48BF-9BED-A0845C80C6A8}" srcId="{286B5F9A-E856-4BFF-B248-325B6829429A}" destId="{2B9CB844-D93A-4E26-8E3E-6C7B34735655}" srcOrd="2" destOrd="0" parTransId="{FA2B2686-ECBF-4A48-8864-75E096532F7F}" sibTransId="{0DF3CA78-E374-4F3D-8F24-289D5892C613}"/>
    <dgm:cxn modelId="{937B83C7-FF43-43B2-987E-C5B35322DEEF}" srcId="{286B5F9A-E856-4BFF-B248-325B6829429A}" destId="{D0B4EE76-7030-4EE1-A6F1-C2B5D6BA93D4}" srcOrd="3" destOrd="0" parTransId="{46926EB8-90A8-4563-8761-F131F9382FAC}" sibTransId="{82112666-112D-4971-9CB2-4AA5106E3520}"/>
    <dgm:cxn modelId="{C4FABCC7-2379-4E9F-A162-D288037CFC18}" srcId="{286B5F9A-E856-4BFF-B248-325B6829429A}" destId="{5C78B6A2-F90F-42C1-9F1E-52B9197993BF}" srcOrd="1" destOrd="0" parTransId="{60CBE779-5D09-4BFF-8A96-1A1E9D4ED0AF}" sibTransId="{FB1F954D-3347-4F94-84BF-8F3294AA161D}"/>
    <dgm:cxn modelId="{8384F8D5-EF88-4C14-9A11-07F284BAB467}" srcId="{286B5F9A-E856-4BFF-B248-325B6829429A}" destId="{770D70B5-D29C-4C7D-9431-2BA5E5130FCD}" srcOrd="4" destOrd="0" parTransId="{74D290C1-E6BD-4316-A862-E5FAA3CF00BE}" sibTransId="{A3A1DCF1-2781-4124-B4F0-243CF4F71E20}"/>
    <dgm:cxn modelId="{6946E3F0-B9C8-4D4A-89BA-BA84EF14B5A9}" srcId="{286B5F9A-E856-4BFF-B248-325B6829429A}" destId="{8A853129-2733-41A5-966B-F5B7C8464DE0}" srcOrd="5" destOrd="0" parTransId="{EF66EB8B-FF4D-44B8-9926-C440CEAA1AEF}" sibTransId="{F084AD3C-14F7-448B-BFF1-128C3653C707}"/>
    <dgm:cxn modelId="{85C0C807-50BE-5643-8953-B85D638A035F}" type="presParOf" srcId="{981EC7F0-C6C1-674C-ADC7-E8A4132B6CA2}" destId="{7D50374E-1822-184B-9AAF-AA37F077DEAF}" srcOrd="0" destOrd="0" presId="urn:microsoft.com/office/officeart/2005/8/layout/vList2"/>
    <dgm:cxn modelId="{0DC3D0AB-F184-434F-AC73-BA57FB4D372B}" type="presParOf" srcId="{981EC7F0-C6C1-674C-ADC7-E8A4132B6CA2}" destId="{8C23A4BA-FC3E-FC4F-9809-43593B315DD6}" srcOrd="1" destOrd="0" presId="urn:microsoft.com/office/officeart/2005/8/layout/vList2"/>
    <dgm:cxn modelId="{02101C71-518B-6546-8147-44F1AD31943C}" type="presParOf" srcId="{981EC7F0-C6C1-674C-ADC7-E8A4132B6CA2}" destId="{8BE84D7C-10F2-4844-B461-27C6141FB9F2}" srcOrd="2" destOrd="0" presId="urn:microsoft.com/office/officeart/2005/8/layout/vList2"/>
    <dgm:cxn modelId="{CFCB3D9E-CE1D-9E4E-9804-20469560720E}" type="presParOf" srcId="{981EC7F0-C6C1-674C-ADC7-E8A4132B6CA2}" destId="{D59D2838-DFD4-3143-8D7A-423CB0199AAF}" srcOrd="3" destOrd="0" presId="urn:microsoft.com/office/officeart/2005/8/layout/vList2"/>
    <dgm:cxn modelId="{741B966D-626F-B741-BDF4-FA468D51666C}" type="presParOf" srcId="{981EC7F0-C6C1-674C-ADC7-E8A4132B6CA2}" destId="{32F3EA9E-B611-394D-9BBE-4CCE0A94A579}" srcOrd="4" destOrd="0" presId="urn:microsoft.com/office/officeart/2005/8/layout/vList2"/>
    <dgm:cxn modelId="{D5CE1BAE-0AAB-3841-8374-47C1B5A36E53}" type="presParOf" srcId="{981EC7F0-C6C1-674C-ADC7-E8A4132B6CA2}" destId="{EFF376FA-88D4-9E4B-9231-2D36DF658174}" srcOrd="5" destOrd="0" presId="urn:microsoft.com/office/officeart/2005/8/layout/vList2"/>
    <dgm:cxn modelId="{096F5EF4-7DAF-DB4C-B09A-5F350CCDA5C9}" type="presParOf" srcId="{981EC7F0-C6C1-674C-ADC7-E8A4132B6CA2}" destId="{6B94A67F-A5FF-A94E-8FC8-4123A0270617}" srcOrd="6" destOrd="0" presId="urn:microsoft.com/office/officeart/2005/8/layout/vList2"/>
    <dgm:cxn modelId="{107843E9-32C1-A344-BAF0-0E4894200426}" type="presParOf" srcId="{981EC7F0-C6C1-674C-ADC7-E8A4132B6CA2}" destId="{8FE9D1AB-E06A-DA4E-A3C6-2456B446E76C}" srcOrd="7" destOrd="0" presId="urn:microsoft.com/office/officeart/2005/8/layout/vList2"/>
    <dgm:cxn modelId="{67560382-42E4-7546-916B-B0B29DB1CB3D}" type="presParOf" srcId="{981EC7F0-C6C1-674C-ADC7-E8A4132B6CA2}" destId="{8D553826-252E-8144-8161-E2242262037B}" srcOrd="8" destOrd="0" presId="urn:microsoft.com/office/officeart/2005/8/layout/vList2"/>
    <dgm:cxn modelId="{350081E7-8B63-BC41-9F38-0CAB865C87A9}" type="presParOf" srcId="{981EC7F0-C6C1-674C-ADC7-E8A4132B6CA2}" destId="{D5361AC9-640D-FD4D-BF19-D368C8258C7A}" srcOrd="9" destOrd="0" presId="urn:microsoft.com/office/officeart/2005/8/layout/vList2"/>
    <dgm:cxn modelId="{ADC9B761-7C62-F149-81DE-30CD76A80560}" type="presParOf" srcId="{981EC7F0-C6C1-674C-ADC7-E8A4132B6CA2}" destId="{6A18F750-34B8-F046-A4DA-1702EA9F1FC9}" srcOrd="10" destOrd="0" presId="urn:microsoft.com/office/officeart/2005/8/layout/vList2"/>
    <dgm:cxn modelId="{D6697CF5-6845-0C4D-A629-58BC88C10E11}" type="presParOf" srcId="{981EC7F0-C6C1-674C-ADC7-E8A4132B6CA2}" destId="{EB042C04-005D-9646-98F5-8E6C76D2EB52}" srcOrd="11" destOrd="0" presId="urn:microsoft.com/office/officeart/2005/8/layout/vList2"/>
    <dgm:cxn modelId="{21D246AB-C282-784B-8E96-4EC625A5F68A}" type="presParOf" srcId="{981EC7F0-C6C1-674C-ADC7-E8A4132B6CA2}" destId="{BEEB2F1A-1244-8840-9572-9AF26DA2A03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21B5-1E69-45A7-9ACC-41F310D42C21}">
      <dsp:nvSpPr>
        <dsp:cNvPr id="0" name=""/>
        <dsp:cNvSpPr/>
      </dsp:nvSpPr>
      <dsp:spPr>
        <a:xfrm>
          <a:off x="0" y="3409"/>
          <a:ext cx="6467866" cy="7934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3CABB-81AD-42ED-AE70-12151312E108}">
      <dsp:nvSpPr>
        <dsp:cNvPr id="0" name=""/>
        <dsp:cNvSpPr/>
      </dsp:nvSpPr>
      <dsp:spPr>
        <a:xfrm>
          <a:off x="240015" y="181933"/>
          <a:ext cx="436392" cy="43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EEF71-8BB9-45F7-ABC8-B38671A06126}">
      <dsp:nvSpPr>
        <dsp:cNvPr id="0" name=""/>
        <dsp:cNvSpPr/>
      </dsp:nvSpPr>
      <dsp:spPr>
        <a:xfrm>
          <a:off x="916423" y="3409"/>
          <a:ext cx="5550547" cy="79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2" tIns="83972" rIns="83972" bIns="839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Using Breakpoints</a:t>
          </a:r>
          <a:endParaRPr lang="en-US" sz="2000" kern="1200"/>
        </a:p>
      </dsp:txBody>
      <dsp:txXfrm>
        <a:off x="916423" y="3409"/>
        <a:ext cx="5550547" cy="793440"/>
      </dsp:txXfrm>
    </dsp:sp>
    <dsp:sp modelId="{8111D5E8-0380-4EF4-9F06-73CB1DB4CB97}">
      <dsp:nvSpPr>
        <dsp:cNvPr id="0" name=""/>
        <dsp:cNvSpPr/>
      </dsp:nvSpPr>
      <dsp:spPr>
        <a:xfrm>
          <a:off x="0" y="995209"/>
          <a:ext cx="6467866" cy="7934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DDED2-4392-49AB-9DA9-9A141495D297}">
      <dsp:nvSpPr>
        <dsp:cNvPr id="0" name=""/>
        <dsp:cNvSpPr/>
      </dsp:nvSpPr>
      <dsp:spPr>
        <a:xfrm>
          <a:off x="240015" y="1173733"/>
          <a:ext cx="436392" cy="43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3538B-8C60-426B-A5B7-A43CC9B94411}">
      <dsp:nvSpPr>
        <dsp:cNvPr id="0" name=""/>
        <dsp:cNvSpPr/>
      </dsp:nvSpPr>
      <dsp:spPr>
        <a:xfrm>
          <a:off x="916423" y="995209"/>
          <a:ext cx="5550547" cy="79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2" tIns="83972" rIns="83972" bIns="839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Print Debugging (log4j – print whole dataset when debug enabled)</a:t>
          </a:r>
          <a:endParaRPr lang="en-US" sz="2000" kern="1200"/>
        </a:p>
      </dsp:txBody>
      <dsp:txXfrm>
        <a:off x="916423" y="995209"/>
        <a:ext cx="5550547" cy="793440"/>
      </dsp:txXfrm>
    </dsp:sp>
    <dsp:sp modelId="{8349D4DA-C918-48C5-9935-39AA0F3BC74B}">
      <dsp:nvSpPr>
        <dsp:cNvPr id="0" name=""/>
        <dsp:cNvSpPr/>
      </dsp:nvSpPr>
      <dsp:spPr>
        <a:xfrm>
          <a:off x="0" y="1987009"/>
          <a:ext cx="6467866" cy="7934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6C891-6A8A-4E18-B25F-A3F7EDF53B04}">
      <dsp:nvSpPr>
        <dsp:cNvPr id="0" name=""/>
        <dsp:cNvSpPr/>
      </dsp:nvSpPr>
      <dsp:spPr>
        <a:xfrm>
          <a:off x="240015" y="2165533"/>
          <a:ext cx="436392" cy="43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5895F-A9A1-40A1-B34F-58DE887D0A4B}">
      <dsp:nvSpPr>
        <dsp:cNvPr id="0" name=""/>
        <dsp:cNvSpPr/>
      </dsp:nvSpPr>
      <dsp:spPr>
        <a:xfrm>
          <a:off x="916423" y="1987009"/>
          <a:ext cx="5550547" cy="79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2" tIns="83972" rIns="83972" bIns="839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Remote Debugging</a:t>
          </a:r>
          <a:endParaRPr lang="en-US" sz="2000" kern="1200"/>
        </a:p>
      </dsp:txBody>
      <dsp:txXfrm>
        <a:off x="916423" y="1987009"/>
        <a:ext cx="5550547" cy="793440"/>
      </dsp:txXfrm>
    </dsp:sp>
    <dsp:sp modelId="{BE9A6E1D-4132-465B-98BE-00CFA1946A8F}">
      <dsp:nvSpPr>
        <dsp:cNvPr id="0" name=""/>
        <dsp:cNvSpPr/>
      </dsp:nvSpPr>
      <dsp:spPr>
        <a:xfrm>
          <a:off x="0" y="2978809"/>
          <a:ext cx="6467866" cy="7934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D3980-518B-492C-BE32-8B145A09C375}">
      <dsp:nvSpPr>
        <dsp:cNvPr id="0" name=""/>
        <dsp:cNvSpPr/>
      </dsp:nvSpPr>
      <dsp:spPr>
        <a:xfrm>
          <a:off x="240015" y="3157333"/>
          <a:ext cx="436392" cy="436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EE2DC-016D-4EE7-B784-0026ACBF1A27}">
      <dsp:nvSpPr>
        <dsp:cNvPr id="0" name=""/>
        <dsp:cNvSpPr/>
      </dsp:nvSpPr>
      <dsp:spPr>
        <a:xfrm>
          <a:off x="916423" y="2978809"/>
          <a:ext cx="2910540" cy="79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2" tIns="83972" rIns="83972" bIns="839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Memory-dump Debugging</a:t>
          </a:r>
          <a:endParaRPr lang="en-US" sz="2000" kern="1200"/>
        </a:p>
      </dsp:txBody>
      <dsp:txXfrm>
        <a:off x="916423" y="2978809"/>
        <a:ext cx="2910540" cy="793440"/>
      </dsp:txXfrm>
    </dsp:sp>
    <dsp:sp modelId="{CDCBDEF7-F966-449E-80C0-08C0994ED567}">
      <dsp:nvSpPr>
        <dsp:cNvPr id="0" name=""/>
        <dsp:cNvSpPr/>
      </dsp:nvSpPr>
      <dsp:spPr>
        <a:xfrm>
          <a:off x="3826963" y="2978809"/>
          <a:ext cx="2640007" cy="79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2" tIns="83972" rIns="83972" bIns="8397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When a program crashes the system creates a snapshot of the memory and the data it holds at that specific time. This is called the </a:t>
          </a:r>
          <a:r>
            <a:rPr lang="en-IN" sz="1100" kern="1200">
              <a:hlinkClick xmlns:r="http://schemas.openxmlformats.org/officeDocument/2006/relationships" r:id="rId9"/>
            </a:rPr>
            <a:t>memory dump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It can help developers to understand when and where the process crashed.</a:t>
          </a:r>
          <a:endParaRPr lang="en-US" sz="1100" kern="1200"/>
        </a:p>
      </dsp:txBody>
      <dsp:txXfrm>
        <a:off x="3826963" y="2978809"/>
        <a:ext cx="2640007" cy="793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57F1C-FA15-8343-B52A-9815ADB8C4FE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A0F4F-BF94-AB4B-B7E5-BFDB8278688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What kind of argument does this take?</a:t>
          </a:r>
          <a:endParaRPr lang="en-US" sz="2800" kern="1200" dirty="0"/>
        </a:p>
      </dsp:txBody>
      <dsp:txXfrm>
        <a:off x="398656" y="1088253"/>
        <a:ext cx="2959127" cy="1837317"/>
      </dsp:txXfrm>
    </dsp:sp>
    <dsp:sp modelId="{9BA7DF80-CFEB-4D45-B3A0-7940AE93020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FAB7-E6B7-F342-B491-83DA9569B14C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What does this return? ‌‌</a:t>
          </a:r>
          <a:endParaRPr lang="en-US" sz="2800" kern="1200"/>
        </a:p>
      </dsp:txBody>
      <dsp:txXfrm>
        <a:off x="4155097" y="1088253"/>
        <a:ext cx="2959127" cy="1837317"/>
      </dsp:txXfrm>
    </dsp:sp>
    <dsp:sp modelId="{FB6BFC98-0667-4F4B-877C-C02DB6ABDCA9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A32E2-0E76-DB4E-8DA0-F3DAA5AF6818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What happens if an invalid argument is supplied?</a:t>
          </a:r>
          <a:endParaRPr lang="en-US" sz="2800" kern="1200"/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BA880-C75C-47CF-AEAE-291A07091FEE}">
      <dsp:nvSpPr>
        <dsp:cNvPr id="0" name=""/>
        <dsp:cNvSpPr/>
      </dsp:nvSpPr>
      <dsp:spPr>
        <a:xfrm>
          <a:off x="687125" y="5556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7FA08-1507-43E1-A1E2-BAC829EB4D35}">
      <dsp:nvSpPr>
        <dsp:cNvPr id="0" name=""/>
        <dsp:cNvSpPr/>
      </dsp:nvSpPr>
      <dsp:spPr>
        <a:xfrm>
          <a:off x="360691" y="217563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kern="1200" dirty="0"/>
            <a:t>Everybody now seems to feel that programming is always about "Code, Code, code, Search, Debug".</a:t>
          </a:r>
          <a:endParaRPr lang="en-US" sz="1600" kern="1200" dirty="0"/>
        </a:p>
      </dsp:txBody>
      <dsp:txXfrm>
        <a:off x="360691" y="2175633"/>
        <a:ext cx="4320000" cy="648000"/>
      </dsp:txXfrm>
    </dsp:sp>
    <dsp:sp modelId="{5B5B7410-F406-4DEA-9321-2107385B92A4}">
      <dsp:nvSpPr>
        <dsp:cNvPr id="0" name=""/>
        <dsp:cNvSpPr/>
      </dsp:nvSpPr>
      <dsp:spPr>
        <a:xfrm>
          <a:off x="559800" y="3142132"/>
          <a:ext cx="4320000" cy="1314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561FC-DB19-45F3-AEC9-C81A52A0E0E8}">
      <dsp:nvSpPr>
        <dsp:cNvPr id="0" name=""/>
        <dsp:cNvSpPr/>
      </dsp:nvSpPr>
      <dsp:spPr>
        <a:xfrm>
          <a:off x="5658948" y="43604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839DC-6F01-4E02-90D7-36F5D55DC1FE}">
      <dsp:nvSpPr>
        <dsp:cNvPr id="0" name=""/>
        <dsp:cNvSpPr/>
      </dsp:nvSpPr>
      <dsp:spPr>
        <a:xfrm>
          <a:off x="5577912" y="229404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i="1" u="sng" kern="1200" dirty="0"/>
            <a:t>Ask yourself before hop into the coding:</a:t>
          </a:r>
          <a:endParaRPr lang="en-US" sz="1600" kern="1200" dirty="0"/>
        </a:p>
      </dsp:txBody>
      <dsp:txXfrm>
        <a:off x="5577912" y="2294048"/>
        <a:ext cx="4320000" cy="648000"/>
      </dsp:txXfrm>
    </dsp:sp>
    <dsp:sp modelId="{443AADA5-90C6-48B7-9F05-B4474A0A2C17}">
      <dsp:nvSpPr>
        <dsp:cNvPr id="0" name=""/>
        <dsp:cNvSpPr/>
      </dsp:nvSpPr>
      <dsp:spPr>
        <a:xfrm>
          <a:off x="5586768" y="2706317"/>
          <a:ext cx="4320000" cy="1314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IN" sz="1200" kern="1200" dirty="0"/>
            <a:t>What we expect to take as inputs as well as the structure and features of such inputs.‌‌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IN" sz="1200" kern="1200" dirty="0"/>
            <a:t>What we expect to do with the inputs.‌‌ 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IN" sz="1200" kern="1200" dirty="0"/>
            <a:t>What we expect to return or do in the end in relation to the inputs or other things.‌‌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itchFamily="2" charset="2"/>
            <a:buNone/>
          </a:pPr>
          <a:r>
            <a:rPr lang="en-IN" sz="1200" kern="1200" dirty="0"/>
            <a:t>What we expect to do if the expected inputs are not given.</a:t>
          </a:r>
          <a:endParaRPr lang="en-US" sz="1200" kern="1200" dirty="0"/>
        </a:p>
      </dsp:txBody>
      <dsp:txXfrm>
        <a:off x="5586768" y="2706317"/>
        <a:ext cx="4320000" cy="1314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0374E-1822-184B-9AAF-AA37F077DEAF}">
      <dsp:nvSpPr>
        <dsp:cNvPr id="0" name=""/>
        <dsp:cNvSpPr/>
      </dsp:nvSpPr>
      <dsp:spPr>
        <a:xfrm>
          <a:off x="0" y="17554"/>
          <a:ext cx="10515600" cy="739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Continue…..</a:t>
          </a:r>
        </a:p>
      </dsp:txBody>
      <dsp:txXfrm>
        <a:off x="36077" y="53631"/>
        <a:ext cx="10443446" cy="666883"/>
      </dsp:txXfrm>
    </dsp:sp>
    <dsp:sp modelId="{8BE84D7C-10F2-4844-B461-27C6141FB9F2}">
      <dsp:nvSpPr>
        <dsp:cNvPr id="0" name=""/>
        <dsp:cNvSpPr/>
      </dsp:nvSpPr>
      <dsp:spPr>
        <a:xfrm>
          <a:off x="0" y="840112"/>
          <a:ext cx="10515600" cy="739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/>
            <a:t>Syntax Errors</a:t>
          </a:r>
          <a:endParaRPr lang="en-US" sz="2900" kern="1200"/>
        </a:p>
      </dsp:txBody>
      <dsp:txXfrm>
        <a:off x="36077" y="876189"/>
        <a:ext cx="10443446" cy="666883"/>
      </dsp:txXfrm>
    </dsp:sp>
    <dsp:sp modelId="{32F3EA9E-B611-394D-9BBE-4CCE0A94A579}">
      <dsp:nvSpPr>
        <dsp:cNvPr id="0" name=""/>
        <dsp:cNvSpPr/>
      </dsp:nvSpPr>
      <dsp:spPr>
        <a:xfrm>
          <a:off x="0" y="1662670"/>
          <a:ext cx="10515600" cy="739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/>
            <a:t>Logic/Semantic Errors</a:t>
          </a:r>
          <a:endParaRPr lang="en-US" sz="2900" kern="1200"/>
        </a:p>
      </dsp:txBody>
      <dsp:txXfrm>
        <a:off x="36077" y="1698747"/>
        <a:ext cx="10443446" cy="666883"/>
      </dsp:txXfrm>
    </dsp:sp>
    <dsp:sp modelId="{6B94A67F-A5FF-A94E-8FC8-4123A0270617}">
      <dsp:nvSpPr>
        <dsp:cNvPr id="0" name=""/>
        <dsp:cNvSpPr/>
      </dsp:nvSpPr>
      <dsp:spPr>
        <a:xfrm>
          <a:off x="0" y="2485228"/>
          <a:ext cx="10515600" cy="739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/>
            <a:t>Compilation Errors</a:t>
          </a:r>
          <a:endParaRPr lang="en-US" sz="2900" kern="1200"/>
        </a:p>
      </dsp:txBody>
      <dsp:txXfrm>
        <a:off x="36077" y="2521305"/>
        <a:ext cx="10443446" cy="666883"/>
      </dsp:txXfrm>
    </dsp:sp>
    <dsp:sp modelId="{8D553826-252E-8144-8161-E2242262037B}">
      <dsp:nvSpPr>
        <dsp:cNvPr id="0" name=""/>
        <dsp:cNvSpPr/>
      </dsp:nvSpPr>
      <dsp:spPr>
        <a:xfrm>
          <a:off x="0" y="3307785"/>
          <a:ext cx="10515600" cy="739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/>
            <a:t>Resource Errors</a:t>
          </a:r>
          <a:endParaRPr lang="en-US" sz="2900" kern="1200"/>
        </a:p>
      </dsp:txBody>
      <dsp:txXfrm>
        <a:off x="36077" y="3343862"/>
        <a:ext cx="10443446" cy="666883"/>
      </dsp:txXfrm>
    </dsp:sp>
    <dsp:sp modelId="{6A18F750-34B8-F046-A4DA-1702EA9F1FC9}">
      <dsp:nvSpPr>
        <dsp:cNvPr id="0" name=""/>
        <dsp:cNvSpPr/>
      </dsp:nvSpPr>
      <dsp:spPr>
        <a:xfrm>
          <a:off x="0" y="4130343"/>
          <a:ext cx="10515600" cy="739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/>
            <a:t>💥 Don't use it if you don't understand It</a:t>
          </a:r>
          <a:endParaRPr lang="en-US" sz="2900" kern="1200"/>
        </a:p>
      </dsp:txBody>
      <dsp:txXfrm>
        <a:off x="36077" y="4166420"/>
        <a:ext cx="10443446" cy="666883"/>
      </dsp:txXfrm>
    </dsp:sp>
    <dsp:sp modelId="{BEEB2F1A-1244-8840-9572-9AF26DA2A03E}">
      <dsp:nvSpPr>
        <dsp:cNvPr id="0" name=""/>
        <dsp:cNvSpPr/>
      </dsp:nvSpPr>
      <dsp:spPr>
        <a:xfrm>
          <a:off x="0" y="4952901"/>
          <a:ext cx="10515600" cy="739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/>
            <a:t>💥 Learn to type accurately</a:t>
          </a:r>
          <a:endParaRPr lang="en-US" sz="2900" kern="1200"/>
        </a:p>
      </dsp:txBody>
      <dsp:txXfrm>
        <a:off x="36077" y="4988978"/>
        <a:ext cx="10443446" cy="666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58D9-15E1-64FE-1224-4DA78A39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2BC00-AABA-42B0-2120-437FAAFE9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2EA5-1BB2-E354-9FF5-74780986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21D5-E3FE-E18A-C34D-41F2E9FE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D236E-AE7E-DE3F-52AD-7713EDEF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8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B624-5F76-000F-5208-D964B680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17B65-030B-D9CC-DC7A-C3708809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188F-E415-B4BF-E16F-8C8D3B98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E976-2EDA-819D-B748-44AC0202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7F7C-253E-486E-AC44-3612B4FE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17FE8-42F6-5FE4-D981-A26E232C8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C5B92-E60A-4C80-9B04-09C814D20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BE30-553F-302E-040A-E5466F93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4DB8-035B-CFFC-61FA-930D246A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2184-C336-D1EF-E599-43A8031F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BB6E-75CC-0AF3-E65B-005EDA67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FF24-5355-EDB5-675E-99C348D0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51E9-D9F9-0542-F8FE-98E42904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C0397-BC40-AACA-FF77-B14F3C1A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DD560-0950-BDEA-46B8-0B8BA4B7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1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9C19-9970-041A-F8B9-FED4A10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7CDA-69F8-DAE9-E4FC-8902C4CD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000A-0CD5-E86D-4564-635904BB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A08C1-B32D-5C6C-9499-F020EDAB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78D1-D060-547F-FC05-91C8F84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9EE5-EBB3-75E0-ED6C-4BC6B1F6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3495-6AA0-80D8-C9D6-93A079A88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DEC43-20CA-390B-5E08-804E74100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DDA7A-C974-59A8-33CB-75B949CE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D327-681F-F2B9-338E-6F14D7CD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BE1FE-749C-95DD-F45D-39F24ABC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2EC5-8797-5C7A-AE20-B9F9F946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7B445-8795-304C-AE0B-5F2437291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89EC9-1405-7D11-5805-153A2BBC5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61022-4AC3-6712-15EC-91AF32C17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882BB-D88D-9E90-F1EA-3719F3725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0D6F5-D515-4508-71F4-E8C512EC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13FCB-6FCE-CDD1-DD5D-0E2AB4BD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2F592-2E7E-F4CE-E3B5-EE6C14E6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3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C75E-84AD-1D2F-4AEC-997F1348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0253C-DE56-8D71-E2BD-2BD1D45F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3A874-7147-1B44-D31E-E6BCB320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87B98-C9F0-21A6-9ADA-A13C03D4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38AE8-987A-1E71-AC09-944F91DC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289E-2DDD-ACF4-3C2F-B6BD8A49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8BB6E-7C16-235D-731C-369CEFD3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EC19-E3FA-7150-8BA0-EF4AA73A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40CF-FBB7-EEB3-FFEF-C16173BD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3BB1-DD29-6831-F963-5A04987D7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82AB3-3EBD-30EC-6A48-22810659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AF084-65AA-A01A-3AFF-D386EFD5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12DEB-88DB-36C9-EB0E-221F6F19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9CEC-838C-0A5D-E059-280A2437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518A7-DB47-8CF2-1C3F-BDC8CEDAB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B73CF-4A4A-A87E-EA56-EBD8AE733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E59E-29D3-0195-E0EC-E80E0DD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A2998-107B-2DFA-D130-20D6383C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68BF8-41D1-0BC6-0834-693932E0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6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9F483-AF0D-DBB4-0C45-57D17376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1EC1-6D68-4DD4-6B3A-5A53E17B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2688-1DC9-0CDA-D027-737FF7281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D737-FE9D-0F42-A981-98F5293E24E8}" type="datetimeFigureOut">
              <a:rPr lang="en-US" smtClean="0"/>
              <a:t>8/27/22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BB0F-2970-E7F8-1F93-46C7EDA0D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B028-9641-D941-E9B0-AD4C857CA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E00F-3965-6C4A-9C02-1BB20CB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5CB4C-2D50-CEFC-97C9-52519AEC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IN" sz="4000" b="1" dirty="0">
                <a:solidFill>
                  <a:srgbClr val="FFFFFF"/>
                </a:solidFill>
              </a:rPr>
              <a:t>Java Debugging</a:t>
            </a:r>
            <a:br>
              <a:rPr lang="en-IN" sz="4000" b="1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22" name="Graphic 21" descr="Bug under Magnifying Glass">
            <a:extLst>
              <a:ext uri="{FF2B5EF4-FFF2-40B4-BE49-F238E27FC236}">
                <a16:creationId xmlns:a16="http://schemas.microsoft.com/office/drawing/2014/main" id="{5B6036AD-4F3A-CFDC-0D7F-C755675CE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4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F5645-DC0C-5C52-DECC-4501606C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Reduce the number of bugs – some ways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0E8A-C663-DFEA-C940-1E005031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Write program specs</a:t>
            </a:r>
          </a:p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Learn to really understand the tools you use</a:t>
            </a:r>
          </a:p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Learn to type accurately (compile time &amp; Runtime)</a:t>
            </a:r>
          </a:p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Familiarize yourself with error messages and their probable solutions.‌‌</a:t>
            </a:r>
          </a:p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Always make sure you have setups that are stable for most of the tools you use.‌‌</a:t>
            </a:r>
          </a:p>
        </p:txBody>
      </p:sp>
    </p:spTree>
    <p:extLst>
      <p:ext uri="{BB962C8B-B14F-4D97-AF65-F5344CB8AC3E}">
        <p14:creationId xmlns:p14="http://schemas.microsoft.com/office/powerpoint/2010/main" val="297989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7705B-E2C0-8B3A-2FCD-87BFC4E5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Learn the basic of the tools you use often</a:t>
            </a:r>
            <a:br>
              <a:rPr lang="en-IN" sz="4000" b="1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19F343-30B0-10F3-7FD1-7F0E17D0C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866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74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6AA-6840-50AD-9582-C8DA4C19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Plan Before Coding</a:t>
            </a:r>
            <a:br>
              <a:rPr lang="en-IN" b="1" dirty="0"/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F7A63D0-44F2-FC49-B730-2B101B1CC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945089"/>
              </p:ext>
            </p:extLst>
          </p:nvPr>
        </p:nvGraphicFramePr>
        <p:xfrm>
          <a:off x="838200" y="972273"/>
          <a:ext cx="10515600" cy="5204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407BFAB-63AB-1C3C-25E8-EE9DD60DFD1D}"/>
              </a:ext>
            </a:extLst>
          </p:cNvPr>
          <p:cNvSpPr/>
          <p:nvPr/>
        </p:nvSpPr>
        <p:spPr>
          <a:xfrm>
            <a:off x="1268332" y="5233626"/>
            <a:ext cx="934077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 short, planning the inputs, processes, and outputs of a function or program doesn't only help you reduce bugs but also helps you write efficient tests.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321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F67DF-D43E-CE1E-1A3D-02C990CCB7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540835"/>
          <a:ext cx="10515600" cy="570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28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3B6F2-3FEC-14B3-EF3A-263A03CB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What is Post-debugging?</a:t>
            </a:r>
            <a:br>
              <a:rPr lang="en-IN" sz="4000" b="1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6C3F-DA54-33C8-C3B8-81C10C43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Use error tracking tools to identify and fix errors before deploying to the production servers.</a:t>
            </a:r>
          </a:p>
        </p:txBody>
      </p:sp>
    </p:spTree>
    <p:extLst>
      <p:ext uri="{BB962C8B-B14F-4D97-AF65-F5344CB8AC3E}">
        <p14:creationId xmlns:p14="http://schemas.microsoft.com/office/powerpoint/2010/main" val="426419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5AB2D-08AE-315D-BC42-F5140926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>
                <a:solidFill>
                  <a:srgbClr val="FFFFFF"/>
                </a:solidFill>
              </a:rPr>
              <a:t>How can I avoid bugs in Java?</a:t>
            </a:r>
            <a:br>
              <a:rPr lang="en-IN" sz="4000" b="1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C60E-C5F5-000B-2D53-1E3B72E4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19" y="649480"/>
            <a:ext cx="5837587" cy="5546047"/>
          </a:xfrm>
        </p:spPr>
        <p:txBody>
          <a:bodyPr anchor="ctr">
            <a:normAutofit/>
          </a:bodyPr>
          <a:lstStyle/>
          <a:p>
            <a:r>
              <a:rPr lang="en-IN" sz="1700" dirty="0"/>
              <a:t>Unfortunately, bugs can't be avoided altogether, but some errors are more avoidable than others. Some steps you can take to prevent easily avoidable bugs whilst programming are:</a:t>
            </a:r>
          </a:p>
          <a:p>
            <a:r>
              <a:rPr lang="en-IN" sz="1700" b="1" dirty="0"/>
              <a:t>Type accurately</a:t>
            </a:r>
            <a:r>
              <a:rPr lang="en-IN" sz="1700" dirty="0"/>
              <a:t>. Many bugs are caused by simple typos.</a:t>
            </a:r>
          </a:p>
          <a:p>
            <a:r>
              <a:rPr lang="en-IN" sz="1700" b="1" dirty="0"/>
              <a:t>Listen to your Integrated Development Environment (but not too much)</a:t>
            </a:r>
            <a:r>
              <a:rPr lang="en-IN" sz="1700" dirty="0"/>
              <a:t>. Most IDEs will offer hints if something is up with your code. Overly confident IDEs can autofill code, so keep an eye out for this, too.</a:t>
            </a:r>
          </a:p>
          <a:p>
            <a:r>
              <a:rPr lang="en-IN" sz="1700" b="1" dirty="0"/>
              <a:t>Break up your code</a:t>
            </a:r>
            <a:r>
              <a:rPr lang="en-IN" sz="1700" dirty="0"/>
              <a:t>. As your code grows, so does the possibility of bugs, so keep methods short and give each class only one responsibility where you can.</a:t>
            </a:r>
          </a:p>
          <a:p>
            <a:r>
              <a:rPr lang="en-IN" sz="1700" b="1" dirty="0"/>
              <a:t>Reuse existing code</a:t>
            </a:r>
            <a:r>
              <a:rPr lang="en-IN" sz="1700" dirty="0"/>
              <a:t>. Leveraging tried and tested code might just be the easiest path to bug avoidance, and it saves time, too.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7838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9A494-CCB4-53AA-8834-3A8A85B0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Tips for Debugging in Production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361D-3F62-8907-2BE6-4DEE4080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Ensure All Software Components are Installed and Running</a:t>
            </a:r>
          </a:p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Stop Using Various Latest Technologies</a:t>
            </a:r>
          </a:p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Have Precise Logging Details</a:t>
            </a:r>
          </a:p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Document All External Dependencies</a:t>
            </a:r>
          </a:p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Make Good Use of Breakpoints</a:t>
            </a:r>
          </a:p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Don’t Be Afraid to Ask for Help</a:t>
            </a:r>
          </a:p>
          <a:p>
            <a:pPr>
              <a:buFont typeface="Wingdings" pitchFamily="2" charset="2"/>
              <a:buChar char="ü"/>
            </a:pPr>
            <a:r>
              <a:rPr lang="en-IN" sz="2400">
                <a:solidFill>
                  <a:srgbClr val="FEFFFF"/>
                </a:solidFill>
              </a:rPr>
              <a:t>Run the Test Suite on all Target Platforms</a:t>
            </a:r>
          </a:p>
          <a:p>
            <a:pPr marL="0" indent="0">
              <a:buNone/>
            </a:pPr>
            <a:endParaRPr lang="en-IN" sz="2400" b="1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1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20E5-A254-1939-F91C-5B0ADEEC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>
            <a:normAutofit fontScale="90000"/>
          </a:bodyPr>
          <a:lstStyle/>
          <a:p>
            <a:r>
              <a:rPr lang="en-US" dirty="0"/>
              <a:t>Java Stack Trace – Explained</a:t>
            </a:r>
            <a:r>
              <a:rPr lang="en-IN" dirty="0"/>
              <a:t> </a:t>
            </a:r>
            <a:br>
              <a:rPr lang="en-IN" dirty="0"/>
            </a:br>
            <a:br>
              <a:rPr lang="en-IN" sz="1600" dirty="0"/>
            </a:br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91D531-D9F3-1EB9-501E-5297B61D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0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err="1"/>
              <a:t>StackTrace</a:t>
            </a:r>
            <a:r>
              <a:rPr lang="en-US" b="1" u="sng" dirty="0"/>
              <a:t>: </a:t>
            </a:r>
          </a:p>
          <a:p>
            <a:r>
              <a:rPr lang="en-IN" dirty="0"/>
              <a:t>Exception in thread "main" </a:t>
            </a:r>
            <a:r>
              <a:rPr lang="en-IN" dirty="0" err="1"/>
              <a:t>java.lang.NullPointerException</a:t>
            </a:r>
            <a:r>
              <a:rPr lang="en-IN" dirty="0"/>
              <a:t>: Fictitious </a:t>
            </a:r>
            <a:r>
              <a:rPr lang="en-IN" dirty="0" err="1"/>
              <a:t>NullPointerException</a:t>
            </a:r>
            <a:r>
              <a:rPr lang="en-IN" dirty="0"/>
              <a:t>  </a:t>
            </a:r>
          </a:p>
          <a:p>
            <a:r>
              <a:rPr lang="en-IN" dirty="0"/>
              <a:t>at ClassName.methodName1(</a:t>
            </a:r>
            <a:r>
              <a:rPr lang="en-IN" dirty="0" err="1"/>
              <a:t>ClassName.java:lineNumber</a:t>
            </a:r>
            <a:r>
              <a:rPr lang="en-IN" dirty="0"/>
              <a:t>)  </a:t>
            </a:r>
          </a:p>
          <a:p>
            <a:r>
              <a:rPr lang="en-IN" dirty="0"/>
              <a:t>at ClassName.methodName2(</a:t>
            </a:r>
            <a:r>
              <a:rPr lang="en-IN" dirty="0" err="1"/>
              <a:t>ClassName.java:lineNumber</a:t>
            </a:r>
            <a:r>
              <a:rPr lang="en-IN" dirty="0"/>
              <a:t>)  </a:t>
            </a:r>
          </a:p>
          <a:p>
            <a:r>
              <a:rPr lang="en-IN" dirty="0"/>
              <a:t>at ClassName.methodName3(</a:t>
            </a:r>
            <a:r>
              <a:rPr lang="en-IN" dirty="0" err="1"/>
              <a:t>ClassName.java:lineNumber</a:t>
            </a:r>
            <a:r>
              <a:rPr lang="en-IN" dirty="0"/>
              <a:t>)  </a:t>
            </a:r>
          </a:p>
          <a:p>
            <a:r>
              <a:rPr lang="en-IN" dirty="0"/>
              <a:t>at </a:t>
            </a:r>
            <a:r>
              <a:rPr lang="en-IN" dirty="0" err="1"/>
              <a:t>ClassName.main</a:t>
            </a:r>
            <a:r>
              <a:rPr lang="en-IN" dirty="0"/>
              <a:t>(</a:t>
            </a:r>
            <a:r>
              <a:rPr lang="en-IN" dirty="0" err="1"/>
              <a:t>ClassName.java:lineNumber</a:t>
            </a:r>
            <a:r>
              <a:rPr lang="en-IN" dirty="0"/>
              <a:t>) 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Java Stack Trace">
            <a:extLst>
              <a:ext uri="{FF2B5EF4-FFF2-40B4-BE49-F238E27FC236}">
                <a16:creationId xmlns:a16="http://schemas.microsoft.com/office/drawing/2014/main" id="{48790721-0927-848B-6664-8D31F926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17" y="3591045"/>
            <a:ext cx="101600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E898D5-4D20-DF1D-ADB8-A86ED6719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092656"/>
              </p:ext>
            </p:extLst>
          </p:nvPr>
        </p:nvGraphicFramePr>
        <p:xfrm>
          <a:off x="838200" y="1097557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0730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In simple terms, a </a:t>
                      </a:r>
                      <a:r>
                        <a:rPr lang="en-IN" sz="1800" b="1" dirty="0"/>
                        <a:t>stack trace</a:t>
                      </a:r>
                      <a:r>
                        <a:rPr lang="en-IN" sz="1800" dirty="0"/>
                        <a:t> is a list of the method calls that the application was in the middle of when an Exception was thrown.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3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6FEF-EE7C-C6CA-9EB3-BA75249E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Stack Trace - Explained</a:t>
            </a:r>
          </a:p>
        </p:txBody>
      </p:sp>
      <p:pic>
        <p:nvPicPr>
          <p:cNvPr id="2050" name="Picture 2" descr="Java Stack Trace">
            <a:extLst>
              <a:ext uri="{FF2B5EF4-FFF2-40B4-BE49-F238E27FC236}">
                <a16:creationId xmlns:a16="http://schemas.microsoft.com/office/drawing/2014/main" id="{C23DACF7-D976-B48C-F3A9-914CC328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3" y="2313972"/>
            <a:ext cx="1016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85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459A-13DD-6FB4-0572-38034190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StackTrace</a:t>
            </a:r>
            <a:r>
              <a:rPr lang="en-US" dirty="0"/>
              <a:t> – Example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16C4-8673-FAA4-7A96-F9AFE94D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2114" cy="39385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public class </a:t>
            </a:r>
            <a:r>
              <a:rPr lang="en-US" sz="5600" dirty="0" err="1"/>
              <a:t>StackTraceExample</a:t>
            </a:r>
            <a:r>
              <a:rPr lang="en-US" sz="5600" dirty="0"/>
              <a:t>   </a:t>
            </a:r>
          </a:p>
          <a:p>
            <a:pPr marL="0" indent="0">
              <a:buNone/>
            </a:pPr>
            <a:r>
              <a:rPr lang="en-US" sz="5600" dirty="0"/>
              <a:t>{  </a:t>
            </a:r>
          </a:p>
          <a:p>
            <a:pPr marL="0" indent="0">
              <a:buNone/>
            </a:pPr>
            <a:r>
              <a:rPr lang="en-US" sz="5600" dirty="0"/>
              <a:t>public static void main(String </a:t>
            </a:r>
            <a:r>
              <a:rPr lang="en-US" sz="5600" dirty="0" err="1"/>
              <a:t>args</a:t>
            </a:r>
            <a:r>
              <a:rPr lang="en-US" sz="5600" dirty="0"/>
              <a:t>[])   </a:t>
            </a:r>
          </a:p>
          <a:p>
            <a:pPr marL="0" indent="0">
              <a:buNone/>
            </a:pPr>
            <a:r>
              <a:rPr lang="en-US" sz="5600" dirty="0"/>
              <a:t>{  demo();  }  </a:t>
            </a:r>
          </a:p>
          <a:p>
            <a:pPr marL="0" indent="0">
              <a:buNone/>
            </a:pPr>
            <a:r>
              <a:rPr lang="en-US" sz="5600" dirty="0"/>
              <a:t>static void demo()   </a:t>
            </a:r>
          </a:p>
          <a:p>
            <a:pPr marL="0" indent="0">
              <a:buNone/>
            </a:pPr>
            <a:r>
              <a:rPr lang="en-US" sz="5600" dirty="0"/>
              <a:t>{  demo1();  }  </a:t>
            </a:r>
          </a:p>
          <a:p>
            <a:pPr marL="0" indent="0">
              <a:buNone/>
            </a:pPr>
            <a:r>
              <a:rPr lang="en-US" sz="5600" dirty="0"/>
              <a:t>static void demo1()   </a:t>
            </a:r>
          </a:p>
          <a:p>
            <a:pPr marL="0" indent="0">
              <a:buNone/>
            </a:pPr>
            <a:r>
              <a:rPr lang="en-US" sz="5600" dirty="0"/>
              <a:t>{  demo2(); }  </a:t>
            </a:r>
          </a:p>
          <a:p>
            <a:pPr marL="0" indent="0">
              <a:buNone/>
            </a:pPr>
            <a:r>
              <a:rPr lang="en-US" sz="5600" dirty="0"/>
              <a:t>static void demo2()   </a:t>
            </a:r>
          </a:p>
          <a:p>
            <a:pPr marL="0" indent="0">
              <a:buNone/>
            </a:pPr>
            <a:r>
              <a:rPr lang="en-US" sz="5600" dirty="0"/>
              <a:t>{  demo3();  }  </a:t>
            </a:r>
          </a:p>
          <a:p>
            <a:pPr marL="0" indent="0">
              <a:buNone/>
            </a:pPr>
            <a:r>
              <a:rPr lang="en-US" sz="5600" dirty="0"/>
              <a:t>static void demo3()   </a:t>
            </a:r>
          </a:p>
          <a:p>
            <a:pPr marL="0" indent="0">
              <a:buNone/>
            </a:pPr>
            <a:r>
              <a:rPr lang="en-US" sz="5600" dirty="0"/>
              <a:t>{  </a:t>
            </a:r>
            <a:r>
              <a:rPr lang="en-US" sz="5600" dirty="0" err="1"/>
              <a:t>Thread.dumpStack</a:t>
            </a:r>
            <a:r>
              <a:rPr lang="en-US" sz="5600" dirty="0"/>
              <a:t>();  </a:t>
            </a:r>
          </a:p>
          <a:p>
            <a:pPr marL="0" indent="0">
              <a:buNone/>
            </a:pPr>
            <a:r>
              <a:rPr lang="en-US" sz="5600" dirty="0"/>
              <a:t>   }  </a:t>
            </a:r>
          </a:p>
          <a:p>
            <a:pPr marL="0" indent="0">
              <a:buNone/>
            </a:pPr>
            <a:r>
              <a:rPr lang="en-US" sz="5600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76A15-269C-1687-FDC5-2EF13EB3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ERRORS in JAVA</a:t>
            </a:r>
          </a:p>
        </p:txBody>
      </p:sp>
      <p:pic>
        <p:nvPicPr>
          <p:cNvPr id="5122" name="Picture 2" descr="The 3 types of error in Java">
            <a:extLst>
              <a:ext uri="{FF2B5EF4-FFF2-40B4-BE49-F238E27FC236}">
                <a16:creationId xmlns:a16="http://schemas.microsoft.com/office/drawing/2014/main" id="{BA6F585B-B478-39EC-77D6-C2E84D0D4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510" y="467208"/>
            <a:ext cx="5923584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98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4F68-19F2-90F6-48F1-13C6DD08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StackTrace</a:t>
            </a:r>
            <a:r>
              <a:rPr lang="en-US" dirty="0"/>
              <a:t> – with library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3F09-62F0-5494-4CD4-E87DDF4A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IN" dirty="0"/>
          </a:p>
          <a:p>
            <a:r>
              <a:rPr lang="en-IN" b="1" dirty="0"/>
              <a:t>More daunting example with library code</a:t>
            </a:r>
            <a:endParaRPr lang="en-IN" dirty="0"/>
          </a:p>
          <a:p>
            <a:r>
              <a:rPr lang="en-IN" dirty="0"/>
              <a:t>Usually stack traces are much more complex than the two examples above. Here's an example (it's a long one, but demonstrates several levels of chained exceptions):</a:t>
            </a:r>
          </a:p>
          <a:p>
            <a:r>
              <a:rPr lang="en-IN" dirty="0" err="1"/>
              <a:t>javax.servlet.ServletException</a:t>
            </a:r>
            <a:r>
              <a:rPr lang="en-IN" dirty="0"/>
              <a:t>: Something bad happened at </a:t>
            </a:r>
            <a:r>
              <a:rPr lang="en-IN" dirty="0" err="1"/>
              <a:t>com.example.myproject.OpenSessionInViewFilter.doFilter</a:t>
            </a:r>
            <a:r>
              <a:rPr lang="en-IN" dirty="0"/>
              <a:t>(OpenSessionInViewFilter.java:60) at </a:t>
            </a:r>
            <a:r>
              <a:rPr lang="en-IN" dirty="0" err="1"/>
              <a:t>org.mortbay.jetty.servlet.ServletHandler$CachedChain.doFilter</a:t>
            </a:r>
            <a:r>
              <a:rPr lang="en-IN" dirty="0"/>
              <a:t>(ServletHandler.java:1157) at </a:t>
            </a:r>
            <a:r>
              <a:rPr lang="en-IN" dirty="0" err="1"/>
              <a:t>com.example.myproject.ExceptionHandlerFilter.doFilter</a:t>
            </a:r>
            <a:r>
              <a:rPr lang="en-IN" dirty="0"/>
              <a:t>(ExceptionHandlerFilter.java:28) at </a:t>
            </a:r>
            <a:r>
              <a:rPr lang="en-IN" dirty="0" err="1"/>
              <a:t>org.mortbay.jetty.servlet.ServletHandler$CachedChain.doFilter</a:t>
            </a:r>
            <a:r>
              <a:rPr lang="en-IN" dirty="0"/>
              <a:t>(ServletHandler.java:1157) at </a:t>
            </a:r>
            <a:r>
              <a:rPr lang="en-IN" dirty="0" err="1"/>
              <a:t>com.example.myproject.OutputBufferFilter.doFilter</a:t>
            </a:r>
            <a:r>
              <a:rPr lang="en-IN" dirty="0"/>
              <a:t>(OutputBufferFilter.java:33) at </a:t>
            </a:r>
            <a:r>
              <a:rPr lang="en-IN" dirty="0" err="1"/>
              <a:t>org.mortbay.jetty.servlet.ServletHandler$CachedChain.doFilter</a:t>
            </a:r>
            <a:r>
              <a:rPr lang="en-IN" dirty="0"/>
              <a:t>(ServletHandler.java:1157) at </a:t>
            </a:r>
            <a:r>
              <a:rPr lang="en-IN" dirty="0" err="1"/>
              <a:t>org.mortbay.jetty.servlet.ServletHandler.handle</a:t>
            </a:r>
            <a:r>
              <a:rPr lang="en-IN" dirty="0"/>
              <a:t>(ServletHandler.java:388) at </a:t>
            </a:r>
            <a:r>
              <a:rPr lang="en-IN" dirty="0" err="1"/>
              <a:t>org.mortbay.jetty.security.SecurityHandler.handle</a:t>
            </a:r>
            <a:r>
              <a:rPr lang="en-IN" dirty="0"/>
              <a:t>(SecurityHandler.java:216) at </a:t>
            </a:r>
            <a:r>
              <a:rPr lang="en-IN" dirty="0" err="1"/>
              <a:t>org.mortbay.jetty.servlet.SessionHandler.handle</a:t>
            </a:r>
            <a:r>
              <a:rPr lang="en-IN" dirty="0"/>
              <a:t>(SessionHandler.java:182) at </a:t>
            </a:r>
            <a:r>
              <a:rPr lang="en-IN" dirty="0" err="1"/>
              <a:t>org.mortbay.jetty.handler.ContextHandler.handle</a:t>
            </a:r>
            <a:r>
              <a:rPr lang="en-IN" dirty="0"/>
              <a:t>(ContextHandler.java:765) at </a:t>
            </a:r>
            <a:r>
              <a:rPr lang="en-IN" dirty="0" err="1"/>
              <a:t>org.mortbay.jetty.webapp.WebAppContext.handle</a:t>
            </a:r>
            <a:r>
              <a:rPr lang="en-IN" dirty="0"/>
              <a:t>(WebAppContext.java:418) at </a:t>
            </a:r>
            <a:r>
              <a:rPr lang="en-IN" dirty="0" err="1"/>
              <a:t>org.mortbay.jetty.handler.HandlerWrapper.handle</a:t>
            </a:r>
            <a:r>
              <a:rPr lang="en-IN" dirty="0"/>
              <a:t>(HandlerWrapper.java:152) at </a:t>
            </a:r>
            <a:r>
              <a:rPr lang="en-IN" dirty="0" err="1"/>
              <a:t>org.mortbay.jetty.Server.handle</a:t>
            </a:r>
            <a:r>
              <a:rPr lang="en-IN" dirty="0"/>
              <a:t>(Server.java:326) at </a:t>
            </a:r>
            <a:r>
              <a:rPr lang="en-IN" dirty="0" err="1"/>
              <a:t>org.mortbay.jetty.HttpConnection.handleRequest</a:t>
            </a:r>
            <a:r>
              <a:rPr lang="en-IN" dirty="0"/>
              <a:t>(HttpConnection.java:542) at </a:t>
            </a:r>
            <a:r>
              <a:rPr lang="en-IN" dirty="0" err="1"/>
              <a:t>org.mortbay.jetty.HttpConnection$RequestHandler.content</a:t>
            </a:r>
            <a:r>
              <a:rPr lang="en-IN" dirty="0"/>
              <a:t>(HttpConnection.java:943) at </a:t>
            </a:r>
            <a:r>
              <a:rPr lang="en-IN" dirty="0" err="1"/>
              <a:t>org.mortbay.jetty.HttpParser.parseNext</a:t>
            </a:r>
            <a:r>
              <a:rPr lang="en-IN" dirty="0"/>
              <a:t>(HttpParser.java:756) at </a:t>
            </a:r>
            <a:r>
              <a:rPr lang="en-IN" dirty="0" err="1"/>
              <a:t>org.mortbay.jetty.HttpParser.parseAvailable</a:t>
            </a:r>
            <a:r>
              <a:rPr lang="en-IN" dirty="0"/>
              <a:t>(HttpParser.java:218) at </a:t>
            </a:r>
            <a:r>
              <a:rPr lang="en-IN" dirty="0" err="1"/>
              <a:t>org.mortbay.jetty.HttpConnection.handle</a:t>
            </a:r>
            <a:r>
              <a:rPr lang="en-IN" dirty="0"/>
              <a:t>(HttpConnection.java:404) at </a:t>
            </a:r>
            <a:r>
              <a:rPr lang="en-IN" dirty="0" err="1"/>
              <a:t>org.mortbay.jetty.bio.SocketConnector$Connection.run</a:t>
            </a:r>
            <a:r>
              <a:rPr lang="en-IN" dirty="0"/>
              <a:t>(SocketConnector.java:228) at </a:t>
            </a:r>
            <a:r>
              <a:rPr lang="en-IN" dirty="0" err="1"/>
              <a:t>org.mortbay.thread.QueuedThreadPool$PoolThread.run</a:t>
            </a:r>
            <a:r>
              <a:rPr lang="en-IN" dirty="0"/>
              <a:t>(QueuedThreadPool.java:582) Caused by: </a:t>
            </a:r>
            <a:r>
              <a:rPr lang="en-IN" dirty="0" err="1"/>
              <a:t>com.example.myproject.MyProjectServletException</a:t>
            </a:r>
            <a:r>
              <a:rPr lang="en-IN" dirty="0"/>
              <a:t> at </a:t>
            </a:r>
            <a:r>
              <a:rPr lang="en-IN" dirty="0" err="1"/>
              <a:t>com.example.myproject.MyServlet.doPost</a:t>
            </a:r>
            <a:r>
              <a:rPr lang="en-IN" dirty="0"/>
              <a:t>(MyServlet.java:169) at </a:t>
            </a:r>
            <a:r>
              <a:rPr lang="en-IN" dirty="0" err="1"/>
              <a:t>javax.servlet.http.HttpServlet.service</a:t>
            </a:r>
            <a:r>
              <a:rPr lang="en-IN" dirty="0"/>
              <a:t>(HttpServlet.java:727) at </a:t>
            </a:r>
            <a:r>
              <a:rPr lang="en-IN" dirty="0" err="1"/>
              <a:t>javax.servlet.http.HttpServlet.service</a:t>
            </a:r>
            <a:r>
              <a:rPr lang="en-IN" dirty="0"/>
              <a:t>(HttpServlet.java:820) at </a:t>
            </a:r>
            <a:r>
              <a:rPr lang="en-IN" dirty="0" err="1"/>
              <a:t>org.mortbay.jetty.servlet.ServletHolder.handle</a:t>
            </a:r>
            <a:r>
              <a:rPr lang="en-IN" dirty="0"/>
              <a:t>(ServletHolder.java:511) at </a:t>
            </a:r>
            <a:r>
              <a:rPr lang="en-IN" dirty="0" err="1"/>
              <a:t>org.mortbay.jetty.servlet.ServletHandler$CachedChain.doFilter</a:t>
            </a:r>
            <a:r>
              <a:rPr lang="en-IN" dirty="0"/>
              <a:t>(ServletHandler.java:1166) at </a:t>
            </a:r>
            <a:r>
              <a:rPr lang="en-IN" dirty="0" err="1"/>
              <a:t>com.example.myproject.OpenSessionInViewFilter.doFilter</a:t>
            </a:r>
            <a:r>
              <a:rPr lang="en-IN" dirty="0"/>
              <a:t>(OpenSessionInViewFilter.java:30) ... 27 more Caused by: </a:t>
            </a:r>
            <a:r>
              <a:rPr lang="en-IN" dirty="0" err="1"/>
              <a:t>org.hibernate.exception.ConstraintViolationException</a:t>
            </a:r>
            <a:r>
              <a:rPr lang="en-IN" dirty="0"/>
              <a:t>: could not insert: [</a:t>
            </a:r>
            <a:r>
              <a:rPr lang="en-IN" dirty="0" err="1"/>
              <a:t>com.example.myproject.MyEntity</a:t>
            </a:r>
            <a:r>
              <a:rPr lang="en-IN" dirty="0"/>
              <a:t>] at </a:t>
            </a:r>
            <a:r>
              <a:rPr lang="en-IN" dirty="0" err="1"/>
              <a:t>org.hibernate.exception.SQLStateConverter.convert</a:t>
            </a:r>
            <a:r>
              <a:rPr lang="en-IN" dirty="0"/>
              <a:t>(SQLStateConverter.java:96) at </a:t>
            </a:r>
            <a:r>
              <a:rPr lang="en-IN" dirty="0" err="1"/>
              <a:t>org.hibernate.exception.JDBCExceptionHelper.convert</a:t>
            </a:r>
            <a:r>
              <a:rPr lang="en-IN" dirty="0"/>
              <a:t>(JDBCExceptionHelper.java:66) at </a:t>
            </a:r>
            <a:r>
              <a:rPr lang="en-IN" dirty="0" err="1"/>
              <a:t>org.hibernate.id.insert.AbstractSelectingDelegate.performInsert</a:t>
            </a:r>
            <a:r>
              <a:rPr lang="en-IN" dirty="0"/>
              <a:t>(AbstractSelectingDelegate.java:64) at </a:t>
            </a:r>
            <a:r>
              <a:rPr lang="en-IN" dirty="0" err="1"/>
              <a:t>org.hibernate.persister.entity.AbstractEntityPersister.insert</a:t>
            </a:r>
            <a:r>
              <a:rPr lang="en-IN" dirty="0"/>
              <a:t>(AbstractEntityPersister.java:2329) at </a:t>
            </a:r>
            <a:r>
              <a:rPr lang="en-IN" dirty="0" err="1"/>
              <a:t>org.hibernate.persister.entity.AbstractEntityPersister.insert</a:t>
            </a:r>
            <a:r>
              <a:rPr lang="en-IN" dirty="0"/>
              <a:t>(AbstractEntityPersister.java:2822) at </a:t>
            </a:r>
            <a:r>
              <a:rPr lang="en-IN" dirty="0" err="1"/>
              <a:t>org.hibernate.action.EntityIdentityInsertAction.execute</a:t>
            </a:r>
            <a:r>
              <a:rPr lang="en-IN" dirty="0"/>
              <a:t>(EntityIdentityInsertAction.java:71) at </a:t>
            </a:r>
            <a:r>
              <a:rPr lang="en-IN" dirty="0" err="1"/>
              <a:t>org.hibernate.engine.ActionQueue.execute</a:t>
            </a:r>
            <a:r>
              <a:rPr lang="en-IN" dirty="0"/>
              <a:t>(ActionQueue.java:268) at org.hibernate.event.def.AbstractSaveEventListener.performSaveOrReplicate(AbstractSaveEventListener.java:321) at </a:t>
            </a:r>
            <a:r>
              <a:rPr lang="en-IN" dirty="0" err="1"/>
              <a:t>org.hibernate.event.def.AbstractSaveEventListener.performSave</a:t>
            </a:r>
            <a:r>
              <a:rPr lang="en-IN" dirty="0"/>
              <a:t>(AbstractSaveEventListener.java:204) at org.hibernate.event.def.AbstractSaveEventListener.saveWithGeneratedId(AbstractSaveEventListener.java:130) at org.hibernate.event.def.DefaultSaveOrUpdateEventListener.saveWithGeneratedOrRequestedId(DefaultSaveOrUpdateEventListener.java:210) at org.hibernate.event.def.DefaultSaveEventListener.saveWithGeneratedOrRequestedId(DefaultSaveEventListener.java:56) at org.hibernate.event.def.DefaultSaveOrUpdateEventListener.entityIsTransient(DefaultSaveOrUpdateEventListener.java:195) at org.hibernate.event.def.DefaultSaveEventListener.performSaveOrUpdate(DefaultSaveEventListener.java:50) at org.hibernate.event.def.DefaultSaveOrUpdateEventListener.onSaveOrUpdate(DefaultSaveOrUpdateEventListener.java:93) at </a:t>
            </a:r>
            <a:r>
              <a:rPr lang="en-IN" dirty="0" err="1"/>
              <a:t>org.hibernate.impl.SessionImpl.fireSave</a:t>
            </a:r>
            <a:r>
              <a:rPr lang="en-IN" dirty="0"/>
              <a:t>(SessionImpl.java:705) at </a:t>
            </a:r>
            <a:r>
              <a:rPr lang="en-IN" dirty="0" err="1"/>
              <a:t>org.hibernate.impl.SessionImpl.save</a:t>
            </a:r>
            <a:r>
              <a:rPr lang="en-IN" dirty="0"/>
              <a:t>(SessionImpl.java:693) at </a:t>
            </a:r>
            <a:r>
              <a:rPr lang="en-IN" dirty="0" err="1"/>
              <a:t>org.hibernate.impl.SessionImpl.save</a:t>
            </a:r>
            <a:r>
              <a:rPr lang="en-IN" dirty="0"/>
              <a:t>(SessionImpl.java:689) at sun.reflect.GeneratedMethodAccessor5.invoke(Unknown Source) at </a:t>
            </a:r>
            <a:r>
              <a:rPr lang="en-IN" dirty="0" err="1"/>
              <a:t>sun.reflect.DelegatingMethodAccessorImpl.invoke</a:t>
            </a:r>
            <a:r>
              <a:rPr lang="en-IN" dirty="0"/>
              <a:t>(DelegatingMethodAccessorImpl.java:25) at </a:t>
            </a:r>
            <a:r>
              <a:rPr lang="en-IN" dirty="0" err="1"/>
              <a:t>java.lang.reflect.Method.invoke</a:t>
            </a:r>
            <a:r>
              <a:rPr lang="en-IN" dirty="0"/>
              <a:t>(Method.java:597) at org.hibernate.context.ThreadLocalSessionContext$TransactionProtectionWrapper.invoke(ThreadLocalSessionContext.java:344) at $Proxy19.save(Unknown Source) at </a:t>
            </a:r>
            <a:r>
              <a:rPr lang="en-IN" dirty="0" err="1"/>
              <a:t>com.example.myproject.MyEntityService.save</a:t>
            </a:r>
            <a:r>
              <a:rPr lang="en-IN" dirty="0"/>
              <a:t>(MyEntityService.java:59) &lt;-- relevant call (see notes below) at </a:t>
            </a:r>
            <a:r>
              <a:rPr lang="en-IN" dirty="0" err="1"/>
              <a:t>com.example.myproject.MyServlet.doPost</a:t>
            </a:r>
            <a:r>
              <a:rPr lang="en-IN" dirty="0"/>
              <a:t>(MyServlet.java:164) ... 32 more Caused by: </a:t>
            </a:r>
            <a:r>
              <a:rPr lang="en-IN" dirty="0" err="1"/>
              <a:t>java.sql.SQLException</a:t>
            </a:r>
            <a:r>
              <a:rPr lang="en-IN" dirty="0"/>
              <a:t>: Violation of unique constraint MY_ENTITY_UK_1: duplicate value(s) for column(s) MY_COLUMN in statement [...] at </a:t>
            </a:r>
            <a:r>
              <a:rPr lang="en-IN" dirty="0" err="1"/>
              <a:t>org.hsqldb.jdbc.Util.throwError</a:t>
            </a:r>
            <a:r>
              <a:rPr lang="en-IN" dirty="0"/>
              <a:t>(Unknown Source) at </a:t>
            </a:r>
            <a:r>
              <a:rPr lang="en-IN" dirty="0" err="1"/>
              <a:t>org.hsqldb.jdbc.jdbcPreparedStatement.executeUpdate</a:t>
            </a:r>
            <a:r>
              <a:rPr lang="en-IN" dirty="0"/>
              <a:t>(Unknown Source) at com.mchange.v2.c3p0.impl.NewProxyPreparedStatement.executeUpdate(NewProxyPreparedStatement.java:105) at </a:t>
            </a:r>
            <a:r>
              <a:rPr lang="en-IN" dirty="0" err="1"/>
              <a:t>org.hibernate.id.insert.AbstractSelectingDelegate.performInsert</a:t>
            </a:r>
            <a:r>
              <a:rPr lang="en-IN" dirty="0"/>
              <a:t>(AbstractSelectingDelegate.java:57) ... 54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0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ECD6-1256-9E11-B098-F84FAF46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How should I deal </a:t>
            </a:r>
            <a:r>
              <a:rPr lang="en-IN" sz="3600" b="1" dirty="0" err="1"/>
              <a:t>withStacktraces</a:t>
            </a:r>
            <a:r>
              <a:rPr lang="en-IN" sz="3600" b="1" dirty="0"/>
              <a:t>/Exceptions?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E098-F978-C29B-D877-09E1C419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600" dirty="0"/>
              <a:t>At first, find out what is causing the Exception.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/>
              <a:t>find out what the cause of that exception is</a:t>
            </a:r>
          </a:p>
          <a:p>
            <a:pPr>
              <a:buFont typeface="Wingdings" pitchFamily="2" charset="2"/>
              <a:buChar char="ü"/>
            </a:pPr>
            <a:r>
              <a:rPr lang="en-IN" sz="1600" dirty="0"/>
              <a:t>Most of the time it will be caused by incorrect code.</a:t>
            </a:r>
          </a:p>
          <a:p>
            <a:pPr marL="0" indent="0">
              <a:buNone/>
            </a:pPr>
            <a:r>
              <a:rPr lang="en-IN" sz="1600" b="1" u="sng" dirty="0"/>
              <a:t>Example 1: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If (){</a:t>
            </a:r>
          </a:p>
          <a:p>
            <a:pPr marL="0" indent="0">
              <a:buNone/>
            </a:pPr>
            <a:r>
              <a:rPr lang="en-IN" sz="1600" dirty="0" err="1"/>
              <a:t>a.toString</a:t>
            </a:r>
            <a:r>
              <a:rPr lang="en-IN" sz="1600" dirty="0"/>
              <a:t>(); 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u="sng" dirty="0"/>
              <a:t>Example 2: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IN" sz="1600" dirty="0" err="1"/>
              <a:t>nt</a:t>
            </a:r>
            <a:r>
              <a:rPr lang="en-IN" sz="1600" dirty="0"/>
              <a:t> </a:t>
            </a:r>
            <a:r>
              <a:rPr lang="en-IN" sz="1600" dirty="0" err="1"/>
              <a:t>mult</a:t>
            </a:r>
            <a:r>
              <a:rPr lang="en-IN" sz="1600" dirty="0"/>
              <a:t>(Integer </a:t>
            </a:r>
            <a:r>
              <a:rPr lang="en-IN" sz="1600" dirty="0" err="1"/>
              <a:t>a,Integer</a:t>
            </a:r>
            <a:r>
              <a:rPr lang="en-IN" sz="1600" dirty="0"/>
              <a:t> b) { </a:t>
            </a:r>
          </a:p>
          <a:p>
            <a:pPr marL="0" indent="0">
              <a:buNone/>
            </a:pPr>
            <a:r>
              <a:rPr lang="en-IN" sz="1600" dirty="0"/>
              <a:t>try { </a:t>
            </a:r>
          </a:p>
          <a:p>
            <a:pPr marL="0" indent="0">
              <a:buNone/>
            </a:pPr>
            <a:r>
              <a:rPr lang="en-IN" sz="1600" dirty="0"/>
              <a:t>int result = a/b return result; </a:t>
            </a:r>
          </a:p>
          <a:p>
            <a:pPr marL="0" indent="0">
              <a:buNone/>
            </a:pPr>
            <a:r>
              <a:rPr lang="en-IN" sz="1600" dirty="0"/>
              <a:t>} catch (Exception e) { </a:t>
            </a:r>
            <a:r>
              <a:rPr lang="en-IN" sz="1600" dirty="0" err="1"/>
              <a:t>System.err.println</a:t>
            </a:r>
            <a:r>
              <a:rPr lang="en-IN" sz="1600" dirty="0"/>
              <a:t>("Error: Division by zero!"); return 0;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121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D458B-21CC-446E-1F53-90ADC96D2338}"/>
              </a:ext>
            </a:extLst>
          </p:cNvPr>
          <p:cNvSpPr txBox="1"/>
          <p:nvPr/>
        </p:nvSpPr>
        <p:spPr>
          <a:xfrm>
            <a:off x="3842795" y="2777924"/>
            <a:ext cx="571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603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70E57-3982-96BE-B6F9-0918646EF708}"/>
              </a:ext>
            </a:extLst>
          </p:cNvPr>
          <p:cNvSpPr txBox="1"/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Bugs: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4A900-0F59-D0B2-0C06-5A5E319085DF}"/>
              </a:ext>
            </a:extLst>
          </p:cNvPr>
          <p:cNvSpPr/>
          <p:nvPr/>
        </p:nvSpPr>
        <p:spPr>
          <a:xfrm>
            <a:off x="838200" y="2022475"/>
            <a:ext cx="2279650" cy="415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u="sng"/>
              <a:t>How to find bugs?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/>
              <a:t>To find bugs, you need to: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000"/>
              <a:t>Be clear about your expectations.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000"/>
              <a:t>Check the results you get.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000"/>
              <a:t>Compare your expectations and the actual result to see what is missing.</a:t>
            </a:r>
            <a:endParaRPr lang="en-US" sz="20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49211C0-2A68-7788-13FF-EA03E39B7C48}"/>
              </a:ext>
            </a:extLst>
          </p:cNvPr>
          <p:cNvSpPr/>
          <p:nvPr/>
        </p:nvSpPr>
        <p:spPr>
          <a:xfrm>
            <a:off x="3189288" y="2022475"/>
            <a:ext cx="3530600" cy="4154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b="1" u="sng" dirty="0"/>
              <a:t>How to Understand Why Bugs Occur</a:t>
            </a:r>
            <a:endParaRPr lang="en-IN" b="1" u="sng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IN"/>
              <a:t>After finding a bug, you need to figure out why the code is behaving the way it does. Doing this helps you build an efficient system.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IN"/>
              <a:t>‌‌Instead many developers will just google and use the answers they get directly from </a:t>
            </a:r>
            <a:r>
              <a:rPr lang="en-IN" err="1"/>
              <a:t>StackOverflow</a:t>
            </a:r>
            <a:r>
              <a:rPr lang="en-IN"/>
              <a:t>.</a:t>
            </a:r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A0FC1E-C402-244D-1CB8-3C07591DF47E}"/>
              </a:ext>
            </a:extLst>
          </p:cNvPr>
          <p:cNvSpPr/>
          <p:nvPr/>
        </p:nvSpPr>
        <p:spPr>
          <a:xfrm>
            <a:off x="6789738" y="2022475"/>
            <a:ext cx="4562475" cy="4154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b="1" u="sng" dirty="0"/>
              <a:t>How to Fix or Remove Bugs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000" dirty="0"/>
              <a:t>‌‌After finding and understanding the cause of a bug, we have to fix that bug. Sometimes, once you understand what the bug is, you'll simply find a solution without stress.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000" dirty="0"/>
              <a:t>However, there are times when our understanding yields no solution no matter how hard we try.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000" dirty="0"/>
              <a:t>Ask questions on </a:t>
            </a:r>
            <a:r>
              <a:rPr lang="en-IN" sz="2000" dirty="0" err="1"/>
              <a:t>StackOverflow</a:t>
            </a:r>
            <a:r>
              <a:rPr lang="en-IN" sz="2000" dirty="0"/>
              <a:t> – not to waste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192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40EDD-4464-5051-E96C-ABAB1302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IN" sz="3300" b="1">
                <a:solidFill>
                  <a:srgbClr val="FFFFFF"/>
                </a:solidFill>
              </a:rPr>
              <a:t>How can we deal with bugs?</a:t>
            </a:r>
            <a:br>
              <a:rPr lang="en-IN" sz="3300" b="1">
                <a:solidFill>
                  <a:srgbClr val="FFFFFF"/>
                </a:solidFill>
              </a:rPr>
            </a:br>
            <a:endParaRPr lang="en-US" sz="33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E394-D245-563D-B61D-03AFC2DF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700" dirty="0">
                <a:solidFill>
                  <a:srgbClr val="FEFFFF"/>
                </a:solidFill>
              </a:rPr>
              <a:t>There are three major ways to deal with bugs: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 err="1">
                <a:solidFill>
                  <a:srgbClr val="FEFFFF"/>
                </a:solidFill>
              </a:rPr>
              <a:t>Prebugging</a:t>
            </a:r>
            <a:r>
              <a:rPr lang="en-IN" sz="1700" dirty="0">
                <a:solidFill>
                  <a:srgbClr val="FEFFFF"/>
                </a:solidFill>
              </a:rPr>
              <a:t>: the reduction of bugs before they're created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>
                <a:solidFill>
                  <a:srgbClr val="FEFFFF"/>
                </a:solidFill>
              </a:rPr>
              <a:t>Debugging: identifying, fixing, and removing bugs once you find them</a:t>
            </a:r>
          </a:p>
          <a:p>
            <a:pPr>
              <a:buFont typeface="Wingdings" pitchFamily="2" charset="2"/>
              <a:buChar char="ü"/>
            </a:pPr>
            <a:r>
              <a:rPr lang="en-IN" sz="1700" dirty="0">
                <a:solidFill>
                  <a:srgbClr val="FEFFFF"/>
                </a:solidFill>
              </a:rPr>
              <a:t>Post-debugging: expecting unexpected or unknown bugs</a:t>
            </a:r>
          </a:p>
          <a:p>
            <a:pPr marL="0" indent="0">
              <a:buNone/>
            </a:pPr>
            <a:endParaRPr lang="en-US" sz="1700" dirty="0">
              <a:solidFill>
                <a:srgbClr val="FEFFFF"/>
              </a:solidFill>
            </a:endParaRPr>
          </a:p>
        </p:txBody>
      </p:sp>
      <p:pic>
        <p:nvPicPr>
          <p:cNvPr id="25" name="Graphic 6" descr="Bug">
            <a:extLst>
              <a:ext uri="{FF2B5EF4-FFF2-40B4-BE49-F238E27FC236}">
                <a16:creationId xmlns:a16="http://schemas.microsoft.com/office/drawing/2014/main" id="{6B458636-2DF0-E1F2-66D3-0483D501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982" y="643467"/>
            <a:ext cx="5251646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1C04-128C-E0F0-6589-C25A626F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</a:t>
            </a:r>
            <a:r>
              <a:rPr lang="en-IN" b="1" dirty="0" err="1"/>
              <a:t>Prebugging</a:t>
            </a:r>
            <a:r>
              <a:rPr lang="en-IN" b="1" dirty="0"/>
              <a:t>?</a:t>
            </a:r>
            <a:br>
              <a:rPr lang="en-IN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C3AC89-603D-26A5-4921-B2BF36BC4A5C}"/>
              </a:ext>
            </a:extLst>
          </p:cNvPr>
          <p:cNvSpPr/>
          <p:nvPr/>
        </p:nvSpPr>
        <p:spPr>
          <a:xfrm>
            <a:off x="838200" y="1825625"/>
            <a:ext cx="7882360" cy="94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“If debugging is the process of removing bugs, then programming must be the process of putting them in.”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E466B-3BB6-0E7F-87CD-1D4B53A93E3F}"/>
              </a:ext>
            </a:extLst>
          </p:cNvPr>
          <p:cNvSpPr/>
          <p:nvPr/>
        </p:nvSpPr>
        <p:spPr>
          <a:xfrm>
            <a:off x="1655180" y="2909686"/>
            <a:ext cx="894723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we introduce bugs to a program through programming, that means we need to guide ourselves to reduce the number of bugs we introduce. I call this process of guiding ourselves "</a:t>
            </a:r>
            <a:r>
              <a:rPr lang="en-IN" dirty="0" err="1"/>
              <a:t>Prebugging</a:t>
            </a:r>
            <a:r>
              <a:rPr lang="en-IN" dirty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3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BC915-99A4-1210-BA43-A87A29CA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455" y="1426969"/>
            <a:ext cx="5158973" cy="30058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5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Prebugging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..Continue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Systematic debugging process conveyed in the intervention | Download  Scientific Diagram">
            <a:extLst>
              <a:ext uri="{FF2B5EF4-FFF2-40B4-BE49-F238E27FC236}">
                <a16:creationId xmlns:a16="http://schemas.microsoft.com/office/drawing/2014/main" id="{72F15EAB-1B50-5C31-21AC-2CE2555E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3573" y="1118007"/>
            <a:ext cx="3552795" cy="476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1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4B34B-CAF9-EBDC-C1DB-E7F4F8C9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is My code not working?</a:t>
            </a:r>
          </a:p>
        </p:txBody>
      </p:sp>
      <p:pic>
        <p:nvPicPr>
          <p:cNvPr id="1026" name="Picture 2" descr="What is a coder's worst nightmare? - Quora">
            <a:extLst>
              <a:ext uri="{FF2B5EF4-FFF2-40B4-BE49-F238E27FC236}">
                <a16:creationId xmlns:a16="http://schemas.microsoft.com/office/drawing/2014/main" id="{1F2F6C35-9D50-109B-CAF9-C801D0379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58698"/>
            <a:ext cx="5608320" cy="549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5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4" name="Rectangle 208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0C748-AD7B-5BA3-A4CA-749822CE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is debugging?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4E30D93F-7690-A885-75F7-B6E126E2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500">
                <a:solidFill>
                  <a:srgbClr val="FEFFFF"/>
                </a:solidFill>
              </a:rPr>
              <a:t>Debugging, in computer programming and engineering, is a multistep process that involves </a:t>
            </a:r>
          </a:p>
          <a:p>
            <a:pPr>
              <a:buFont typeface="Wingdings" pitchFamily="2" charset="2"/>
              <a:buChar char="ü"/>
            </a:pPr>
            <a:r>
              <a:rPr lang="en-IN" sz="1500">
                <a:solidFill>
                  <a:srgbClr val="FEFFFF"/>
                </a:solidFill>
              </a:rPr>
              <a:t>identifying a problem</a:t>
            </a:r>
          </a:p>
          <a:p>
            <a:pPr>
              <a:buFont typeface="Wingdings" pitchFamily="2" charset="2"/>
              <a:buChar char="ü"/>
            </a:pPr>
            <a:r>
              <a:rPr lang="en-IN" sz="1500">
                <a:solidFill>
                  <a:srgbClr val="FEFFFF"/>
                </a:solidFill>
              </a:rPr>
              <a:t>isolating the source of the problem</a:t>
            </a:r>
          </a:p>
          <a:p>
            <a:pPr>
              <a:buFont typeface="Wingdings" pitchFamily="2" charset="2"/>
              <a:buChar char="ü"/>
            </a:pPr>
            <a:r>
              <a:rPr lang="en-IN" sz="1500">
                <a:solidFill>
                  <a:srgbClr val="FEFFFF"/>
                </a:solidFill>
              </a:rPr>
              <a:t>and then either correcting the problem or determining a way to work around it.</a:t>
            </a:r>
          </a:p>
          <a:p>
            <a:pPr>
              <a:buFont typeface="Wingdings" pitchFamily="2" charset="2"/>
              <a:buChar char="ü"/>
            </a:pPr>
            <a:r>
              <a:rPr lang="en-IN" sz="1500">
                <a:solidFill>
                  <a:srgbClr val="FEFFFF"/>
                </a:solidFill>
              </a:rPr>
              <a:t>The final step of debugging is to test the correction or workaround and make sure it works.</a:t>
            </a:r>
          </a:p>
          <a:p>
            <a:pPr marL="0" indent="0">
              <a:buNone/>
            </a:pPr>
            <a:endParaRPr lang="en-US" sz="1500">
              <a:solidFill>
                <a:srgbClr val="FEFFFF"/>
              </a:solidFill>
            </a:endParaRPr>
          </a:p>
        </p:txBody>
      </p:sp>
      <p:pic>
        <p:nvPicPr>
          <p:cNvPr id="2050" name="Picture 2" descr="What is Debugging? | Different Process, Tools and Strategies of Debugging">
            <a:extLst>
              <a:ext uri="{FF2B5EF4-FFF2-40B4-BE49-F238E27FC236}">
                <a16:creationId xmlns:a16="http://schemas.microsoft.com/office/drawing/2014/main" id="{CE426FA2-82B4-8492-DF1C-95A539A76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268" y="1466385"/>
            <a:ext cx="6539075" cy="360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5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A8B7-B50D-FCA3-707E-8B52360B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b="1" dirty="0"/>
              <a:t>Different debugging methods</a:t>
            </a:r>
            <a:br>
              <a:rPr lang="en-IN" b="1" dirty="0"/>
            </a:b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706569-5AC8-3F88-054C-3AEB1D6041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6429" y="1953127"/>
          <a:ext cx="6467867" cy="377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ypewriter">
            <a:extLst>
              <a:ext uri="{FF2B5EF4-FFF2-40B4-BE49-F238E27FC236}">
                <a16:creationId xmlns:a16="http://schemas.microsoft.com/office/drawing/2014/main" id="{D65DB726-75F8-68B6-EAA9-993484A98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2251</Words>
  <Application>Microsoft Macintosh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Java Debugging </vt:lpstr>
      <vt:lpstr>Types of ERRORS in JAVA</vt:lpstr>
      <vt:lpstr>PowerPoint Presentation</vt:lpstr>
      <vt:lpstr>How can we deal with bugs? </vt:lpstr>
      <vt:lpstr>What is Prebugging? </vt:lpstr>
      <vt:lpstr>What is Prebugging? ..Continue</vt:lpstr>
      <vt:lpstr>Why is My code not working?</vt:lpstr>
      <vt:lpstr>What is debugging?</vt:lpstr>
      <vt:lpstr>Different debugging methods </vt:lpstr>
      <vt:lpstr>Reduce the number of bugs – some ways</vt:lpstr>
      <vt:lpstr>Learn the basic of the tools you use often </vt:lpstr>
      <vt:lpstr>Plan Before Coding </vt:lpstr>
      <vt:lpstr>PowerPoint Presentation</vt:lpstr>
      <vt:lpstr>What is Post-debugging? </vt:lpstr>
      <vt:lpstr>How can I avoid bugs in Java? </vt:lpstr>
      <vt:lpstr>Tips for Debugging in Production</vt:lpstr>
      <vt:lpstr>Java Stack Trace – Explained   </vt:lpstr>
      <vt:lpstr>Java Stack Trace - Explained</vt:lpstr>
      <vt:lpstr>Java StackTrace – Example explained</vt:lpstr>
      <vt:lpstr>Java StackTrace – with library code</vt:lpstr>
      <vt:lpstr>How should I deal withStacktraces/Exceptions?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Debugging with Eclipse </dc:title>
  <dc:creator>Padmanabhan Gonesani</dc:creator>
  <cp:lastModifiedBy>Padmanabhan Gonesani</cp:lastModifiedBy>
  <cp:revision>46</cp:revision>
  <dcterms:created xsi:type="dcterms:W3CDTF">2022-08-18T11:38:12Z</dcterms:created>
  <dcterms:modified xsi:type="dcterms:W3CDTF">2022-08-27T09:47:24Z</dcterms:modified>
</cp:coreProperties>
</file>