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6.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65" r:id="rId3"/>
    <p:sldMasterId id="2147483670" r:id="rId4"/>
    <p:sldMasterId id="2147483672" r:id="rId5"/>
    <p:sldMasterId id="2147483675" r:id="rId6"/>
    <p:sldMasterId id="2147483682" r:id="rId7"/>
  </p:sldMasterIdLst>
  <p:notesMasterIdLst>
    <p:notesMasterId r:id="rId35"/>
  </p:notesMasterIdLst>
  <p:sldIdLst>
    <p:sldId id="257" r:id="rId8"/>
    <p:sldId id="258" r:id="rId9"/>
    <p:sldId id="292" r:id="rId10"/>
    <p:sldId id="260" r:id="rId11"/>
    <p:sldId id="263" r:id="rId12"/>
    <p:sldId id="270" r:id="rId13"/>
    <p:sldId id="272" r:id="rId14"/>
    <p:sldId id="271" r:id="rId15"/>
    <p:sldId id="264" r:id="rId16"/>
    <p:sldId id="265" r:id="rId17"/>
    <p:sldId id="281" r:id="rId18"/>
    <p:sldId id="293" r:id="rId19"/>
    <p:sldId id="290" r:id="rId20"/>
    <p:sldId id="291" r:id="rId21"/>
    <p:sldId id="266" r:id="rId22"/>
    <p:sldId id="289" r:id="rId23"/>
    <p:sldId id="261" r:id="rId24"/>
    <p:sldId id="282" r:id="rId25"/>
    <p:sldId id="283" r:id="rId26"/>
    <p:sldId id="262" r:id="rId27"/>
    <p:sldId id="285" r:id="rId28"/>
    <p:sldId id="287" r:id="rId29"/>
    <p:sldId id="288" r:id="rId30"/>
    <p:sldId id="286" r:id="rId31"/>
    <p:sldId id="284" r:id="rId32"/>
    <p:sldId id="267" r:id="rId33"/>
    <p:sldId id="259" r:id="rId3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用户" initials="微软用户"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37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2017-10-31</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52528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t>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t>23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t>24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25</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26</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27</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My First Template</a:t>
            </a:r>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2017-10-31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pad Mockup">
    <p:spTree>
      <p:nvGrpSpPr>
        <p:cNvPr id="1" name=""/>
        <p:cNvGrpSpPr/>
        <p:nvPr/>
      </p:nvGrpSpPr>
      <p:grpSpPr>
        <a:xfrm>
          <a:off x="0" y="0"/>
          <a:ext cx="0" cy="0"/>
          <a:chOff x="0" y="0"/>
          <a:chExt cx="0" cy="0"/>
        </a:xfrm>
      </p:grpSpPr>
      <p:sp>
        <p:nvSpPr>
          <p:cNvPr id="2" name="等腰三角形 1"/>
          <p:cNvSpPr/>
          <p:nvPr userDrawn="1"/>
        </p:nvSpPr>
        <p:spPr>
          <a:xfrm rot="5400000">
            <a:off x="-52952" y="168520"/>
            <a:ext cx="719168" cy="612626"/>
          </a:xfrm>
          <a:prstGeom prst="triangle">
            <a:avLst/>
          </a:prstGeom>
          <a:solidFill>
            <a:srgbClr val="212E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3" name="直角三角形 2"/>
          <p:cNvSpPr/>
          <p:nvPr userDrawn="1"/>
        </p:nvSpPr>
        <p:spPr>
          <a:xfrm rot="16200000" flipH="1">
            <a:off x="11136795" y="-291888"/>
            <a:ext cx="772792" cy="1356611"/>
          </a:xfrm>
          <a:prstGeom prst="rtTriangle">
            <a:avLst/>
          </a:prstGeom>
          <a:solidFill>
            <a:srgbClr val="FBBF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334" y="0"/>
            <a:ext cx="12191332" cy="6858000"/>
          </a:xfrm>
          <a:prstGeom prst="rect">
            <a:avLst/>
          </a:prstGeom>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2017-10-31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节标题">
    <p:bg>
      <p:bgPr>
        <a:gradFill flip="none" rotWithShape="1">
          <a:gsLst>
            <a:gs pos="0">
              <a:srgbClr val="F4F4F4"/>
            </a:gs>
            <a:gs pos="35000">
              <a:srgbClr val="D4D4D4"/>
            </a:gs>
            <a:gs pos="100000">
              <a:srgbClr val="BABBBB"/>
            </a:gs>
          </a:gsLst>
          <a:lin ang="2700000" scaled="1"/>
          <a:tileRect/>
        </a:gradFill>
        <a:effectLst/>
      </p:bgPr>
    </p:bg>
    <p:spTree>
      <p:nvGrpSpPr>
        <p:cNvPr id="1" name=""/>
        <p:cNvGrpSpPr/>
        <p:nvPr/>
      </p:nvGrpSpPr>
      <p:grpSpPr>
        <a:xfrm>
          <a:off x="0" y="0"/>
          <a:ext cx="0" cy="0"/>
          <a:chOff x="0" y="0"/>
          <a:chExt cx="0" cy="0"/>
        </a:xfrm>
      </p:grpSpPr>
      <p:pic>
        <p:nvPicPr>
          <p:cNvPr id="4" name="Picture 6" descr="F:\Temp\400页超强PPT模板\花PNG\65789.png"/>
          <p:cNvPicPr>
            <a:picLocks noChangeAspect="1" noChangeArrowheads="1"/>
          </p:cNvPicPr>
          <p:nvPr userDrawn="1"/>
        </p:nvPicPr>
        <p:blipFill rotWithShape="1">
          <a:blip r:embed="rId2" cstate="screen"/>
          <a:srcRect/>
          <a:stretch>
            <a:fillRect/>
          </a:stretch>
        </p:blipFill>
        <p:spPr bwMode="auto">
          <a:xfrm rot="9390624">
            <a:off x="-2208025" y="-4517339"/>
            <a:ext cx="2946752" cy="65645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Temp\400页超强PPT模板\花PNG\65789.png"/>
          <p:cNvPicPr>
            <a:picLocks noChangeAspect="1" noChangeArrowheads="1"/>
          </p:cNvPicPr>
          <p:nvPr userDrawn="1"/>
        </p:nvPicPr>
        <p:blipFill rotWithShape="1">
          <a:blip r:embed="rId3" cstate="screen"/>
          <a:srcRect/>
          <a:stretch>
            <a:fillRect/>
          </a:stretch>
        </p:blipFill>
        <p:spPr bwMode="auto">
          <a:xfrm rot="2472549">
            <a:off x="11288437" y="-6590687"/>
            <a:ext cx="4147520" cy="92395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pad Mockup">
    <p:spTree>
      <p:nvGrpSpPr>
        <p:cNvPr id="1" name=""/>
        <p:cNvGrpSpPr/>
        <p:nvPr/>
      </p:nvGrpSpPr>
      <p:grpSpPr>
        <a:xfrm>
          <a:off x="0" y="0"/>
          <a:ext cx="0" cy="0"/>
          <a:chOff x="0" y="0"/>
          <a:chExt cx="0" cy="0"/>
        </a:xfrm>
      </p:grpSpPr>
      <p:sp>
        <p:nvSpPr>
          <p:cNvPr id="2" name="等腰三角形 1"/>
          <p:cNvSpPr/>
          <p:nvPr userDrawn="1"/>
        </p:nvSpPr>
        <p:spPr>
          <a:xfrm rot="5400000">
            <a:off x="-52952" y="168520"/>
            <a:ext cx="719168" cy="612626"/>
          </a:xfrm>
          <a:prstGeom prst="triangle">
            <a:avLst/>
          </a:prstGeom>
          <a:solidFill>
            <a:srgbClr val="212E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3" name="直角三角形 2"/>
          <p:cNvSpPr/>
          <p:nvPr userDrawn="1"/>
        </p:nvSpPr>
        <p:spPr>
          <a:xfrm rot="16200000" flipH="1">
            <a:off x="11136795" y="-291888"/>
            <a:ext cx="772792" cy="1356611"/>
          </a:xfrm>
          <a:prstGeom prst="rtTriangle">
            <a:avLst/>
          </a:prstGeom>
          <a:solidFill>
            <a:srgbClr val="FBBF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CE45C20-9DC3-4C93-855F-0906F529D9E0}" type="datetimeFigureOut">
              <a:rPr lang="zh-CN" altLang="en-US"/>
              <a:t>2017-10-31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438595A7-F137-4A1C-94F3-17BF434764D1}"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E95E7C-7932-4CE8-A19A-E1C84E32DA74}" type="datetimeFigureOut">
              <a:rPr lang="zh-CN" altLang="en-US" smtClean="0"/>
              <a:t>2017-10-31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43B9559-2EAB-429A-B5F1-E8B7186AAC8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865"/>
          </a:p>
        </p:txBody>
      </p:sp>
      <p:pic>
        <p:nvPicPr>
          <p:cNvPr id="9" name="图片 8"/>
          <p:cNvPicPr>
            <a:picLocks noChangeAspect="1"/>
          </p:cNvPicPr>
          <p:nvPr userDrawn="1"/>
        </p:nvPicPr>
        <p:blipFill>
          <a:blip r:embed="rId3" cstate="email"/>
          <a:stretch>
            <a:fillRect/>
          </a:stretch>
        </p:blipFill>
        <p:spPr>
          <a:xfrm>
            <a:off x="-15875" y="-12700"/>
            <a:ext cx="12185015" cy="6860540"/>
          </a:xfrm>
          <a:prstGeom prst="rect">
            <a:avLst/>
          </a:prstGeom>
        </p:spPr>
      </p:pic>
      <p:sp>
        <p:nvSpPr>
          <p:cNvPr id="6" name="Rectangle 4"/>
          <p:cNvSpPr txBox="1">
            <a:spLocks noChangeArrowheads="1"/>
          </p:cNvSpPr>
          <p:nvPr userDrawn="1"/>
        </p:nvSpPr>
        <p:spPr bwMode="auto">
          <a:xfrm>
            <a:off x="-27661" y="7086600"/>
            <a:ext cx="12192000" cy="4824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sz="2665" b="0"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Rectangle 4"/>
          <p:cNvSpPr txBox="1">
            <a:spLocks noChangeArrowheads="1"/>
          </p:cNvSpPr>
          <p:nvPr userDrawn="1"/>
        </p:nvSpPr>
        <p:spPr bwMode="auto">
          <a:xfrm>
            <a:off x="-27661" y="7086600"/>
            <a:ext cx="12192000" cy="4824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sz="2665" b="0"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Rectangle 4"/>
          <p:cNvSpPr txBox="1">
            <a:spLocks noChangeArrowheads="1"/>
          </p:cNvSpPr>
          <p:nvPr userDrawn="1"/>
        </p:nvSpPr>
        <p:spPr bwMode="auto">
          <a:xfrm>
            <a:off x="-27661" y="7086600"/>
            <a:ext cx="12192000" cy="4824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sz="2665" b="0"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3 New Product">
    <p:spTree>
      <p:nvGrpSpPr>
        <p:cNvPr id="1" name=""/>
        <p:cNvGrpSpPr/>
        <p:nvPr/>
      </p:nvGrpSpPr>
      <p:grpSpPr>
        <a:xfrm>
          <a:off x="0" y="0"/>
          <a:ext cx="0" cy="0"/>
          <a:chOff x="0" y="0"/>
          <a:chExt cx="0" cy="0"/>
        </a:xfrm>
      </p:grpSpPr>
      <p:sp>
        <p:nvSpPr>
          <p:cNvPr id="2" name="Rectangle 4"/>
          <p:cNvSpPr txBox="1">
            <a:spLocks noChangeArrowheads="1"/>
          </p:cNvSpPr>
          <p:nvPr userDrawn="1"/>
        </p:nvSpPr>
        <p:spPr bwMode="auto">
          <a:xfrm>
            <a:off x="-27661" y="7086600"/>
            <a:ext cx="12192000" cy="4824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sz="2665" b="0"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txBox="1">
            <a:spLocks noChangeArrowheads="1"/>
          </p:cNvSpPr>
          <p:nvPr userDrawn="1"/>
        </p:nvSpPr>
        <p:spPr bwMode="auto">
          <a:xfrm>
            <a:off x="-27661" y="7086600"/>
            <a:ext cx="12192000" cy="4824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sz="2665" b="0" dirty="0">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049200" y="2768401"/>
            <a:ext cx="6098400" cy="1325563"/>
          </a:xfrm>
        </p:spPr>
        <p:txBody>
          <a:bodyPr lIns="68580" tIns="34290" rIns="68580" bIns="34290">
            <a:normAutofit/>
          </a:bodyPr>
          <a:lstStyle>
            <a:lvl1pPr algn="ctr">
              <a:defRPr sz="8000" b="1">
                <a:solidFill>
                  <a:schemeClr val="accent1"/>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a:xfrm>
            <a:off x="838200" y="6356351"/>
            <a:ext cx="2743200" cy="365125"/>
          </a:xfrm>
        </p:spPr>
        <p:txBody>
          <a:bodyPr lIns="68580" tIns="34290" rIns="68580" bIns="34290"/>
          <a:lstStyle/>
          <a:p>
            <a:fld id="{13D0CE79-49FB-443D-BEF8-6B709DE8FD0C}" type="datetimeFigureOut">
              <a:rPr lang="zh-CN" altLang="en-US" smtClean="0"/>
              <a:t>2017-10-31</a:t>
            </a:fld>
            <a:endParaRPr lang="zh-CN" altLang="en-US"/>
          </a:p>
        </p:txBody>
      </p:sp>
      <p:sp>
        <p:nvSpPr>
          <p:cNvPr id="4" name="页脚占位符 3"/>
          <p:cNvSpPr>
            <a:spLocks noGrp="1"/>
          </p:cNvSpPr>
          <p:nvPr>
            <p:ph type="ftr" sz="quarter" idx="11"/>
          </p:nvPr>
        </p:nvSpPr>
        <p:spPr>
          <a:xfrm>
            <a:off x="4038600" y="6356351"/>
            <a:ext cx="4114800" cy="365125"/>
          </a:xfrm>
        </p:spPr>
        <p:txBody>
          <a:bodyPr lIns="68580" tIns="34290" rIns="68580" bIns="34290"/>
          <a:lstStyle/>
          <a:p>
            <a:endParaRPr lang="zh-CN" altLang="en-US"/>
          </a:p>
        </p:txBody>
      </p:sp>
      <p:sp>
        <p:nvSpPr>
          <p:cNvPr id="5" name="灯片编号占位符 4"/>
          <p:cNvSpPr>
            <a:spLocks noGrp="1"/>
          </p:cNvSpPr>
          <p:nvPr>
            <p:ph type="sldNum" sz="quarter" idx="12"/>
          </p:nvPr>
        </p:nvSpPr>
        <p:spPr>
          <a:xfrm>
            <a:off x="8610600" y="6356351"/>
            <a:ext cx="2743200" cy="365125"/>
          </a:xfrm>
        </p:spPr>
        <p:txBody>
          <a:bodyPr lIns="68580" tIns="34290" rIns="68580" bIns="34290"/>
          <a:lstStyle/>
          <a:p>
            <a:fld id="{EF906490-237C-474C-BA2E-D98840BC1F8F}" type="slidenum">
              <a:rPr lang="zh-CN" altLang="en-US" smtClean="0"/>
              <a:t>‹#›</a:t>
            </a:fld>
            <a:endParaRPr lang="zh-CN" altLang="en-US"/>
          </a:p>
        </p:txBody>
      </p:sp>
      <p:sp>
        <p:nvSpPr>
          <p:cNvPr id="6" name="Rectangle 4"/>
          <p:cNvSpPr txBox="1">
            <a:spLocks noChangeArrowheads="1"/>
          </p:cNvSpPr>
          <p:nvPr userDrawn="1"/>
        </p:nvSpPr>
        <p:spPr bwMode="auto">
          <a:xfrm>
            <a:off x="-27661" y="7086600"/>
            <a:ext cx="12192000" cy="4824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sz="2665" b="0"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3" name="Picture 2" descr="C:\Users\miro.wu\Desktop\图片1.jpg"/>
          <p:cNvPicPr>
            <a:picLocks noChangeAspect="1" noChangeArrowheads="1"/>
          </p:cNvPicPr>
          <p:nvPr userDrawn="1"/>
        </p:nvPicPr>
        <p:blipFill>
          <a:blip r:embed="rId2" cstate="screen"/>
          <a:srcRect/>
          <a:stretch>
            <a:fillRect/>
          </a:stretch>
        </p:blipFill>
        <p:spPr bwMode="auto">
          <a:xfrm>
            <a:off x="-50800" y="0"/>
            <a:ext cx="12242800" cy="68825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Click="0" advTm="1000">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Tree>
  </p:cSld>
  <p:clrMapOvr>
    <a:masterClrMapping/>
  </p:clrMapOvr>
  <p:transition spd="med" advClick="0" advTm="1000">
    <p:pull/>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pic>
        <p:nvPicPr>
          <p:cNvPr id="5" name="Picture 2" descr="C:\Users\miro.wu\Desktop\图片1.jpg"/>
          <p:cNvPicPr>
            <a:picLocks noChangeAspect="1" noChangeArrowheads="1"/>
          </p:cNvPicPr>
          <p:nvPr userDrawn="1"/>
        </p:nvPicPr>
        <p:blipFill>
          <a:blip r:embed="rId2" cstate="screen"/>
          <a:srcRect/>
          <a:stretch>
            <a:fillRect/>
          </a:stretch>
        </p:blipFill>
        <p:spPr bwMode="auto">
          <a:xfrm>
            <a:off x="-50800" y="0"/>
            <a:ext cx="12242800" cy="68825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Click="0" advTm="1000">
    <p:pull/>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sp>
        <p:nvSpPr>
          <p:cNvPr id="5" name="矩形 4"/>
          <p:cNvSpPr/>
          <p:nvPr userDrawn="1"/>
        </p:nvSpPr>
        <p:spPr>
          <a:xfrm>
            <a:off x="-46609" y="0"/>
            <a:ext cx="122386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transition spd="med" advClick="0" advTm="1000">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2017-10-31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2017-10-31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2017-10-31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slideLayout" Target="../slideLayouts/slideLayout25.xml"/><Relationship Id="rId7" Type="http://schemas.openxmlformats.org/officeDocument/2006/relationships/theme" Target="../theme/theme6.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theme" Target="../theme/theme7.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2017-10-31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1"/>
            <a:ext cx="10515224" cy="132463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389" y="6356746"/>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t>2017-10-31</a:t>
            </a:fld>
            <a:endParaRPr lang="zh-CN" altLang="en-US"/>
          </a:p>
        </p:txBody>
      </p:sp>
      <p:sp>
        <p:nvSpPr>
          <p:cNvPr id="5" name="页脚占位符 4"/>
          <p:cNvSpPr>
            <a:spLocks noGrp="1"/>
          </p:cNvSpPr>
          <p:nvPr>
            <p:ph type="ftr" sz="quarter" idx="3"/>
          </p:nvPr>
        </p:nvSpPr>
        <p:spPr>
          <a:xfrm>
            <a:off x="4038412" y="6356746"/>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5" y="6356746"/>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ct val="19000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ct val="95000"/>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ct val="95000"/>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5pPr>
      <a:lvl6pPr marL="238442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8pPr>
      <a:lvl9pPr marL="368490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1"/>
            <a:ext cx="10515224" cy="132463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389" y="6356746"/>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32BF82D2-7A68-459D-A996-9BDDA2518FA4}" type="datetimeFigureOut">
              <a:rPr lang="zh-CN" altLang="en-US" smtClean="0"/>
              <a:t>2017-10-31</a:t>
            </a:fld>
            <a:endParaRPr lang="zh-CN" altLang="en-US"/>
          </a:p>
        </p:txBody>
      </p:sp>
      <p:sp>
        <p:nvSpPr>
          <p:cNvPr id="5" name="页脚占位符 4"/>
          <p:cNvSpPr>
            <a:spLocks noGrp="1"/>
          </p:cNvSpPr>
          <p:nvPr>
            <p:ph type="ftr" sz="quarter" idx="3"/>
          </p:nvPr>
        </p:nvSpPr>
        <p:spPr>
          <a:xfrm>
            <a:off x="4038412" y="6356746"/>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5" y="6356746"/>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iming>
    <p:tnLst>
      <p:par>
        <p:cTn id="1" dur="indefinite" restart="never" nodeType="tmRoot"/>
      </p:par>
    </p:tnLst>
  </p:timing>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ct val="19000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ct val="95000"/>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ct val="95000"/>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5pPr>
      <a:lvl6pPr marL="238442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8pPr>
      <a:lvl9pPr marL="368490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91" y="275464"/>
            <a:ext cx="10972920" cy="114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30" tIns="64265" rIns="128530" bIns="64265"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609691" y="1600100"/>
            <a:ext cx="10972920" cy="452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30" tIns="64265" rIns="128530" bIns="64265"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91" y="6356746"/>
            <a:ext cx="2845222" cy="365780"/>
          </a:xfrm>
          <a:prstGeom prst="rect">
            <a:avLst/>
          </a:prstGeom>
        </p:spPr>
        <p:txBody>
          <a:bodyPr vert="horz" lIns="128530" tIns="64265" rIns="128530" bIns="64265" rtlCol="0" anchor="ctr"/>
          <a:lstStyle>
            <a:lvl1pPr algn="l" fontAlgn="auto">
              <a:spcBef>
                <a:spcPts val="0"/>
              </a:spcBef>
              <a:spcAft>
                <a:spcPts val="0"/>
              </a:spcAft>
              <a:defRPr sz="1705">
                <a:solidFill>
                  <a:schemeClr val="tx1">
                    <a:tint val="75000"/>
                  </a:schemeClr>
                </a:solidFill>
                <a:latin typeface="+mn-lt"/>
                <a:ea typeface="+mn-ea"/>
              </a:defRPr>
            </a:lvl1pPr>
          </a:lstStyle>
          <a:p>
            <a:pPr>
              <a:defRPr/>
            </a:pPr>
            <a:fld id="{ED7E96DE-9E58-4D12-881B-2A55675D2103}" type="datetimeFigureOut">
              <a:rPr lang="zh-CN" altLang="en-US"/>
              <a:t>2017-10-31</a:t>
            </a:fld>
            <a:endParaRPr lang="zh-CN" altLang="en-US"/>
          </a:p>
        </p:txBody>
      </p:sp>
      <p:sp>
        <p:nvSpPr>
          <p:cNvPr id="5" name="页脚占位符 4"/>
          <p:cNvSpPr>
            <a:spLocks noGrp="1"/>
          </p:cNvSpPr>
          <p:nvPr>
            <p:ph type="ftr" sz="quarter" idx="3"/>
          </p:nvPr>
        </p:nvSpPr>
        <p:spPr>
          <a:xfrm>
            <a:off x="4165465" y="6356746"/>
            <a:ext cx="3861372" cy="365780"/>
          </a:xfrm>
          <a:prstGeom prst="rect">
            <a:avLst/>
          </a:prstGeom>
        </p:spPr>
        <p:txBody>
          <a:bodyPr vert="horz" lIns="128530" tIns="64265" rIns="128530" bIns="64265" rtlCol="0" anchor="ctr"/>
          <a:lstStyle>
            <a:lvl1pPr algn="ctr" fontAlgn="auto">
              <a:spcBef>
                <a:spcPts val="0"/>
              </a:spcBef>
              <a:spcAft>
                <a:spcPts val="0"/>
              </a:spcAft>
              <a:defRPr sz="1705">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389" y="6356746"/>
            <a:ext cx="2845222" cy="365780"/>
          </a:xfrm>
          <a:prstGeom prst="rect">
            <a:avLst/>
          </a:prstGeom>
        </p:spPr>
        <p:txBody>
          <a:bodyPr vert="horz" wrap="square" lIns="128530" tIns="64265" rIns="128530" bIns="64265" numCol="1" anchor="ctr" anchorCtr="0" compatLnSpc="1"/>
          <a:lstStyle>
            <a:lvl1pPr algn="r">
              <a:defRPr>
                <a:solidFill>
                  <a:srgbClr val="898989"/>
                </a:solidFill>
                <a:latin typeface="Franklin Gothic Book" panose="020B0503020102020204" pitchFamily="34" charset="0"/>
                <a:ea typeface="黑体" panose="02010609060101010101" pitchFamily="49" charset="-122"/>
              </a:defRPr>
            </a:lvl1pPr>
          </a:lstStyle>
          <a:p>
            <a:fld id="{A5620144-0991-4015-A106-087B26C73338}" type="slidenum">
              <a:rPr lang="zh-CN" altLang="en-US"/>
              <a:t>‹#›</a:t>
            </a:fld>
            <a:endParaRPr lang="zh-CN" altLang="en-US"/>
          </a:p>
        </p:txBody>
      </p:sp>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 y="652"/>
            <a:ext cx="12190819" cy="6856695"/>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par>
    </p:tnLst>
  </p:timing>
  <p:txStyles>
    <p:titleStyle>
      <a:lvl1pPr algn="ctr" rtl="0" eaLnBrk="0" fontAlgn="base" hangingPunct="0">
        <a:spcBef>
          <a:spcPct val="0"/>
        </a:spcBef>
        <a:spcAft>
          <a:spcPct val="0"/>
        </a:spcAft>
        <a:defRPr sz="5880" kern="1200">
          <a:solidFill>
            <a:schemeClr val="tx1"/>
          </a:solidFill>
          <a:latin typeface="+mj-lt"/>
          <a:ea typeface="+mj-ea"/>
          <a:cs typeface="+mj-cs"/>
        </a:defRPr>
      </a:lvl1pPr>
      <a:lvl2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charset="-122"/>
        </a:defRPr>
      </a:lvl2pPr>
      <a:lvl3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charset="-122"/>
        </a:defRPr>
      </a:lvl3pPr>
      <a:lvl4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charset="-122"/>
        </a:defRPr>
      </a:lvl4pPr>
      <a:lvl5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charset="-122"/>
        </a:defRPr>
      </a:lvl5pPr>
      <a:lvl6pPr marL="642620" algn="ctr" rtl="0" fontAlgn="base">
        <a:spcBef>
          <a:spcPct val="0"/>
        </a:spcBef>
        <a:spcAft>
          <a:spcPct val="0"/>
        </a:spcAft>
        <a:defRPr sz="6200">
          <a:solidFill>
            <a:schemeClr val="tx1"/>
          </a:solidFill>
          <a:latin typeface="Calibri" panose="020F0502020204030204" charset="0"/>
          <a:ea typeface="宋体" panose="02010600030101010101" pitchFamily="2" charset="-122"/>
        </a:defRPr>
      </a:lvl6pPr>
      <a:lvl7pPr marL="1285240" algn="ctr" rtl="0" fontAlgn="base">
        <a:spcBef>
          <a:spcPct val="0"/>
        </a:spcBef>
        <a:spcAft>
          <a:spcPct val="0"/>
        </a:spcAft>
        <a:defRPr sz="6200">
          <a:solidFill>
            <a:schemeClr val="tx1"/>
          </a:solidFill>
          <a:latin typeface="Calibri" panose="020F0502020204030204" charset="0"/>
          <a:ea typeface="宋体" panose="02010600030101010101" pitchFamily="2" charset="-122"/>
        </a:defRPr>
      </a:lvl7pPr>
      <a:lvl8pPr marL="1927860" algn="ctr" rtl="0" fontAlgn="base">
        <a:spcBef>
          <a:spcPct val="0"/>
        </a:spcBef>
        <a:spcAft>
          <a:spcPct val="0"/>
        </a:spcAft>
        <a:defRPr sz="6200">
          <a:solidFill>
            <a:schemeClr val="tx1"/>
          </a:solidFill>
          <a:latin typeface="Calibri" panose="020F0502020204030204" charset="0"/>
          <a:ea typeface="宋体" panose="02010600030101010101" pitchFamily="2" charset="-122"/>
        </a:defRPr>
      </a:lvl8pPr>
      <a:lvl9pPr marL="2570480" algn="ctr" rtl="0" fontAlgn="base">
        <a:spcBef>
          <a:spcPct val="0"/>
        </a:spcBef>
        <a:spcAft>
          <a:spcPct val="0"/>
        </a:spcAft>
        <a:defRPr sz="6200">
          <a:solidFill>
            <a:schemeClr val="tx1"/>
          </a:solidFill>
          <a:latin typeface="Calibri" panose="020F0502020204030204" charset="0"/>
          <a:ea typeface="宋体" panose="02010600030101010101" pitchFamily="2" charset="-122"/>
        </a:defRPr>
      </a:lvl9pPr>
    </p:titleStyle>
    <p:bodyStyle>
      <a:lvl1pPr marL="454660" indent="-454660" algn="l" rtl="0" eaLnBrk="0" fontAlgn="base" hangingPunct="0">
        <a:spcBef>
          <a:spcPct val="19000"/>
        </a:spcBef>
        <a:spcAft>
          <a:spcPct val="0"/>
        </a:spcAft>
        <a:buFont typeface="Arial" panose="020B0604020202020204" pitchFamily="34" charset="0"/>
        <a:buChar char="•"/>
        <a:defRPr sz="4265" kern="1200">
          <a:solidFill>
            <a:schemeClr val="tx1"/>
          </a:solidFill>
          <a:latin typeface="+mn-lt"/>
          <a:ea typeface="+mn-ea"/>
          <a:cs typeface="+mn-cs"/>
        </a:defRPr>
      </a:lvl1pPr>
      <a:lvl2pPr marL="987425" indent="-379095" algn="l" rtl="0" eaLnBrk="0" fontAlgn="base" hangingPunct="0">
        <a:spcBef>
          <a:spcPct val="19000"/>
        </a:spcBef>
        <a:spcAft>
          <a:spcPct val="0"/>
        </a:spcAft>
        <a:buFont typeface="Arial" panose="020B0604020202020204" pitchFamily="34" charset="0"/>
        <a:buChar char="–"/>
        <a:defRPr sz="3795" kern="1200">
          <a:solidFill>
            <a:schemeClr val="tx1"/>
          </a:solidFill>
          <a:latin typeface="+mn-lt"/>
          <a:ea typeface="+mn-ea"/>
          <a:cs typeface="+mn-cs"/>
        </a:defRPr>
      </a:lvl2pPr>
      <a:lvl3pPr marL="1522095" indent="-302895" algn="l" rtl="0" eaLnBrk="0" fontAlgn="base" hangingPunct="0">
        <a:spcBef>
          <a:spcPct val="19000"/>
        </a:spcBef>
        <a:spcAft>
          <a:spcPct val="0"/>
        </a:spcAft>
        <a:buFont typeface="Arial" panose="020B0604020202020204" pitchFamily="34" charset="0"/>
        <a:buChar char="•"/>
        <a:defRPr sz="3225" kern="1200">
          <a:solidFill>
            <a:schemeClr val="tx1"/>
          </a:solidFill>
          <a:latin typeface="+mn-lt"/>
          <a:ea typeface="+mn-ea"/>
          <a:cs typeface="+mn-cs"/>
        </a:defRPr>
      </a:lvl3pPr>
      <a:lvl4pPr marL="2131695" indent="-302895" algn="l" rtl="0" eaLnBrk="0" fontAlgn="base" hangingPunct="0">
        <a:spcBef>
          <a:spcPct val="19000"/>
        </a:spcBef>
        <a:spcAft>
          <a:spcPct val="0"/>
        </a:spcAft>
        <a:buFont typeface="Arial" panose="020B0604020202020204" pitchFamily="34" charset="0"/>
        <a:buChar char="–"/>
        <a:defRPr sz="2655" kern="1200">
          <a:solidFill>
            <a:schemeClr val="tx1"/>
          </a:solidFill>
          <a:latin typeface="+mn-lt"/>
          <a:ea typeface="+mn-ea"/>
          <a:cs typeface="+mn-cs"/>
        </a:defRPr>
      </a:lvl4pPr>
      <a:lvl5pPr marL="2741295" indent="-302895" algn="l" rtl="0" eaLnBrk="0" fontAlgn="base" hangingPunct="0">
        <a:spcBef>
          <a:spcPct val="19000"/>
        </a:spcBef>
        <a:spcAft>
          <a:spcPct val="0"/>
        </a:spcAft>
        <a:buFont typeface="Arial" panose="020B0604020202020204" pitchFamily="34" charset="0"/>
        <a:buChar char="»"/>
        <a:defRPr sz="2655" kern="1200">
          <a:solidFill>
            <a:schemeClr val="tx1"/>
          </a:solidFill>
          <a:latin typeface="+mn-lt"/>
          <a:ea typeface="+mn-ea"/>
          <a:cs typeface="+mn-cs"/>
        </a:defRPr>
      </a:lvl5pPr>
      <a:lvl6pPr marL="3351530" indent="-304800" algn="l" defTabSz="1218565" rtl="0" eaLnBrk="1" latinLnBrk="0" hangingPunct="1">
        <a:spcBef>
          <a:spcPct val="19000"/>
        </a:spcBef>
        <a:buFont typeface="Arial" panose="020B0604020202020204" pitchFamily="34" charset="0"/>
        <a:buChar char="•"/>
        <a:defRPr sz="2655" kern="1200">
          <a:solidFill>
            <a:schemeClr val="tx1"/>
          </a:solidFill>
          <a:latin typeface="+mn-lt"/>
          <a:ea typeface="+mn-ea"/>
          <a:cs typeface="+mn-cs"/>
        </a:defRPr>
      </a:lvl6pPr>
      <a:lvl7pPr marL="3960495" indent="-304800" algn="l" defTabSz="1218565" rtl="0" eaLnBrk="1" latinLnBrk="0" hangingPunct="1">
        <a:spcBef>
          <a:spcPct val="19000"/>
        </a:spcBef>
        <a:buFont typeface="Arial" panose="020B0604020202020204" pitchFamily="34" charset="0"/>
        <a:buChar char="•"/>
        <a:defRPr sz="2655" kern="1200">
          <a:solidFill>
            <a:schemeClr val="tx1"/>
          </a:solidFill>
          <a:latin typeface="+mn-lt"/>
          <a:ea typeface="+mn-ea"/>
          <a:cs typeface="+mn-cs"/>
        </a:defRPr>
      </a:lvl7pPr>
      <a:lvl8pPr marL="4570095" indent="-304800" algn="l" defTabSz="1218565" rtl="0" eaLnBrk="1" latinLnBrk="0" hangingPunct="1">
        <a:spcBef>
          <a:spcPct val="19000"/>
        </a:spcBef>
        <a:buFont typeface="Arial" panose="020B0604020202020204" pitchFamily="34" charset="0"/>
        <a:buChar char="•"/>
        <a:defRPr sz="2655" kern="1200">
          <a:solidFill>
            <a:schemeClr val="tx1"/>
          </a:solidFill>
          <a:latin typeface="+mn-lt"/>
          <a:ea typeface="+mn-ea"/>
          <a:cs typeface="+mn-cs"/>
        </a:defRPr>
      </a:lvl8pPr>
      <a:lvl9pPr marL="5179060" indent="-304800" algn="l" defTabSz="1218565" rtl="0" eaLnBrk="1" latinLnBrk="0" hangingPunct="1">
        <a:spcBef>
          <a:spcPct val="19000"/>
        </a:spcBef>
        <a:buFont typeface="Arial" panose="020B0604020202020204" pitchFamily="34" charset="0"/>
        <a:buChar char="•"/>
        <a:defRPr sz="2655" kern="1200">
          <a:solidFill>
            <a:schemeClr val="tx1"/>
          </a:solidFill>
          <a:latin typeface="+mn-lt"/>
          <a:ea typeface="+mn-ea"/>
          <a:cs typeface="+mn-cs"/>
        </a:defRPr>
      </a:lvl9pPr>
    </p:bodyStyle>
    <p:otherStyle>
      <a:defPPr>
        <a:defRPr lang="zh-CN"/>
      </a:defPPr>
      <a:lvl1pPr marL="0" algn="l" defTabSz="1218565" rtl="0" eaLnBrk="1" latinLnBrk="0" hangingPunct="1">
        <a:defRPr sz="2370" kern="1200">
          <a:solidFill>
            <a:schemeClr val="tx1"/>
          </a:solidFill>
          <a:latin typeface="+mn-lt"/>
          <a:ea typeface="+mn-ea"/>
          <a:cs typeface="+mn-cs"/>
        </a:defRPr>
      </a:lvl1pPr>
      <a:lvl2pPr marL="609600" algn="l" defTabSz="1218565" rtl="0" eaLnBrk="1" latinLnBrk="0" hangingPunct="1">
        <a:defRPr sz="2370" kern="1200">
          <a:solidFill>
            <a:schemeClr val="tx1"/>
          </a:solidFill>
          <a:latin typeface="+mn-lt"/>
          <a:ea typeface="+mn-ea"/>
          <a:cs typeface="+mn-cs"/>
        </a:defRPr>
      </a:lvl2pPr>
      <a:lvl3pPr marL="1218565" algn="l" defTabSz="1218565" rtl="0" eaLnBrk="1" latinLnBrk="0" hangingPunct="1">
        <a:defRPr sz="2370" kern="1200">
          <a:solidFill>
            <a:schemeClr val="tx1"/>
          </a:solidFill>
          <a:latin typeface="+mn-lt"/>
          <a:ea typeface="+mn-ea"/>
          <a:cs typeface="+mn-cs"/>
        </a:defRPr>
      </a:lvl3pPr>
      <a:lvl4pPr marL="1828165" algn="l" defTabSz="1218565" rtl="0" eaLnBrk="1" latinLnBrk="0" hangingPunct="1">
        <a:defRPr sz="2370" kern="1200">
          <a:solidFill>
            <a:schemeClr val="tx1"/>
          </a:solidFill>
          <a:latin typeface="+mn-lt"/>
          <a:ea typeface="+mn-ea"/>
          <a:cs typeface="+mn-cs"/>
        </a:defRPr>
      </a:lvl4pPr>
      <a:lvl5pPr marL="2437130" algn="l" defTabSz="1218565" rtl="0" eaLnBrk="1" latinLnBrk="0" hangingPunct="1">
        <a:defRPr sz="2370" kern="1200">
          <a:solidFill>
            <a:schemeClr val="tx1"/>
          </a:solidFill>
          <a:latin typeface="+mn-lt"/>
          <a:ea typeface="+mn-ea"/>
          <a:cs typeface="+mn-cs"/>
        </a:defRPr>
      </a:lvl5pPr>
      <a:lvl6pPr marL="3046730" algn="l" defTabSz="1218565" rtl="0" eaLnBrk="1" latinLnBrk="0" hangingPunct="1">
        <a:defRPr sz="2370" kern="1200">
          <a:solidFill>
            <a:schemeClr val="tx1"/>
          </a:solidFill>
          <a:latin typeface="+mn-lt"/>
          <a:ea typeface="+mn-ea"/>
          <a:cs typeface="+mn-cs"/>
        </a:defRPr>
      </a:lvl6pPr>
      <a:lvl7pPr marL="3655695" algn="l" defTabSz="1218565" rtl="0" eaLnBrk="1" latinLnBrk="0" hangingPunct="1">
        <a:defRPr sz="2370" kern="1200">
          <a:solidFill>
            <a:schemeClr val="tx1"/>
          </a:solidFill>
          <a:latin typeface="+mn-lt"/>
          <a:ea typeface="+mn-ea"/>
          <a:cs typeface="+mn-cs"/>
        </a:defRPr>
      </a:lvl7pPr>
      <a:lvl8pPr marL="4265295" algn="l" defTabSz="1218565" rtl="0" eaLnBrk="1" latinLnBrk="0" hangingPunct="1">
        <a:defRPr sz="2370" kern="1200">
          <a:solidFill>
            <a:schemeClr val="tx1"/>
          </a:solidFill>
          <a:latin typeface="+mn-lt"/>
          <a:ea typeface="+mn-ea"/>
          <a:cs typeface="+mn-cs"/>
        </a:defRPr>
      </a:lvl8pPr>
      <a:lvl9pPr marL="4874895" algn="l" defTabSz="1218565" rtl="0" eaLnBrk="1" latinLnBrk="0" hangingPunct="1">
        <a:defRPr sz="237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4"/>
          <a:stretch>
            <a:fillRect/>
          </a:stretch>
        </p:blipFill>
        <p:spPr>
          <a:xfrm>
            <a:off x="-19570" y="-10772"/>
            <a:ext cx="12231442" cy="6879543"/>
          </a:xfrm>
          <a:prstGeom prst="rect">
            <a:avLst/>
          </a:prstGeom>
        </p:spPr>
      </p:pic>
      <p:sp>
        <p:nvSpPr>
          <p:cNvPr id="2" name="标题占位符 1"/>
          <p:cNvSpPr>
            <a:spLocks noGrp="1"/>
          </p:cNvSpPr>
          <p:nvPr>
            <p:ph type="title"/>
          </p:nvPr>
        </p:nvSpPr>
        <p:spPr>
          <a:xfrm>
            <a:off x="838513" y="365781"/>
            <a:ext cx="10515276" cy="132463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513" y="1825890"/>
            <a:ext cx="10515276" cy="435172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513" y="6356746"/>
            <a:ext cx="2742854"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8EE95E7C-7932-4CE8-A19A-E1C84E32DA74}" type="datetimeFigureOut">
              <a:rPr lang="zh-CN" altLang="en-US" smtClean="0"/>
              <a:t>2017-10-31</a:t>
            </a:fld>
            <a:endParaRPr lang="zh-CN" altLang="en-US"/>
          </a:p>
        </p:txBody>
      </p:sp>
      <p:sp>
        <p:nvSpPr>
          <p:cNvPr id="5" name="页脚占位符 4"/>
          <p:cNvSpPr>
            <a:spLocks noGrp="1"/>
          </p:cNvSpPr>
          <p:nvPr>
            <p:ph type="ftr" sz="quarter" idx="3"/>
          </p:nvPr>
        </p:nvSpPr>
        <p:spPr>
          <a:xfrm>
            <a:off x="4039011" y="6356746"/>
            <a:ext cx="4114280"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935" y="6356746"/>
            <a:ext cx="2742854"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A43B9559-2EAB-429A-B5F1-E8B7186AAC8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Lst>
  <p:timing>
    <p:tnLst>
      <p:par>
        <p:cTn id="1" dur="indefinite" restart="never" nodeType="tmRoot"/>
      </p:par>
    </p:tnLst>
  </p:timing>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ct val="19000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ct val="95000"/>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ct val="95000"/>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5pPr>
      <a:lvl6pPr marL="238442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6pPr>
      <a:lvl7pPr marL="281813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8pPr>
      <a:lvl9pPr marL="368490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890"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8370" algn="l" defTabSz="866775" rtl="0" eaLnBrk="1" latinLnBrk="0" hangingPunct="1">
        <a:defRPr sz="170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8" cstate="email"/>
          <a:stretch>
            <a:fillRect/>
          </a:stretch>
        </p:blipFill>
        <p:spPr>
          <a:xfrm>
            <a:off x="-7620" y="0"/>
            <a:ext cx="12185015" cy="6860540"/>
          </a:xfrm>
          <a:prstGeom prst="rect">
            <a:avLst/>
          </a:prstGeom>
        </p:spPr>
      </p:pic>
      <p:grpSp>
        <p:nvGrpSpPr>
          <p:cNvPr id="22556" name="Group 28"/>
          <p:cNvGrpSpPr/>
          <p:nvPr userDrawn="1"/>
        </p:nvGrpSpPr>
        <p:grpSpPr bwMode="auto">
          <a:xfrm>
            <a:off x="1128713" y="0"/>
            <a:ext cx="2449513" cy="711200"/>
            <a:chOff x="711" y="0"/>
            <a:chExt cx="1543" cy="448"/>
          </a:xfrm>
        </p:grpSpPr>
        <p:grpSp>
          <p:nvGrpSpPr>
            <p:cNvPr id="1034" name="Group 26"/>
            <p:cNvGrpSpPr/>
            <p:nvPr/>
          </p:nvGrpSpPr>
          <p:grpSpPr bwMode="auto">
            <a:xfrm>
              <a:off x="711" y="0"/>
              <a:ext cx="1497" cy="448"/>
              <a:chOff x="711" y="0"/>
              <a:chExt cx="1497" cy="448"/>
            </a:xfrm>
          </p:grpSpPr>
          <p:sp>
            <p:nvSpPr>
              <p:cNvPr id="4" name="Rectangle 8"/>
              <p:cNvSpPr>
                <a:spLocks noChangeArrowheads="1"/>
              </p:cNvSpPr>
              <p:nvPr/>
            </p:nvSpPr>
            <p:spPr bwMode="auto">
              <a:xfrm>
                <a:off x="711" y="0"/>
                <a:ext cx="1497" cy="448"/>
              </a:xfrm>
              <a:prstGeom prst="rect">
                <a:avLst/>
              </a:prstGeom>
              <a:solidFill>
                <a:srgbClr val="0F6FC6"/>
              </a:solidFill>
              <a:ln w="9525" algn="ctr">
                <a:noFill/>
                <a:miter lim="800000"/>
              </a:ln>
            </p:spPr>
            <p:txBody>
              <a:bodyPr lIns="121914" tIns="60957" rIns="121914" bIns="60957" anchor="ctr"/>
              <a:lstStyle/>
              <a:p>
                <a:pPr algn="ctr" defTabSz="683895">
                  <a:defRPr/>
                </a:pPr>
                <a:endParaRPr lang="en-US" altLang="zh-CN" sz="2265">
                  <a:solidFill>
                    <a:srgbClr val="0099CC"/>
                  </a:solidFill>
                  <a:latin typeface="Calibri" panose="020F0502020204030204" charset="0"/>
                </a:endParaRPr>
              </a:p>
            </p:txBody>
          </p:sp>
          <p:sp>
            <p:nvSpPr>
              <p:cNvPr id="5" name="Line 25"/>
              <p:cNvSpPr>
                <a:spLocks noChangeShapeType="1"/>
              </p:cNvSpPr>
              <p:nvPr/>
            </p:nvSpPr>
            <p:spPr bwMode="auto">
              <a:xfrm>
                <a:off x="715" y="360"/>
                <a:ext cx="1490" cy="0"/>
              </a:xfrm>
              <a:prstGeom prst="line">
                <a:avLst/>
              </a:prstGeom>
              <a:noFill/>
              <a:ln w="9525">
                <a:solidFill>
                  <a:schemeClr val="bg1"/>
                </a:solidFill>
                <a:round/>
              </a:ln>
            </p:spPr>
            <p:txBody>
              <a:bodyPr/>
              <a:lstStyle/>
              <a:p>
                <a:pPr>
                  <a:defRPr/>
                </a:pPr>
                <a:endParaRPr lang="zh-CN" altLang="en-US" sz="1865"/>
              </a:p>
            </p:txBody>
          </p:sp>
        </p:grpSp>
        <p:sp>
          <p:nvSpPr>
            <p:cNvPr id="6" name="TextBox 3"/>
            <p:cNvSpPr txBox="1">
              <a:spLocks noChangeArrowheads="1"/>
            </p:cNvSpPr>
            <p:nvPr/>
          </p:nvSpPr>
          <p:spPr bwMode="auto">
            <a:xfrm>
              <a:off x="722" y="41"/>
              <a:ext cx="1532" cy="290"/>
            </a:xfrm>
            <a:prstGeom prst="rect">
              <a:avLst/>
            </a:prstGeom>
            <a:noFill/>
            <a:ln w="9525">
              <a:noFill/>
              <a:miter lim="800000"/>
            </a:ln>
          </p:spPr>
          <p:txBody>
            <a:bodyPr wrap="square">
              <a:spAutoFit/>
            </a:bodyPr>
            <a:lstStyle/>
            <a:p>
              <a:pPr algn="ctr">
                <a:defRPr/>
              </a:pPr>
              <a:r>
                <a:rPr lang="zh-CN" altLang="en-US" sz="2400" b="1">
                  <a:solidFill>
                    <a:schemeClr val="bg1"/>
                  </a:solidFill>
                  <a:latin typeface="微软雅黑" panose="020B0503020204020204" charset="-122"/>
                  <a:ea typeface="微软雅黑" panose="020B0503020204020204" charset="-122"/>
                </a:rPr>
                <a:t>填写你的标题</a:t>
              </a:r>
            </a:p>
          </p:txBody>
        </p:sp>
      </p:grpSp>
      <p:sp>
        <p:nvSpPr>
          <p:cNvPr id="2" name="矩形 25"/>
          <p:cNvSpPr>
            <a:spLocks noChangeArrowheads="1"/>
          </p:cNvSpPr>
          <p:nvPr userDrawn="1"/>
        </p:nvSpPr>
        <p:spPr bwMode="auto">
          <a:xfrm>
            <a:off x="1128713" y="814388"/>
            <a:ext cx="11066463" cy="42863"/>
          </a:xfrm>
          <a:prstGeom prst="rect">
            <a:avLst/>
          </a:prstGeom>
          <a:solidFill>
            <a:srgbClr val="0F6FC6"/>
          </a:solidFill>
          <a:ln w="9525" algn="ctr">
            <a:noFill/>
            <a:miter lim="800000"/>
          </a:ln>
        </p:spPr>
        <p:txBody>
          <a:bodyPr lIns="91436" tIns="45718" rIns="91436" bIns="45718" anchor="ctr"/>
          <a:lstStyle/>
          <a:p>
            <a:pPr algn="ctr" defTabSz="683895">
              <a:defRPr/>
            </a:pPr>
            <a:endParaRPr lang="zh-CN" altLang="en-US" sz="2265">
              <a:solidFill>
                <a:srgbClr val="0099CC"/>
              </a:solidFill>
              <a:latin typeface="Calibri" panose="020F0502020204030204" charset="0"/>
            </a:endParaRPr>
          </a:p>
        </p:txBody>
      </p:sp>
      <p:sp>
        <p:nvSpPr>
          <p:cNvPr id="7" name="TextBox 3"/>
          <p:cNvSpPr txBox="1">
            <a:spLocks noChangeArrowheads="1"/>
          </p:cNvSpPr>
          <p:nvPr userDrawn="1"/>
        </p:nvSpPr>
        <p:spPr bwMode="auto">
          <a:xfrm>
            <a:off x="10384789" y="380365"/>
            <a:ext cx="1560831" cy="378460"/>
          </a:xfrm>
          <a:prstGeom prst="rect">
            <a:avLst/>
          </a:prstGeom>
          <a:noFill/>
          <a:ln w="9525">
            <a:noFill/>
            <a:miter lim="800000"/>
          </a:ln>
        </p:spPr>
        <p:txBody>
          <a:bodyPr wrap="square" lIns="91440" tIns="45720" rIns="91440" bIns="45720">
            <a:spAutoFit/>
          </a:bodyPr>
          <a:lstStyle/>
          <a:p>
            <a:pPr algn="ctr"/>
            <a:r>
              <a:rPr lang="en-US" altLang="zh-CN" sz="1865" smtClean="0">
                <a:ln>
                  <a:noFill/>
                </a:ln>
                <a:solidFill>
                  <a:srgbClr val="0F6FC6"/>
                </a:solidFill>
                <a:uLnTx/>
                <a:uFillTx/>
                <a:latin typeface="Arial Black" panose="020B0A04020102020204" pitchFamily="34" charset="0"/>
                <a:ea typeface="微软雅黑" panose="020B0503020204020204" charset="-122"/>
                <a:cs typeface="+mj-cs"/>
                <a:sym typeface="+mn-ea"/>
              </a:rPr>
              <a:t>LOGO</a:t>
            </a:r>
            <a:endParaRPr lang="en-US" altLang="zh-CN" sz="1865" b="1" smtClean="0">
              <a:ln>
                <a:noFill/>
              </a:ln>
              <a:solidFill>
                <a:srgbClr val="0F6FC6"/>
              </a:solidFill>
              <a:uLnTx/>
              <a:uFillTx/>
              <a:latin typeface="Arial Black" panose="020B0A04020102020204" pitchFamily="34" charset="0"/>
              <a:ea typeface="微软雅黑" panose="020B0503020204020204" charset="-122"/>
              <a:cs typeface="+mj-cs"/>
              <a:sym typeface="+mn-ea"/>
            </a:endParaRPr>
          </a:p>
        </p:txBody>
      </p:sp>
      <p:grpSp>
        <p:nvGrpSpPr>
          <p:cNvPr id="1039" name="Group 15"/>
          <p:cNvGrpSpPr/>
          <p:nvPr userDrawn="1"/>
        </p:nvGrpSpPr>
        <p:grpSpPr bwMode="auto">
          <a:xfrm>
            <a:off x="268288" y="0"/>
            <a:ext cx="584200" cy="898525"/>
            <a:chOff x="169" y="0"/>
            <a:chExt cx="368" cy="566"/>
          </a:xfrm>
        </p:grpSpPr>
        <p:sp>
          <p:nvSpPr>
            <p:cNvPr id="1040" name="AutoShape 10"/>
            <p:cNvSpPr>
              <a:spLocks noChangeArrowheads="1"/>
            </p:cNvSpPr>
            <p:nvPr userDrawn="1"/>
          </p:nvSpPr>
          <p:spPr bwMode="auto">
            <a:xfrm>
              <a:off x="169" y="0"/>
              <a:ext cx="368" cy="566"/>
            </a:xfrm>
            <a:prstGeom prst="flowChartOffpageConnector">
              <a:avLst/>
            </a:prstGeom>
            <a:solidFill>
              <a:schemeClr val="accent1"/>
            </a:solidFill>
            <a:ln w="9525">
              <a:noFill/>
              <a:miter lim="800000"/>
            </a:ln>
          </p:spPr>
          <p:txBody>
            <a:bodyPr wrap="none" anchor="ctr"/>
            <a:lstStyle/>
            <a:p>
              <a:pPr>
                <a:defRPr/>
              </a:pPr>
              <a:endParaRPr lang="zh-CN" altLang="en-US" sz="1865">
                <a:solidFill>
                  <a:srgbClr val="0099CC"/>
                </a:solidFill>
              </a:endParaRPr>
            </a:p>
          </p:txBody>
        </p:sp>
        <p:sp>
          <p:nvSpPr>
            <p:cNvPr id="1041" name="Text Box 24"/>
            <p:cNvSpPr txBox="1">
              <a:spLocks noChangeArrowheads="1"/>
            </p:cNvSpPr>
            <p:nvPr userDrawn="1"/>
          </p:nvSpPr>
          <p:spPr bwMode="auto">
            <a:xfrm>
              <a:off x="219" y="30"/>
              <a:ext cx="270" cy="442"/>
            </a:xfrm>
            <a:prstGeom prst="rect">
              <a:avLst/>
            </a:prstGeom>
            <a:solidFill>
              <a:schemeClr val="accent1"/>
            </a:solidFill>
            <a:ln w="9525">
              <a:noFill/>
              <a:miter lim="800000"/>
            </a:ln>
          </p:spPr>
          <p:txBody>
            <a:bodyPr vert="eaVert" wrap="none">
              <a:spAutoFit/>
            </a:bodyPr>
            <a:lstStyle/>
            <a:p>
              <a:pPr>
                <a:defRPr/>
              </a:pPr>
              <a:r>
                <a:rPr lang="zh-CN" altLang="en-US" sz="1600">
                  <a:solidFill>
                    <a:schemeClr val="bg1"/>
                  </a:solidFill>
                  <a:ea typeface="微软雅黑" panose="020B0503020204020204" charset="-122"/>
                </a:rPr>
                <a:t>第一章</a:t>
              </a:r>
            </a:p>
          </p:txBody>
        </p:sp>
      </p:grpSp>
      <p:sp>
        <p:nvSpPr>
          <p:cNvPr id="13" name="Rectangle 4"/>
          <p:cNvSpPr txBox="1">
            <a:spLocks noChangeArrowheads="1"/>
          </p:cNvSpPr>
          <p:nvPr userDrawn="1"/>
        </p:nvSpPr>
        <p:spPr bwMode="auto">
          <a:xfrm>
            <a:off x="-27661" y="7086600"/>
            <a:ext cx="12192000" cy="4824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sz="2665" b="0" dirty="0">
              <a:solidFill>
                <a:srgbClr val="FF0000"/>
              </a:solidFill>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up)">
                                      <p:cBhvr>
                                        <p:cTn id="7" dur="500"/>
                                        <p:tgtEl>
                                          <p:spTgt spid="1039"/>
                                        </p:tgtEl>
                                      </p:cBhvr>
                                    </p:animEffect>
                                  </p:childTnLst>
                                </p:cTn>
                              </p:par>
                              <p:par>
                                <p:cTn id="8" presetID="22" presetClass="entr" presetSubtype="8" fill="hold" nodeType="withEffect">
                                  <p:stCondLst>
                                    <p:cond delay="0"/>
                                  </p:stCondLst>
                                  <p:childTnLst>
                                    <p:set>
                                      <p:cBhvr>
                                        <p:cTn id="9" dur="1" fill="hold">
                                          <p:stCondLst>
                                            <p:cond delay="0"/>
                                          </p:stCondLst>
                                        </p:cTn>
                                        <p:tgtEl>
                                          <p:spTgt spid="22556"/>
                                        </p:tgtEl>
                                        <p:attrNameLst>
                                          <p:attrName>style.visibility</p:attrName>
                                        </p:attrNameLst>
                                      </p:cBhvr>
                                      <p:to>
                                        <p:strVal val="visible"/>
                                      </p:to>
                                    </p:set>
                                    <p:animEffect transition="in" filter="wipe(left)">
                                      <p:cBhvr>
                                        <p:cTn id="10" dur="500"/>
                                        <p:tgtEl>
                                          <p:spTgt spid="2255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P spid="13" grpId="0" bldLvl="0" animBg="1"/>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4400" rtl="0" eaLnBrk="1" latinLnBrk="0" hangingPunct="1">
        <a:defRPr sz="1865" kern="1200">
          <a:solidFill>
            <a:schemeClr val="tx1"/>
          </a:solidFill>
          <a:latin typeface="+mn-lt"/>
          <a:ea typeface="+mn-ea"/>
          <a:cs typeface="+mn-cs"/>
        </a:defRPr>
      </a:lvl1pPr>
      <a:lvl2pPr marL="457200" algn="l" defTabSz="914400" rtl="0" eaLnBrk="1" latinLnBrk="0" hangingPunct="1">
        <a:defRPr sz="1865" kern="1200">
          <a:solidFill>
            <a:schemeClr val="tx1"/>
          </a:solidFill>
          <a:latin typeface="+mn-lt"/>
          <a:ea typeface="+mn-ea"/>
          <a:cs typeface="+mn-cs"/>
        </a:defRPr>
      </a:lvl2pPr>
      <a:lvl3pPr marL="914400" algn="l" defTabSz="914400" rtl="0" eaLnBrk="1" latinLnBrk="0" hangingPunct="1">
        <a:defRPr sz="1865" kern="1200">
          <a:solidFill>
            <a:schemeClr val="tx1"/>
          </a:solidFill>
          <a:latin typeface="+mn-lt"/>
          <a:ea typeface="+mn-ea"/>
          <a:cs typeface="+mn-cs"/>
        </a:defRPr>
      </a:lvl3pPr>
      <a:lvl4pPr marL="1371600" algn="l" defTabSz="914400" rtl="0" eaLnBrk="1" latinLnBrk="0" hangingPunct="1">
        <a:defRPr sz="1865" kern="1200">
          <a:solidFill>
            <a:schemeClr val="tx1"/>
          </a:solidFill>
          <a:latin typeface="+mn-lt"/>
          <a:ea typeface="+mn-ea"/>
          <a:cs typeface="+mn-cs"/>
        </a:defRPr>
      </a:lvl4pPr>
      <a:lvl5pPr marL="1828800" algn="l" defTabSz="914400" rtl="0" eaLnBrk="1" latinLnBrk="0" hangingPunct="1">
        <a:defRPr sz="1865" kern="1200">
          <a:solidFill>
            <a:schemeClr val="tx1"/>
          </a:solidFill>
          <a:latin typeface="+mn-lt"/>
          <a:ea typeface="+mn-ea"/>
          <a:cs typeface="+mn-cs"/>
        </a:defRPr>
      </a:lvl5pPr>
      <a:lvl6pPr marL="2286000" algn="l" defTabSz="914400" rtl="0" eaLnBrk="1" latinLnBrk="0" hangingPunct="1">
        <a:defRPr sz="1865" kern="1200">
          <a:solidFill>
            <a:schemeClr val="tx1"/>
          </a:solidFill>
          <a:latin typeface="+mn-lt"/>
          <a:ea typeface="+mn-ea"/>
          <a:cs typeface="+mn-cs"/>
        </a:defRPr>
      </a:lvl6pPr>
      <a:lvl7pPr marL="2743200" algn="l" defTabSz="914400" rtl="0" eaLnBrk="1" latinLnBrk="0" hangingPunct="1">
        <a:defRPr sz="1865" kern="1200">
          <a:solidFill>
            <a:schemeClr val="tx1"/>
          </a:solidFill>
          <a:latin typeface="+mn-lt"/>
          <a:ea typeface="+mn-ea"/>
          <a:cs typeface="+mn-cs"/>
        </a:defRPr>
      </a:lvl7pPr>
      <a:lvl8pPr marL="3200400" algn="l" defTabSz="914400" rtl="0" eaLnBrk="1" latinLnBrk="0" hangingPunct="1">
        <a:defRPr sz="1865" kern="1200">
          <a:solidFill>
            <a:schemeClr val="tx1"/>
          </a:solidFill>
          <a:latin typeface="+mn-lt"/>
          <a:ea typeface="+mn-ea"/>
          <a:cs typeface="+mn-cs"/>
        </a:defRPr>
      </a:lvl8pPr>
      <a:lvl9pPr marL="3657600" algn="l" defTabSz="914400" rtl="0" eaLnBrk="1" latinLnBrk="0" hangingPunct="1">
        <a:defRPr sz="1865"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1">
                <a:lumMod val="95000"/>
              </a:schemeClr>
            </a:gs>
            <a:gs pos="100000">
              <a:schemeClr val="tx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Lst>
  <p:transition spd="med" advClick="0" advTm="1000">
    <p:pull/>
  </p:transition>
  <p:timing>
    <p:tnLst>
      <p:par>
        <p:cTn id="1" dur="indefinite" restart="never" nodeType="tmRoot"/>
      </p:par>
    </p:tnLst>
  </p:timing>
  <p:txStyles>
    <p:titleStyle>
      <a:lvl1pPr algn="l" defTabSz="1219200" rtl="0" eaLnBrk="1" latinLnBrk="0" hangingPunct="1">
        <a:spcBef>
          <a:spcPct val="0"/>
        </a:spcBef>
        <a:buNone/>
        <a:defRPr sz="3735" kern="1200">
          <a:solidFill>
            <a:schemeClr val="tx1"/>
          </a:solidFill>
          <a:latin typeface="微软雅黑" panose="020B0503020204020204" charset="-122"/>
          <a:ea typeface="微软雅黑" panose="020B0503020204020204" charset="-122"/>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微软雅黑" panose="020B0503020204020204" charset="-122"/>
          <a:ea typeface="微软雅黑" panose="020B0503020204020204" charset="-122"/>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微软雅黑" panose="020B0503020204020204" charset="-122"/>
          <a:ea typeface="微软雅黑" panose="020B0503020204020204" charset="-122"/>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微软雅黑" panose="020B0503020204020204" charset="-122"/>
          <a:ea typeface="微软雅黑" panose="020B0503020204020204" charset="-122"/>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微软雅黑" panose="020B0503020204020204" charset="-122"/>
          <a:ea typeface="微软雅黑" panose="020B0503020204020204" charset="-122"/>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微软雅黑" panose="020B0503020204020204" charset="-122"/>
          <a:ea typeface="微软雅黑" panose="020B0503020204020204" charset="-122"/>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 13"/>
          <p:cNvGrpSpPr/>
          <p:nvPr/>
        </p:nvGrpSpPr>
        <p:grpSpPr>
          <a:xfrm>
            <a:off x="215451" y="2268481"/>
            <a:ext cx="11983022" cy="2687822"/>
            <a:chOff x="-92647" y="1563638"/>
            <a:chExt cx="8988871" cy="2016226"/>
          </a:xfrm>
          <a:solidFill>
            <a:schemeClr val="bg1">
              <a:lumMod val="75000"/>
            </a:schemeClr>
          </a:solidFill>
        </p:grpSpPr>
        <p:sp>
          <p:nvSpPr>
            <p:cNvPr id="30" name="Yarım Çerçeve 10"/>
            <p:cNvSpPr/>
            <p:nvPr/>
          </p:nvSpPr>
          <p:spPr>
            <a:xfrm>
              <a:off x="5148064" y="1563638"/>
              <a:ext cx="2016224" cy="1944216"/>
            </a:xfrm>
            <a:custGeom>
              <a:avLst/>
              <a:gdLst>
                <a:gd name="connsiteX0" fmla="*/ 0 w 2016224"/>
                <a:gd name="connsiteY0" fmla="*/ 0 h 1944216"/>
                <a:gd name="connsiteX1" fmla="*/ 2016224 w 2016224"/>
                <a:gd name="connsiteY1" fmla="*/ 0 h 1944216"/>
                <a:gd name="connsiteX2" fmla="*/ 1344156 w 2016224"/>
                <a:gd name="connsiteY2" fmla="*/ 648066 h 1944216"/>
                <a:gd name="connsiteX3" fmla="*/ 648066 w 2016224"/>
                <a:gd name="connsiteY3" fmla="*/ 648066 h 1944216"/>
                <a:gd name="connsiteX4" fmla="*/ 648066 w 2016224"/>
                <a:gd name="connsiteY4" fmla="*/ 1319296 h 1944216"/>
                <a:gd name="connsiteX5" fmla="*/ 0 w 2016224"/>
                <a:gd name="connsiteY5" fmla="*/ 1944216 h 1944216"/>
                <a:gd name="connsiteX6" fmla="*/ 0 w 2016224"/>
                <a:gd name="connsiteY6" fmla="*/ 0 h 1944216"/>
                <a:gd name="connsiteX0-1" fmla="*/ 0 w 2016224"/>
                <a:gd name="connsiteY0-2" fmla="*/ 0 h 1944216"/>
                <a:gd name="connsiteX1-3" fmla="*/ 2016224 w 2016224"/>
                <a:gd name="connsiteY1-4" fmla="*/ 0 h 1944216"/>
                <a:gd name="connsiteX2-5" fmla="*/ 1344156 w 2016224"/>
                <a:gd name="connsiteY2-6" fmla="*/ 648066 h 1944216"/>
                <a:gd name="connsiteX3-7" fmla="*/ 305943 w 2016224"/>
                <a:gd name="connsiteY3-8" fmla="*/ 212637 h 1944216"/>
                <a:gd name="connsiteX4-9" fmla="*/ 648066 w 2016224"/>
                <a:gd name="connsiteY4-10" fmla="*/ 1319296 h 1944216"/>
                <a:gd name="connsiteX5-11" fmla="*/ 0 w 2016224"/>
                <a:gd name="connsiteY5-12" fmla="*/ 1944216 h 1944216"/>
                <a:gd name="connsiteX6-13" fmla="*/ 0 w 2016224"/>
                <a:gd name="connsiteY6-14" fmla="*/ 0 h 1944216"/>
                <a:gd name="connsiteX0-15" fmla="*/ 0 w 2016224"/>
                <a:gd name="connsiteY0-16" fmla="*/ 0 h 1944216"/>
                <a:gd name="connsiteX1-17" fmla="*/ 2016224 w 2016224"/>
                <a:gd name="connsiteY1-18" fmla="*/ 0 h 1944216"/>
                <a:gd name="connsiteX2-19" fmla="*/ 1344156 w 2016224"/>
                <a:gd name="connsiteY2-20" fmla="*/ 648066 h 1944216"/>
                <a:gd name="connsiteX3-21" fmla="*/ 305943 w 2016224"/>
                <a:gd name="connsiteY3-22" fmla="*/ 212637 h 1944216"/>
                <a:gd name="connsiteX4-23" fmla="*/ 324604 w 2016224"/>
                <a:gd name="connsiteY4-24" fmla="*/ 1928896 h 1944216"/>
                <a:gd name="connsiteX5-25" fmla="*/ 0 w 2016224"/>
                <a:gd name="connsiteY5-26" fmla="*/ 1944216 h 1944216"/>
                <a:gd name="connsiteX6-27" fmla="*/ 0 w 2016224"/>
                <a:gd name="connsiteY6-28" fmla="*/ 0 h 1944216"/>
                <a:gd name="connsiteX0-29" fmla="*/ 0 w 2016224"/>
                <a:gd name="connsiteY0-30" fmla="*/ 0 h 1944216"/>
                <a:gd name="connsiteX1-31" fmla="*/ 2016224 w 2016224"/>
                <a:gd name="connsiteY1-32" fmla="*/ 0 h 1944216"/>
                <a:gd name="connsiteX2-33" fmla="*/ 1984858 w 2016224"/>
                <a:gd name="connsiteY2-34" fmla="*/ 187756 h 1944216"/>
                <a:gd name="connsiteX3-35" fmla="*/ 305943 w 2016224"/>
                <a:gd name="connsiteY3-36" fmla="*/ 212637 h 1944216"/>
                <a:gd name="connsiteX4-37" fmla="*/ 324604 w 2016224"/>
                <a:gd name="connsiteY4-38" fmla="*/ 1928896 h 1944216"/>
                <a:gd name="connsiteX5-39" fmla="*/ 0 w 2016224"/>
                <a:gd name="connsiteY5-40" fmla="*/ 1944216 h 1944216"/>
                <a:gd name="connsiteX6-41" fmla="*/ 0 w 2016224"/>
                <a:gd name="connsiteY6-42" fmla="*/ 0 h 1944216"/>
                <a:gd name="connsiteX0-43" fmla="*/ 0 w 2016224"/>
                <a:gd name="connsiteY0-44" fmla="*/ 0 h 1944216"/>
                <a:gd name="connsiteX1-45" fmla="*/ 2016224 w 2016224"/>
                <a:gd name="connsiteY1-46" fmla="*/ 0 h 1944216"/>
                <a:gd name="connsiteX2-47" fmla="*/ 2009739 w 2016224"/>
                <a:gd name="connsiteY2-48" fmla="*/ 212637 h 1944216"/>
                <a:gd name="connsiteX3-49" fmla="*/ 305943 w 2016224"/>
                <a:gd name="connsiteY3-50" fmla="*/ 212637 h 1944216"/>
                <a:gd name="connsiteX4-51" fmla="*/ 324604 w 2016224"/>
                <a:gd name="connsiteY4-52" fmla="*/ 1928896 h 1944216"/>
                <a:gd name="connsiteX5-53" fmla="*/ 0 w 2016224"/>
                <a:gd name="connsiteY5-54" fmla="*/ 1944216 h 1944216"/>
                <a:gd name="connsiteX6-55" fmla="*/ 0 w 2016224"/>
                <a:gd name="connsiteY6-56" fmla="*/ 0 h 1944216"/>
                <a:gd name="connsiteX0-57" fmla="*/ 0 w 2040841"/>
                <a:gd name="connsiteY0-58" fmla="*/ 0 h 1944216"/>
                <a:gd name="connsiteX1-59" fmla="*/ 2016224 w 2040841"/>
                <a:gd name="connsiteY1-60" fmla="*/ 0 h 1944216"/>
                <a:gd name="connsiteX2-61" fmla="*/ 2040841 w 2040841"/>
                <a:gd name="connsiteY2-62" fmla="*/ 200196 h 1944216"/>
                <a:gd name="connsiteX3-63" fmla="*/ 305943 w 2040841"/>
                <a:gd name="connsiteY3-64" fmla="*/ 212637 h 1944216"/>
                <a:gd name="connsiteX4-65" fmla="*/ 324604 w 2040841"/>
                <a:gd name="connsiteY4-66" fmla="*/ 1928896 h 1944216"/>
                <a:gd name="connsiteX5-67" fmla="*/ 0 w 2040841"/>
                <a:gd name="connsiteY5-68" fmla="*/ 1944216 h 1944216"/>
                <a:gd name="connsiteX6-69" fmla="*/ 0 w 2040841"/>
                <a:gd name="connsiteY6-70" fmla="*/ 0 h 1944216"/>
                <a:gd name="connsiteX0-71" fmla="*/ 0 w 2016224"/>
                <a:gd name="connsiteY0-72" fmla="*/ 0 h 1944216"/>
                <a:gd name="connsiteX1-73" fmla="*/ 2016224 w 2016224"/>
                <a:gd name="connsiteY1-74" fmla="*/ 0 h 1944216"/>
                <a:gd name="connsiteX2-75" fmla="*/ 2015959 w 2016224"/>
                <a:gd name="connsiteY2-76" fmla="*/ 212637 h 1944216"/>
                <a:gd name="connsiteX3-77" fmla="*/ 305943 w 2016224"/>
                <a:gd name="connsiteY3-78" fmla="*/ 212637 h 1944216"/>
                <a:gd name="connsiteX4-79" fmla="*/ 324604 w 2016224"/>
                <a:gd name="connsiteY4-80" fmla="*/ 1928896 h 1944216"/>
                <a:gd name="connsiteX5-81" fmla="*/ 0 w 2016224"/>
                <a:gd name="connsiteY5-82" fmla="*/ 1944216 h 1944216"/>
                <a:gd name="connsiteX6-83" fmla="*/ 0 w 2016224"/>
                <a:gd name="connsiteY6-84" fmla="*/ 0 h 1944216"/>
                <a:gd name="connsiteX0-85" fmla="*/ 0 w 2016224"/>
                <a:gd name="connsiteY0-86" fmla="*/ 0 h 1944216"/>
                <a:gd name="connsiteX1-87" fmla="*/ 2016224 w 2016224"/>
                <a:gd name="connsiteY1-88" fmla="*/ 0 h 1944216"/>
                <a:gd name="connsiteX2-89" fmla="*/ 2015959 w 2016224"/>
                <a:gd name="connsiteY2-90" fmla="*/ 212637 h 1944216"/>
                <a:gd name="connsiteX3-91" fmla="*/ 305943 w 2016224"/>
                <a:gd name="connsiteY3-92" fmla="*/ 212637 h 1944216"/>
                <a:gd name="connsiteX4-93" fmla="*/ 281061 w 2016224"/>
                <a:gd name="connsiteY4-94" fmla="*/ 1941337 h 1944216"/>
                <a:gd name="connsiteX5-95" fmla="*/ 0 w 2016224"/>
                <a:gd name="connsiteY5-96" fmla="*/ 1944216 h 1944216"/>
                <a:gd name="connsiteX6-97" fmla="*/ 0 w 2016224"/>
                <a:gd name="connsiteY6-98" fmla="*/ 0 h 1944216"/>
                <a:gd name="connsiteX0-99" fmla="*/ 0 w 2016224"/>
                <a:gd name="connsiteY0-100" fmla="*/ 0 h 1944216"/>
                <a:gd name="connsiteX1-101" fmla="*/ 2016224 w 2016224"/>
                <a:gd name="connsiteY1-102" fmla="*/ 0 h 1944216"/>
                <a:gd name="connsiteX2-103" fmla="*/ 2015959 w 2016224"/>
                <a:gd name="connsiteY2-104" fmla="*/ 212637 h 1944216"/>
                <a:gd name="connsiteX3-105" fmla="*/ 305943 w 2016224"/>
                <a:gd name="connsiteY3-106" fmla="*/ 212637 h 1944216"/>
                <a:gd name="connsiteX4-107" fmla="*/ 312163 w 2016224"/>
                <a:gd name="connsiteY4-108" fmla="*/ 1922676 h 1944216"/>
                <a:gd name="connsiteX5-109" fmla="*/ 0 w 2016224"/>
                <a:gd name="connsiteY5-110" fmla="*/ 1944216 h 1944216"/>
                <a:gd name="connsiteX6-111" fmla="*/ 0 w 2016224"/>
                <a:gd name="connsiteY6-112" fmla="*/ 0 h 1944216"/>
                <a:gd name="connsiteX0-113" fmla="*/ 0 w 2016224"/>
                <a:gd name="connsiteY0-114" fmla="*/ 0 h 1953778"/>
                <a:gd name="connsiteX1-115" fmla="*/ 2016224 w 2016224"/>
                <a:gd name="connsiteY1-116" fmla="*/ 0 h 1953778"/>
                <a:gd name="connsiteX2-117" fmla="*/ 2015959 w 2016224"/>
                <a:gd name="connsiteY2-118" fmla="*/ 212637 h 1953778"/>
                <a:gd name="connsiteX3-119" fmla="*/ 305943 w 2016224"/>
                <a:gd name="connsiteY3-120" fmla="*/ 212637 h 1953778"/>
                <a:gd name="connsiteX4-121" fmla="*/ 312163 w 2016224"/>
                <a:gd name="connsiteY4-122" fmla="*/ 1953778 h 1953778"/>
                <a:gd name="connsiteX5-123" fmla="*/ 0 w 2016224"/>
                <a:gd name="connsiteY5-124" fmla="*/ 1944216 h 1953778"/>
                <a:gd name="connsiteX6-125" fmla="*/ 0 w 2016224"/>
                <a:gd name="connsiteY6-126" fmla="*/ 0 h 1953778"/>
                <a:gd name="connsiteX0-127" fmla="*/ 0 w 2016224"/>
                <a:gd name="connsiteY0-128" fmla="*/ 0 h 1944216"/>
                <a:gd name="connsiteX1-129" fmla="*/ 2016224 w 2016224"/>
                <a:gd name="connsiteY1-130" fmla="*/ 0 h 1944216"/>
                <a:gd name="connsiteX2-131" fmla="*/ 2015959 w 2016224"/>
                <a:gd name="connsiteY2-132" fmla="*/ 212637 h 1944216"/>
                <a:gd name="connsiteX3-133" fmla="*/ 305943 w 2016224"/>
                <a:gd name="connsiteY3-134" fmla="*/ 212637 h 1944216"/>
                <a:gd name="connsiteX4-135" fmla="*/ 305942 w 2016224"/>
                <a:gd name="connsiteY4-136" fmla="*/ 1935117 h 1944216"/>
                <a:gd name="connsiteX5-137" fmla="*/ 0 w 2016224"/>
                <a:gd name="connsiteY5-138" fmla="*/ 1944216 h 1944216"/>
                <a:gd name="connsiteX6-139" fmla="*/ 0 w 2016224"/>
                <a:gd name="connsiteY6-140" fmla="*/ 0 h 1944216"/>
                <a:gd name="connsiteX0-141" fmla="*/ 0 w 2016224"/>
                <a:gd name="connsiteY0-142" fmla="*/ 0 h 1944216"/>
                <a:gd name="connsiteX1-143" fmla="*/ 2016224 w 2016224"/>
                <a:gd name="connsiteY1-144" fmla="*/ 0 h 1944216"/>
                <a:gd name="connsiteX2-145" fmla="*/ 2015959 w 2016224"/>
                <a:gd name="connsiteY2-146" fmla="*/ 212637 h 1944216"/>
                <a:gd name="connsiteX3-147" fmla="*/ 225078 w 2016224"/>
                <a:gd name="connsiteY3-148" fmla="*/ 212637 h 1944216"/>
                <a:gd name="connsiteX4-149" fmla="*/ 305942 w 2016224"/>
                <a:gd name="connsiteY4-150" fmla="*/ 1935117 h 1944216"/>
                <a:gd name="connsiteX5-151" fmla="*/ 0 w 2016224"/>
                <a:gd name="connsiteY5-152" fmla="*/ 1944216 h 1944216"/>
                <a:gd name="connsiteX6-153" fmla="*/ 0 w 2016224"/>
                <a:gd name="connsiteY6-154" fmla="*/ 0 h 1944216"/>
                <a:gd name="connsiteX0-155" fmla="*/ 0 w 2016224"/>
                <a:gd name="connsiteY0-156" fmla="*/ 0 h 1944216"/>
                <a:gd name="connsiteX1-157" fmla="*/ 2016224 w 2016224"/>
                <a:gd name="connsiteY1-158" fmla="*/ 0 h 1944216"/>
                <a:gd name="connsiteX2-159" fmla="*/ 2015959 w 2016224"/>
                <a:gd name="connsiteY2-160" fmla="*/ 212637 h 1944216"/>
                <a:gd name="connsiteX3-161" fmla="*/ 225078 w 2016224"/>
                <a:gd name="connsiteY3-162" fmla="*/ 212637 h 1944216"/>
                <a:gd name="connsiteX4-163" fmla="*/ 225076 w 2016224"/>
                <a:gd name="connsiteY4-164" fmla="*/ 1941338 h 1944216"/>
                <a:gd name="connsiteX5-165" fmla="*/ 0 w 2016224"/>
                <a:gd name="connsiteY5-166" fmla="*/ 1944216 h 1944216"/>
                <a:gd name="connsiteX6-167" fmla="*/ 0 w 2016224"/>
                <a:gd name="connsiteY6-168" fmla="*/ 0 h 1944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016224" h="1944216">
                  <a:moveTo>
                    <a:pt x="0" y="0"/>
                  </a:moveTo>
                  <a:lnTo>
                    <a:pt x="2016224" y="0"/>
                  </a:lnTo>
                  <a:cubicBezTo>
                    <a:pt x="2016136" y="70879"/>
                    <a:pt x="2016047" y="141758"/>
                    <a:pt x="2015959" y="212637"/>
                  </a:cubicBezTo>
                  <a:lnTo>
                    <a:pt x="225078" y="212637"/>
                  </a:lnTo>
                  <a:cubicBezTo>
                    <a:pt x="227151" y="782650"/>
                    <a:pt x="223003" y="1371325"/>
                    <a:pt x="225076" y="1941338"/>
                  </a:cubicBezTo>
                  <a:lnTo>
                    <a:pt x="0" y="1944216"/>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855">
                <a:solidFill>
                  <a:schemeClr val="tx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1" name="Yarım Çerçeve 10"/>
            <p:cNvSpPr/>
            <p:nvPr/>
          </p:nvSpPr>
          <p:spPr>
            <a:xfrm>
              <a:off x="1619672" y="1563638"/>
              <a:ext cx="2016224" cy="1944216"/>
            </a:xfrm>
            <a:custGeom>
              <a:avLst/>
              <a:gdLst>
                <a:gd name="connsiteX0" fmla="*/ 0 w 2016224"/>
                <a:gd name="connsiteY0" fmla="*/ 0 h 1944216"/>
                <a:gd name="connsiteX1" fmla="*/ 2016224 w 2016224"/>
                <a:gd name="connsiteY1" fmla="*/ 0 h 1944216"/>
                <a:gd name="connsiteX2" fmla="*/ 1344156 w 2016224"/>
                <a:gd name="connsiteY2" fmla="*/ 648066 h 1944216"/>
                <a:gd name="connsiteX3" fmla="*/ 648066 w 2016224"/>
                <a:gd name="connsiteY3" fmla="*/ 648066 h 1944216"/>
                <a:gd name="connsiteX4" fmla="*/ 648066 w 2016224"/>
                <a:gd name="connsiteY4" fmla="*/ 1319296 h 1944216"/>
                <a:gd name="connsiteX5" fmla="*/ 0 w 2016224"/>
                <a:gd name="connsiteY5" fmla="*/ 1944216 h 1944216"/>
                <a:gd name="connsiteX6" fmla="*/ 0 w 2016224"/>
                <a:gd name="connsiteY6" fmla="*/ 0 h 1944216"/>
                <a:gd name="connsiteX0-1" fmla="*/ 0 w 2016224"/>
                <a:gd name="connsiteY0-2" fmla="*/ 0 h 1944216"/>
                <a:gd name="connsiteX1-3" fmla="*/ 2016224 w 2016224"/>
                <a:gd name="connsiteY1-4" fmla="*/ 0 h 1944216"/>
                <a:gd name="connsiteX2-5" fmla="*/ 1344156 w 2016224"/>
                <a:gd name="connsiteY2-6" fmla="*/ 648066 h 1944216"/>
                <a:gd name="connsiteX3-7" fmla="*/ 305943 w 2016224"/>
                <a:gd name="connsiteY3-8" fmla="*/ 212637 h 1944216"/>
                <a:gd name="connsiteX4-9" fmla="*/ 648066 w 2016224"/>
                <a:gd name="connsiteY4-10" fmla="*/ 1319296 h 1944216"/>
                <a:gd name="connsiteX5-11" fmla="*/ 0 w 2016224"/>
                <a:gd name="connsiteY5-12" fmla="*/ 1944216 h 1944216"/>
                <a:gd name="connsiteX6-13" fmla="*/ 0 w 2016224"/>
                <a:gd name="connsiteY6-14" fmla="*/ 0 h 1944216"/>
                <a:gd name="connsiteX0-15" fmla="*/ 0 w 2016224"/>
                <a:gd name="connsiteY0-16" fmla="*/ 0 h 1944216"/>
                <a:gd name="connsiteX1-17" fmla="*/ 2016224 w 2016224"/>
                <a:gd name="connsiteY1-18" fmla="*/ 0 h 1944216"/>
                <a:gd name="connsiteX2-19" fmla="*/ 1344156 w 2016224"/>
                <a:gd name="connsiteY2-20" fmla="*/ 648066 h 1944216"/>
                <a:gd name="connsiteX3-21" fmla="*/ 305943 w 2016224"/>
                <a:gd name="connsiteY3-22" fmla="*/ 212637 h 1944216"/>
                <a:gd name="connsiteX4-23" fmla="*/ 324604 w 2016224"/>
                <a:gd name="connsiteY4-24" fmla="*/ 1928896 h 1944216"/>
                <a:gd name="connsiteX5-25" fmla="*/ 0 w 2016224"/>
                <a:gd name="connsiteY5-26" fmla="*/ 1944216 h 1944216"/>
                <a:gd name="connsiteX6-27" fmla="*/ 0 w 2016224"/>
                <a:gd name="connsiteY6-28" fmla="*/ 0 h 1944216"/>
                <a:gd name="connsiteX0-29" fmla="*/ 0 w 2016224"/>
                <a:gd name="connsiteY0-30" fmla="*/ 0 h 1944216"/>
                <a:gd name="connsiteX1-31" fmla="*/ 2016224 w 2016224"/>
                <a:gd name="connsiteY1-32" fmla="*/ 0 h 1944216"/>
                <a:gd name="connsiteX2-33" fmla="*/ 1984858 w 2016224"/>
                <a:gd name="connsiteY2-34" fmla="*/ 187756 h 1944216"/>
                <a:gd name="connsiteX3-35" fmla="*/ 305943 w 2016224"/>
                <a:gd name="connsiteY3-36" fmla="*/ 212637 h 1944216"/>
                <a:gd name="connsiteX4-37" fmla="*/ 324604 w 2016224"/>
                <a:gd name="connsiteY4-38" fmla="*/ 1928896 h 1944216"/>
                <a:gd name="connsiteX5-39" fmla="*/ 0 w 2016224"/>
                <a:gd name="connsiteY5-40" fmla="*/ 1944216 h 1944216"/>
                <a:gd name="connsiteX6-41" fmla="*/ 0 w 2016224"/>
                <a:gd name="connsiteY6-42" fmla="*/ 0 h 1944216"/>
                <a:gd name="connsiteX0-43" fmla="*/ 0 w 2016224"/>
                <a:gd name="connsiteY0-44" fmla="*/ 0 h 1944216"/>
                <a:gd name="connsiteX1-45" fmla="*/ 2016224 w 2016224"/>
                <a:gd name="connsiteY1-46" fmla="*/ 0 h 1944216"/>
                <a:gd name="connsiteX2-47" fmla="*/ 2009739 w 2016224"/>
                <a:gd name="connsiteY2-48" fmla="*/ 212637 h 1944216"/>
                <a:gd name="connsiteX3-49" fmla="*/ 305943 w 2016224"/>
                <a:gd name="connsiteY3-50" fmla="*/ 212637 h 1944216"/>
                <a:gd name="connsiteX4-51" fmla="*/ 324604 w 2016224"/>
                <a:gd name="connsiteY4-52" fmla="*/ 1928896 h 1944216"/>
                <a:gd name="connsiteX5-53" fmla="*/ 0 w 2016224"/>
                <a:gd name="connsiteY5-54" fmla="*/ 1944216 h 1944216"/>
                <a:gd name="connsiteX6-55" fmla="*/ 0 w 2016224"/>
                <a:gd name="connsiteY6-56" fmla="*/ 0 h 1944216"/>
                <a:gd name="connsiteX0-57" fmla="*/ 0 w 2040841"/>
                <a:gd name="connsiteY0-58" fmla="*/ 0 h 1944216"/>
                <a:gd name="connsiteX1-59" fmla="*/ 2016224 w 2040841"/>
                <a:gd name="connsiteY1-60" fmla="*/ 0 h 1944216"/>
                <a:gd name="connsiteX2-61" fmla="*/ 2040841 w 2040841"/>
                <a:gd name="connsiteY2-62" fmla="*/ 200196 h 1944216"/>
                <a:gd name="connsiteX3-63" fmla="*/ 305943 w 2040841"/>
                <a:gd name="connsiteY3-64" fmla="*/ 212637 h 1944216"/>
                <a:gd name="connsiteX4-65" fmla="*/ 324604 w 2040841"/>
                <a:gd name="connsiteY4-66" fmla="*/ 1928896 h 1944216"/>
                <a:gd name="connsiteX5-67" fmla="*/ 0 w 2040841"/>
                <a:gd name="connsiteY5-68" fmla="*/ 1944216 h 1944216"/>
                <a:gd name="connsiteX6-69" fmla="*/ 0 w 2040841"/>
                <a:gd name="connsiteY6-70" fmla="*/ 0 h 1944216"/>
                <a:gd name="connsiteX0-71" fmla="*/ 0 w 2016224"/>
                <a:gd name="connsiteY0-72" fmla="*/ 0 h 1944216"/>
                <a:gd name="connsiteX1-73" fmla="*/ 2016224 w 2016224"/>
                <a:gd name="connsiteY1-74" fmla="*/ 0 h 1944216"/>
                <a:gd name="connsiteX2-75" fmla="*/ 2015959 w 2016224"/>
                <a:gd name="connsiteY2-76" fmla="*/ 212637 h 1944216"/>
                <a:gd name="connsiteX3-77" fmla="*/ 305943 w 2016224"/>
                <a:gd name="connsiteY3-78" fmla="*/ 212637 h 1944216"/>
                <a:gd name="connsiteX4-79" fmla="*/ 324604 w 2016224"/>
                <a:gd name="connsiteY4-80" fmla="*/ 1928896 h 1944216"/>
                <a:gd name="connsiteX5-81" fmla="*/ 0 w 2016224"/>
                <a:gd name="connsiteY5-82" fmla="*/ 1944216 h 1944216"/>
                <a:gd name="connsiteX6-83" fmla="*/ 0 w 2016224"/>
                <a:gd name="connsiteY6-84" fmla="*/ 0 h 1944216"/>
                <a:gd name="connsiteX0-85" fmla="*/ 0 w 2016224"/>
                <a:gd name="connsiteY0-86" fmla="*/ 0 h 1944216"/>
                <a:gd name="connsiteX1-87" fmla="*/ 2016224 w 2016224"/>
                <a:gd name="connsiteY1-88" fmla="*/ 0 h 1944216"/>
                <a:gd name="connsiteX2-89" fmla="*/ 2015959 w 2016224"/>
                <a:gd name="connsiteY2-90" fmla="*/ 212637 h 1944216"/>
                <a:gd name="connsiteX3-91" fmla="*/ 305943 w 2016224"/>
                <a:gd name="connsiteY3-92" fmla="*/ 212637 h 1944216"/>
                <a:gd name="connsiteX4-93" fmla="*/ 281061 w 2016224"/>
                <a:gd name="connsiteY4-94" fmla="*/ 1941337 h 1944216"/>
                <a:gd name="connsiteX5-95" fmla="*/ 0 w 2016224"/>
                <a:gd name="connsiteY5-96" fmla="*/ 1944216 h 1944216"/>
                <a:gd name="connsiteX6-97" fmla="*/ 0 w 2016224"/>
                <a:gd name="connsiteY6-98" fmla="*/ 0 h 1944216"/>
                <a:gd name="connsiteX0-99" fmla="*/ 0 w 2016224"/>
                <a:gd name="connsiteY0-100" fmla="*/ 0 h 1944216"/>
                <a:gd name="connsiteX1-101" fmla="*/ 2016224 w 2016224"/>
                <a:gd name="connsiteY1-102" fmla="*/ 0 h 1944216"/>
                <a:gd name="connsiteX2-103" fmla="*/ 2015959 w 2016224"/>
                <a:gd name="connsiteY2-104" fmla="*/ 212637 h 1944216"/>
                <a:gd name="connsiteX3-105" fmla="*/ 305943 w 2016224"/>
                <a:gd name="connsiteY3-106" fmla="*/ 212637 h 1944216"/>
                <a:gd name="connsiteX4-107" fmla="*/ 312163 w 2016224"/>
                <a:gd name="connsiteY4-108" fmla="*/ 1922676 h 1944216"/>
                <a:gd name="connsiteX5-109" fmla="*/ 0 w 2016224"/>
                <a:gd name="connsiteY5-110" fmla="*/ 1944216 h 1944216"/>
                <a:gd name="connsiteX6-111" fmla="*/ 0 w 2016224"/>
                <a:gd name="connsiteY6-112" fmla="*/ 0 h 1944216"/>
                <a:gd name="connsiteX0-113" fmla="*/ 0 w 2016224"/>
                <a:gd name="connsiteY0-114" fmla="*/ 0 h 1953778"/>
                <a:gd name="connsiteX1-115" fmla="*/ 2016224 w 2016224"/>
                <a:gd name="connsiteY1-116" fmla="*/ 0 h 1953778"/>
                <a:gd name="connsiteX2-117" fmla="*/ 2015959 w 2016224"/>
                <a:gd name="connsiteY2-118" fmla="*/ 212637 h 1953778"/>
                <a:gd name="connsiteX3-119" fmla="*/ 305943 w 2016224"/>
                <a:gd name="connsiteY3-120" fmla="*/ 212637 h 1953778"/>
                <a:gd name="connsiteX4-121" fmla="*/ 312163 w 2016224"/>
                <a:gd name="connsiteY4-122" fmla="*/ 1953778 h 1953778"/>
                <a:gd name="connsiteX5-123" fmla="*/ 0 w 2016224"/>
                <a:gd name="connsiteY5-124" fmla="*/ 1944216 h 1953778"/>
                <a:gd name="connsiteX6-125" fmla="*/ 0 w 2016224"/>
                <a:gd name="connsiteY6-126" fmla="*/ 0 h 1953778"/>
                <a:gd name="connsiteX0-127" fmla="*/ 0 w 2016224"/>
                <a:gd name="connsiteY0-128" fmla="*/ 0 h 1944216"/>
                <a:gd name="connsiteX1-129" fmla="*/ 2016224 w 2016224"/>
                <a:gd name="connsiteY1-130" fmla="*/ 0 h 1944216"/>
                <a:gd name="connsiteX2-131" fmla="*/ 2015959 w 2016224"/>
                <a:gd name="connsiteY2-132" fmla="*/ 212637 h 1944216"/>
                <a:gd name="connsiteX3-133" fmla="*/ 305943 w 2016224"/>
                <a:gd name="connsiteY3-134" fmla="*/ 212637 h 1944216"/>
                <a:gd name="connsiteX4-135" fmla="*/ 305942 w 2016224"/>
                <a:gd name="connsiteY4-136" fmla="*/ 1935117 h 1944216"/>
                <a:gd name="connsiteX5-137" fmla="*/ 0 w 2016224"/>
                <a:gd name="connsiteY5-138" fmla="*/ 1944216 h 1944216"/>
                <a:gd name="connsiteX6-139" fmla="*/ 0 w 2016224"/>
                <a:gd name="connsiteY6-140" fmla="*/ 0 h 1944216"/>
                <a:gd name="connsiteX0-141" fmla="*/ 0 w 2016224"/>
                <a:gd name="connsiteY0-142" fmla="*/ 0 h 1944216"/>
                <a:gd name="connsiteX1-143" fmla="*/ 2016224 w 2016224"/>
                <a:gd name="connsiteY1-144" fmla="*/ 0 h 1944216"/>
                <a:gd name="connsiteX2-145" fmla="*/ 2015959 w 2016224"/>
                <a:gd name="connsiteY2-146" fmla="*/ 212637 h 1944216"/>
                <a:gd name="connsiteX3-147" fmla="*/ 225078 w 2016224"/>
                <a:gd name="connsiteY3-148" fmla="*/ 212637 h 1944216"/>
                <a:gd name="connsiteX4-149" fmla="*/ 305942 w 2016224"/>
                <a:gd name="connsiteY4-150" fmla="*/ 1935117 h 1944216"/>
                <a:gd name="connsiteX5-151" fmla="*/ 0 w 2016224"/>
                <a:gd name="connsiteY5-152" fmla="*/ 1944216 h 1944216"/>
                <a:gd name="connsiteX6-153" fmla="*/ 0 w 2016224"/>
                <a:gd name="connsiteY6-154" fmla="*/ 0 h 1944216"/>
                <a:gd name="connsiteX0-155" fmla="*/ 0 w 2016224"/>
                <a:gd name="connsiteY0-156" fmla="*/ 0 h 1944216"/>
                <a:gd name="connsiteX1-157" fmla="*/ 2016224 w 2016224"/>
                <a:gd name="connsiteY1-158" fmla="*/ 0 h 1944216"/>
                <a:gd name="connsiteX2-159" fmla="*/ 2015959 w 2016224"/>
                <a:gd name="connsiteY2-160" fmla="*/ 212637 h 1944216"/>
                <a:gd name="connsiteX3-161" fmla="*/ 225078 w 2016224"/>
                <a:gd name="connsiteY3-162" fmla="*/ 212637 h 1944216"/>
                <a:gd name="connsiteX4-163" fmla="*/ 225076 w 2016224"/>
                <a:gd name="connsiteY4-164" fmla="*/ 1941338 h 1944216"/>
                <a:gd name="connsiteX5-165" fmla="*/ 0 w 2016224"/>
                <a:gd name="connsiteY5-166" fmla="*/ 1944216 h 1944216"/>
                <a:gd name="connsiteX6-167" fmla="*/ 0 w 2016224"/>
                <a:gd name="connsiteY6-168" fmla="*/ 0 h 1944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016224" h="1944216">
                  <a:moveTo>
                    <a:pt x="0" y="0"/>
                  </a:moveTo>
                  <a:lnTo>
                    <a:pt x="2016224" y="0"/>
                  </a:lnTo>
                  <a:cubicBezTo>
                    <a:pt x="2016136" y="70879"/>
                    <a:pt x="2016047" y="141758"/>
                    <a:pt x="2015959" y="212637"/>
                  </a:cubicBezTo>
                  <a:lnTo>
                    <a:pt x="225078" y="212637"/>
                  </a:lnTo>
                  <a:cubicBezTo>
                    <a:pt x="227151" y="782650"/>
                    <a:pt x="223003" y="1371325"/>
                    <a:pt x="225076" y="1941338"/>
                  </a:cubicBezTo>
                  <a:lnTo>
                    <a:pt x="0" y="194421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855">
                <a:solidFill>
                  <a:schemeClr val="tx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9" name="Yarım Çerçeve 10"/>
            <p:cNvSpPr/>
            <p:nvPr/>
          </p:nvSpPr>
          <p:spPr>
            <a:xfrm rot="16200000">
              <a:off x="3393677" y="1599643"/>
              <a:ext cx="2016224" cy="1944216"/>
            </a:xfrm>
            <a:custGeom>
              <a:avLst/>
              <a:gdLst>
                <a:gd name="connsiteX0" fmla="*/ 0 w 2016224"/>
                <a:gd name="connsiteY0" fmla="*/ 0 h 1944216"/>
                <a:gd name="connsiteX1" fmla="*/ 2016224 w 2016224"/>
                <a:gd name="connsiteY1" fmla="*/ 0 h 1944216"/>
                <a:gd name="connsiteX2" fmla="*/ 1344156 w 2016224"/>
                <a:gd name="connsiteY2" fmla="*/ 648066 h 1944216"/>
                <a:gd name="connsiteX3" fmla="*/ 648066 w 2016224"/>
                <a:gd name="connsiteY3" fmla="*/ 648066 h 1944216"/>
                <a:gd name="connsiteX4" fmla="*/ 648066 w 2016224"/>
                <a:gd name="connsiteY4" fmla="*/ 1319296 h 1944216"/>
                <a:gd name="connsiteX5" fmla="*/ 0 w 2016224"/>
                <a:gd name="connsiteY5" fmla="*/ 1944216 h 1944216"/>
                <a:gd name="connsiteX6" fmla="*/ 0 w 2016224"/>
                <a:gd name="connsiteY6" fmla="*/ 0 h 1944216"/>
                <a:gd name="connsiteX0-1" fmla="*/ 0 w 2016224"/>
                <a:gd name="connsiteY0-2" fmla="*/ 0 h 1944216"/>
                <a:gd name="connsiteX1-3" fmla="*/ 2016224 w 2016224"/>
                <a:gd name="connsiteY1-4" fmla="*/ 0 h 1944216"/>
                <a:gd name="connsiteX2-5" fmla="*/ 1344156 w 2016224"/>
                <a:gd name="connsiteY2-6" fmla="*/ 648066 h 1944216"/>
                <a:gd name="connsiteX3-7" fmla="*/ 305943 w 2016224"/>
                <a:gd name="connsiteY3-8" fmla="*/ 212637 h 1944216"/>
                <a:gd name="connsiteX4-9" fmla="*/ 648066 w 2016224"/>
                <a:gd name="connsiteY4-10" fmla="*/ 1319296 h 1944216"/>
                <a:gd name="connsiteX5-11" fmla="*/ 0 w 2016224"/>
                <a:gd name="connsiteY5-12" fmla="*/ 1944216 h 1944216"/>
                <a:gd name="connsiteX6-13" fmla="*/ 0 w 2016224"/>
                <a:gd name="connsiteY6-14" fmla="*/ 0 h 1944216"/>
                <a:gd name="connsiteX0-15" fmla="*/ 0 w 2016224"/>
                <a:gd name="connsiteY0-16" fmla="*/ 0 h 1944216"/>
                <a:gd name="connsiteX1-17" fmla="*/ 2016224 w 2016224"/>
                <a:gd name="connsiteY1-18" fmla="*/ 0 h 1944216"/>
                <a:gd name="connsiteX2-19" fmla="*/ 1344156 w 2016224"/>
                <a:gd name="connsiteY2-20" fmla="*/ 648066 h 1944216"/>
                <a:gd name="connsiteX3-21" fmla="*/ 305943 w 2016224"/>
                <a:gd name="connsiteY3-22" fmla="*/ 212637 h 1944216"/>
                <a:gd name="connsiteX4-23" fmla="*/ 324604 w 2016224"/>
                <a:gd name="connsiteY4-24" fmla="*/ 1928896 h 1944216"/>
                <a:gd name="connsiteX5-25" fmla="*/ 0 w 2016224"/>
                <a:gd name="connsiteY5-26" fmla="*/ 1944216 h 1944216"/>
                <a:gd name="connsiteX6-27" fmla="*/ 0 w 2016224"/>
                <a:gd name="connsiteY6-28" fmla="*/ 0 h 1944216"/>
                <a:gd name="connsiteX0-29" fmla="*/ 0 w 2016224"/>
                <a:gd name="connsiteY0-30" fmla="*/ 0 h 1944216"/>
                <a:gd name="connsiteX1-31" fmla="*/ 2016224 w 2016224"/>
                <a:gd name="connsiteY1-32" fmla="*/ 0 h 1944216"/>
                <a:gd name="connsiteX2-33" fmla="*/ 1984858 w 2016224"/>
                <a:gd name="connsiteY2-34" fmla="*/ 187756 h 1944216"/>
                <a:gd name="connsiteX3-35" fmla="*/ 305943 w 2016224"/>
                <a:gd name="connsiteY3-36" fmla="*/ 212637 h 1944216"/>
                <a:gd name="connsiteX4-37" fmla="*/ 324604 w 2016224"/>
                <a:gd name="connsiteY4-38" fmla="*/ 1928896 h 1944216"/>
                <a:gd name="connsiteX5-39" fmla="*/ 0 w 2016224"/>
                <a:gd name="connsiteY5-40" fmla="*/ 1944216 h 1944216"/>
                <a:gd name="connsiteX6-41" fmla="*/ 0 w 2016224"/>
                <a:gd name="connsiteY6-42" fmla="*/ 0 h 1944216"/>
                <a:gd name="connsiteX0-43" fmla="*/ 0 w 2016224"/>
                <a:gd name="connsiteY0-44" fmla="*/ 0 h 1944216"/>
                <a:gd name="connsiteX1-45" fmla="*/ 2016224 w 2016224"/>
                <a:gd name="connsiteY1-46" fmla="*/ 0 h 1944216"/>
                <a:gd name="connsiteX2-47" fmla="*/ 2009739 w 2016224"/>
                <a:gd name="connsiteY2-48" fmla="*/ 212637 h 1944216"/>
                <a:gd name="connsiteX3-49" fmla="*/ 305943 w 2016224"/>
                <a:gd name="connsiteY3-50" fmla="*/ 212637 h 1944216"/>
                <a:gd name="connsiteX4-51" fmla="*/ 324604 w 2016224"/>
                <a:gd name="connsiteY4-52" fmla="*/ 1928896 h 1944216"/>
                <a:gd name="connsiteX5-53" fmla="*/ 0 w 2016224"/>
                <a:gd name="connsiteY5-54" fmla="*/ 1944216 h 1944216"/>
                <a:gd name="connsiteX6-55" fmla="*/ 0 w 2016224"/>
                <a:gd name="connsiteY6-56" fmla="*/ 0 h 1944216"/>
                <a:gd name="connsiteX0-57" fmla="*/ 0 w 2040841"/>
                <a:gd name="connsiteY0-58" fmla="*/ 0 h 1944216"/>
                <a:gd name="connsiteX1-59" fmla="*/ 2016224 w 2040841"/>
                <a:gd name="connsiteY1-60" fmla="*/ 0 h 1944216"/>
                <a:gd name="connsiteX2-61" fmla="*/ 2040841 w 2040841"/>
                <a:gd name="connsiteY2-62" fmla="*/ 200196 h 1944216"/>
                <a:gd name="connsiteX3-63" fmla="*/ 305943 w 2040841"/>
                <a:gd name="connsiteY3-64" fmla="*/ 212637 h 1944216"/>
                <a:gd name="connsiteX4-65" fmla="*/ 324604 w 2040841"/>
                <a:gd name="connsiteY4-66" fmla="*/ 1928896 h 1944216"/>
                <a:gd name="connsiteX5-67" fmla="*/ 0 w 2040841"/>
                <a:gd name="connsiteY5-68" fmla="*/ 1944216 h 1944216"/>
                <a:gd name="connsiteX6-69" fmla="*/ 0 w 2040841"/>
                <a:gd name="connsiteY6-70" fmla="*/ 0 h 1944216"/>
                <a:gd name="connsiteX0-71" fmla="*/ 0 w 2016224"/>
                <a:gd name="connsiteY0-72" fmla="*/ 0 h 1944216"/>
                <a:gd name="connsiteX1-73" fmla="*/ 2016224 w 2016224"/>
                <a:gd name="connsiteY1-74" fmla="*/ 0 h 1944216"/>
                <a:gd name="connsiteX2-75" fmla="*/ 2015959 w 2016224"/>
                <a:gd name="connsiteY2-76" fmla="*/ 212637 h 1944216"/>
                <a:gd name="connsiteX3-77" fmla="*/ 305943 w 2016224"/>
                <a:gd name="connsiteY3-78" fmla="*/ 212637 h 1944216"/>
                <a:gd name="connsiteX4-79" fmla="*/ 324604 w 2016224"/>
                <a:gd name="connsiteY4-80" fmla="*/ 1928896 h 1944216"/>
                <a:gd name="connsiteX5-81" fmla="*/ 0 w 2016224"/>
                <a:gd name="connsiteY5-82" fmla="*/ 1944216 h 1944216"/>
                <a:gd name="connsiteX6-83" fmla="*/ 0 w 2016224"/>
                <a:gd name="connsiteY6-84" fmla="*/ 0 h 1944216"/>
                <a:gd name="connsiteX0-85" fmla="*/ 0 w 2016224"/>
                <a:gd name="connsiteY0-86" fmla="*/ 0 h 1944216"/>
                <a:gd name="connsiteX1-87" fmla="*/ 2016224 w 2016224"/>
                <a:gd name="connsiteY1-88" fmla="*/ 0 h 1944216"/>
                <a:gd name="connsiteX2-89" fmla="*/ 2015959 w 2016224"/>
                <a:gd name="connsiteY2-90" fmla="*/ 212637 h 1944216"/>
                <a:gd name="connsiteX3-91" fmla="*/ 305943 w 2016224"/>
                <a:gd name="connsiteY3-92" fmla="*/ 212637 h 1944216"/>
                <a:gd name="connsiteX4-93" fmla="*/ 281061 w 2016224"/>
                <a:gd name="connsiteY4-94" fmla="*/ 1941337 h 1944216"/>
                <a:gd name="connsiteX5-95" fmla="*/ 0 w 2016224"/>
                <a:gd name="connsiteY5-96" fmla="*/ 1944216 h 1944216"/>
                <a:gd name="connsiteX6-97" fmla="*/ 0 w 2016224"/>
                <a:gd name="connsiteY6-98" fmla="*/ 0 h 1944216"/>
                <a:gd name="connsiteX0-99" fmla="*/ 0 w 2016224"/>
                <a:gd name="connsiteY0-100" fmla="*/ 0 h 1944216"/>
                <a:gd name="connsiteX1-101" fmla="*/ 2016224 w 2016224"/>
                <a:gd name="connsiteY1-102" fmla="*/ 0 h 1944216"/>
                <a:gd name="connsiteX2-103" fmla="*/ 2015959 w 2016224"/>
                <a:gd name="connsiteY2-104" fmla="*/ 212637 h 1944216"/>
                <a:gd name="connsiteX3-105" fmla="*/ 305943 w 2016224"/>
                <a:gd name="connsiteY3-106" fmla="*/ 212637 h 1944216"/>
                <a:gd name="connsiteX4-107" fmla="*/ 312163 w 2016224"/>
                <a:gd name="connsiteY4-108" fmla="*/ 1922676 h 1944216"/>
                <a:gd name="connsiteX5-109" fmla="*/ 0 w 2016224"/>
                <a:gd name="connsiteY5-110" fmla="*/ 1944216 h 1944216"/>
                <a:gd name="connsiteX6-111" fmla="*/ 0 w 2016224"/>
                <a:gd name="connsiteY6-112" fmla="*/ 0 h 1944216"/>
                <a:gd name="connsiteX0-113" fmla="*/ 0 w 2016224"/>
                <a:gd name="connsiteY0-114" fmla="*/ 0 h 1953778"/>
                <a:gd name="connsiteX1-115" fmla="*/ 2016224 w 2016224"/>
                <a:gd name="connsiteY1-116" fmla="*/ 0 h 1953778"/>
                <a:gd name="connsiteX2-117" fmla="*/ 2015959 w 2016224"/>
                <a:gd name="connsiteY2-118" fmla="*/ 212637 h 1953778"/>
                <a:gd name="connsiteX3-119" fmla="*/ 305943 w 2016224"/>
                <a:gd name="connsiteY3-120" fmla="*/ 212637 h 1953778"/>
                <a:gd name="connsiteX4-121" fmla="*/ 312163 w 2016224"/>
                <a:gd name="connsiteY4-122" fmla="*/ 1953778 h 1953778"/>
                <a:gd name="connsiteX5-123" fmla="*/ 0 w 2016224"/>
                <a:gd name="connsiteY5-124" fmla="*/ 1944216 h 1953778"/>
                <a:gd name="connsiteX6-125" fmla="*/ 0 w 2016224"/>
                <a:gd name="connsiteY6-126" fmla="*/ 0 h 1953778"/>
                <a:gd name="connsiteX0-127" fmla="*/ 0 w 2016224"/>
                <a:gd name="connsiteY0-128" fmla="*/ 0 h 1944216"/>
                <a:gd name="connsiteX1-129" fmla="*/ 2016224 w 2016224"/>
                <a:gd name="connsiteY1-130" fmla="*/ 0 h 1944216"/>
                <a:gd name="connsiteX2-131" fmla="*/ 2015959 w 2016224"/>
                <a:gd name="connsiteY2-132" fmla="*/ 212637 h 1944216"/>
                <a:gd name="connsiteX3-133" fmla="*/ 305943 w 2016224"/>
                <a:gd name="connsiteY3-134" fmla="*/ 212637 h 1944216"/>
                <a:gd name="connsiteX4-135" fmla="*/ 305942 w 2016224"/>
                <a:gd name="connsiteY4-136" fmla="*/ 1935117 h 1944216"/>
                <a:gd name="connsiteX5-137" fmla="*/ 0 w 2016224"/>
                <a:gd name="connsiteY5-138" fmla="*/ 1944216 h 1944216"/>
                <a:gd name="connsiteX6-139" fmla="*/ 0 w 2016224"/>
                <a:gd name="connsiteY6-140" fmla="*/ 0 h 1944216"/>
                <a:gd name="connsiteX0-141" fmla="*/ 0 w 2016224"/>
                <a:gd name="connsiteY0-142" fmla="*/ 0 h 1944216"/>
                <a:gd name="connsiteX1-143" fmla="*/ 2016224 w 2016224"/>
                <a:gd name="connsiteY1-144" fmla="*/ 0 h 1944216"/>
                <a:gd name="connsiteX2-145" fmla="*/ 2015959 w 2016224"/>
                <a:gd name="connsiteY2-146" fmla="*/ 212637 h 1944216"/>
                <a:gd name="connsiteX3-147" fmla="*/ 225078 w 2016224"/>
                <a:gd name="connsiteY3-148" fmla="*/ 212637 h 1944216"/>
                <a:gd name="connsiteX4-149" fmla="*/ 305942 w 2016224"/>
                <a:gd name="connsiteY4-150" fmla="*/ 1935117 h 1944216"/>
                <a:gd name="connsiteX5-151" fmla="*/ 0 w 2016224"/>
                <a:gd name="connsiteY5-152" fmla="*/ 1944216 h 1944216"/>
                <a:gd name="connsiteX6-153" fmla="*/ 0 w 2016224"/>
                <a:gd name="connsiteY6-154" fmla="*/ 0 h 1944216"/>
                <a:gd name="connsiteX0-155" fmla="*/ 0 w 2016224"/>
                <a:gd name="connsiteY0-156" fmla="*/ 0 h 1944216"/>
                <a:gd name="connsiteX1-157" fmla="*/ 2016224 w 2016224"/>
                <a:gd name="connsiteY1-158" fmla="*/ 0 h 1944216"/>
                <a:gd name="connsiteX2-159" fmla="*/ 2015959 w 2016224"/>
                <a:gd name="connsiteY2-160" fmla="*/ 212637 h 1944216"/>
                <a:gd name="connsiteX3-161" fmla="*/ 225078 w 2016224"/>
                <a:gd name="connsiteY3-162" fmla="*/ 212637 h 1944216"/>
                <a:gd name="connsiteX4-163" fmla="*/ 225076 w 2016224"/>
                <a:gd name="connsiteY4-164" fmla="*/ 1941338 h 1944216"/>
                <a:gd name="connsiteX5-165" fmla="*/ 0 w 2016224"/>
                <a:gd name="connsiteY5-166" fmla="*/ 1944216 h 1944216"/>
                <a:gd name="connsiteX6-167" fmla="*/ 0 w 2016224"/>
                <a:gd name="connsiteY6-168" fmla="*/ 0 h 1944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016224" h="1944216">
                  <a:moveTo>
                    <a:pt x="0" y="0"/>
                  </a:moveTo>
                  <a:lnTo>
                    <a:pt x="2016224" y="0"/>
                  </a:lnTo>
                  <a:cubicBezTo>
                    <a:pt x="2016136" y="70879"/>
                    <a:pt x="2016047" y="141758"/>
                    <a:pt x="2015959" y="212637"/>
                  </a:cubicBezTo>
                  <a:lnTo>
                    <a:pt x="225078" y="212637"/>
                  </a:lnTo>
                  <a:cubicBezTo>
                    <a:pt x="227151" y="782650"/>
                    <a:pt x="223003" y="1371325"/>
                    <a:pt x="225076" y="1941338"/>
                  </a:cubicBezTo>
                  <a:lnTo>
                    <a:pt x="0" y="1944216"/>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855">
                <a:solidFill>
                  <a:schemeClr val="tx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2" name="Yarım Çerçeve 10"/>
            <p:cNvSpPr/>
            <p:nvPr/>
          </p:nvSpPr>
          <p:spPr>
            <a:xfrm rot="16200000">
              <a:off x="-128651" y="1599643"/>
              <a:ext cx="2016224" cy="1944216"/>
            </a:xfrm>
            <a:custGeom>
              <a:avLst/>
              <a:gdLst>
                <a:gd name="connsiteX0" fmla="*/ 0 w 2016224"/>
                <a:gd name="connsiteY0" fmla="*/ 0 h 1944216"/>
                <a:gd name="connsiteX1" fmla="*/ 2016224 w 2016224"/>
                <a:gd name="connsiteY1" fmla="*/ 0 h 1944216"/>
                <a:gd name="connsiteX2" fmla="*/ 1344156 w 2016224"/>
                <a:gd name="connsiteY2" fmla="*/ 648066 h 1944216"/>
                <a:gd name="connsiteX3" fmla="*/ 648066 w 2016224"/>
                <a:gd name="connsiteY3" fmla="*/ 648066 h 1944216"/>
                <a:gd name="connsiteX4" fmla="*/ 648066 w 2016224"/>
                <a:gd name="connsiteY4" fmla="*/ 1319296 h 1944216"/>
                <a:gd name="connsiteX5" fmla="*/ 0 w 2016224"/>
                <a:gd name="connsiteY5" fmla="*/ 1944216 h 1944216"/>
                <a:gd name="connsiteX6" fmla="*/ 0 w 2016224"/>
                <a:gd name="connsiteY6" fmla="*/ 0 h 1944216"/>
                <a:gd name="connsiteX0-1" fmla="*/ 0 w 2016224"/>
                <a:gd name="connsiteY0-2" fmla="*/ 0 h 1944216"/>
                <a:gd name="connsiteX1-3" fmla="*/ 2016224 w 2016224"/>
                <a:gd name="connsiteY1-4" fmla="*/ 0 h 1944216"/>
                <a:gd name="connsiteX2-5" fmla="*/ 1344156 w 2016224"/>
                <a:gd name="connsiteY2-6" fmla="*/ 648066 h 1944216"/>
                <a:gd name="connsiteX3-7" fmla="*/ 305943 w 2016224"/>
                <a:gd name="connsiteY3-8" fmla="*/ 212637 h 1944216"/>
                <a:gd name="connsiteX4-9" fmla="*/ 648066 w 2016224"/>
                <a:gd name="connsiteY4-10" fmla="*/ 1319296 h 1944216"/>
                <a:gd name="connsiteX5-11" fmla="*/ 0 w 2016224"/>
                <a:gd name="connsiteY5-12" fmla="*/ 1944216 h 1944216"/>
                <a:gd name="connsiteX6-13" fmla="*/ 0 w 2016224"/>
                <a:gd name="connsiteY6-14" fmla="*/ 0 h 1944216"/>
                <a:gd name="connsiteX0-15" fmla="*/ 0 w 2016224"/>
                <a:gd name="connsiteY0-16" fmla="*/ 0 h 1944216"/>
                <a:gd name="connsiteX1-17" fmla="*/ 2016224 w 2016224"/>
                <a:gd name="connsiteY1-18" fmla="*/ 0 h 1944216"/>
                <a:gd name="connsiteX2-19" fmla="*/ 1344156 w 2016224"/>
                <a:gd name="connsiteY2-20" fmla="*/ 648066 h 1944216"/>
                <a:gd name="connsiteX3-21" fmla="*/ 305943 w 2016224"/>
                <a:gd name="connsiteY3-22" fmla="*/ 212637 h 1944216"/>
                <a:gd name="connsiteX4-23" fmla="*/ 324604 w 2016224"/>
                <a:gd name="connsiteY4-24" fmla="*/ 1928896 h 1944216"/>
                <a:gd name="connsiteX5-25" fmla="*/ 0 w 2016224"/>
                <a:gd name="connsiteY5-26" fmla="*/ 1944216 h 1944216"/>
                <a:gd name="connsiteX6-27" fmla="*/ 0 w 2016224"/>
                <a:gd name="connsiteY6-28" fmla="*/ 0 h 1944216"/>
                <a:gd name="connsiteX0-29" fmla="*/ 0 w 2016224"/>
                <a:gd name="connsiteY0-30" fmla="*/ 0 h 1944216"/>
                <a:gd name="connsiteX1-31" fmla="*/ 2016224 w 2016224"/>
                <a:gd name="connsiteY1-32" fmla="*/ 0 h 1944216"/>
                <a:gd name="connsiteX2-33" fmla="*/ 1984858 w 2016224"/>
                <a:gd name="connsiteY2-34" fmla="*/ 187756 h 1944216"/>
                <a:gd name="connsiteX3-35" fmla="*/ 305943 w 2016224"/>
                <a:gd name="connsiteY3-36" fmla="*/ 212637 h 1944216"/>
                <a:gd name="connsiteX4-37" fmla="*/ 324604 w 2016224"/>
                <a:gd name="connsiteY4-38" fmla="*/ 1928896 h 1944216"/>
                <a:gd name="connsiteX5-39" fmla="*/ 0 w 2016224"/>
                <a:gd name="connsiteY5-40" fmla="*/ 1944216 h 1944216"/>
                <a:gd name="connsiteX6-41" fmla="*/ 0 w 2016224"/>
                <a:gd name="connsiteY6-42" fmla="*/ 0 h 1944216"/>
                <a:gd name="connsiteX0-43" fmla="*/ 0 w 2016224"/>
                <a:gd name="connsiteY0-44" fmla="*/ 0 h 1944216"/>
                <a:gd name="connsiteX1-45" fmla="*/ 2016224 w 2016224"/>
                <a:gd name="connsiteY1-46" fmla="*/ 0 h 1944216"/>
                <a:gd name="connsiteX2-47" fmla="*/ 2009739 w 2016224"/>
                <a:gd name="connsiteY2-48" fmla="*/ 212637 h 1944216"/>
                <a:gd name="connsiteX3-49" fmla="*/ 305943 w 2016224"/>
                <a:gd name="connsiteY3-50" fmla="*/ 212637 h 1944216"/>
                <a:gd name="connsiteX4-51" fmla="*/ 324604 w 2016224"/>
                <a:gd name="connsiteY4-52" fmla="*/ 1928896 h 1944216"/>
                <a:gd name="connsiteX5-53" fmla="*/ 0 w 2016224"/>
                <a:gd name="connsiteY5-54" fmla="*/ 1944216 h 1944216"/>
                <a:gd name="connsiteX6-55" fmla="*/ 0 w 2016224"/>
                <a:gd name="connsiteY6-56" fmla="*/ 0 h 1944216"/>
                <a:gd name="connsiteX0-57" fmla="*/ 0 w 2040841"/>
                <a:gd name="connsiteY0-58" fmla="*/ 0 h 1944216"/>
                <a:gd name="connsiteX1-59" fmla="*/ 2016224 w 2040841"/>
                <a:gd name="connsiteY1-60" fmla="*/ 0 h 1944216"/>
                <a:gd name="connsiteX2-61" fmla="*/ 2040841 w 2040841"/>
                <a:gd name="connsiteY2-62" fmla="*/ 200196 h 1944216"/>
                <a:gd name="connsiteX3-63" fmla="*/ 305943 w 2040841"/>
                <a:gd name="connsiteY3-64" fmla="*/ 212637 h 1944216"/>
                <a:gd name="connsiteX4-65" fmla="*/ 324604 w 2040841"/>
                <a:gd name="connsiteY4-66" fmla="*/ 1928896 h 1944216"/>
                <a:gd name="connsiteX5-67" fmla="*/ 0 w 2040841"/>
                <a:gd name="connsiteY5-68" fmla="*/ 1944216 h 1944216"/>
                <a:gd name="connsiteX6-69" fmla="*/ 0 w 2040841"/>
                <a:gd name="connsiteY6-70" fmla="*/ 0 h 1944216"/>
                <a:gd name="connsiteX0-71" fmla="*/ 0 w 2016224"/>
                <a:gd name="connsiteY0-72" fmla="*/ 0 h 1944216"/>
                <a:gd name="connsiteX1-73" fmla="*/ 2016224 w 2016224"/>
                <a:gd name="connsiteY1-74" fmla="*/ 0 h 1944216"/>
                <a:gd name="connsiteX2-75" fmla="*/ 2015959 w 2016224"/>
                <a:gd name="connsiteY2-76" fmla="*/ 212637 h 1944216"/>
                <a:gd name="connsiteX3-77" fmla="*/ 305943 w 2016224"/>
                <a:gd name="connsiteY3-78" fmla="*/ 212637 h 1944216"/>
                <a:gd name="connsiteX4-79" fmla="*/ 324604 w 2016224"/>
                <a:gd name="connsiteY4-80" fmla="*/ 1928896 h 1944216"/>
                <a:gd name="connsiteX5-81" fmla="*/ 0 w 2016224"/>
                <a:gd name="connsiteY5-82" fmla="*/ 1944216 h 1944216"/>
                <a:gd name="connsiteX6-83" fmla="*/ 0 w 2016224"/>
                <a:gd name="connsiteY6-84" fmla="*/ 0 h 1944216"/>
                <a:gd name="connsiteX0-85" fmla="*/ 0 w 2016224"/>
                <a:gd name="connsiteY0-86" fmla="*/ 0 h 1944216"/>
                <a:gd name="connsiteX1-87" fmla="*/ 2016224 w 2016224"/>
                <a:gd name="connsiteY1-88" fmla="*/ 0 h 1944216"/>
                <a:gd name="connsiteX2-89" fmla="*/ 2015959 w 2016224"/>
                <a:gd name="connsiteY2-90" fmla="*/ 212637 h 1944216"/>
                <a:gd name="connsiteX3-91" fmla="*/ 305943 w 2016224"/>
                <a:gd name="connsiteY3-92" fmla="*/ 212637 h 1944216"/>
                <a:gd name="connsiteX4-93" fmla="*/ 281061 w 2016224"/>
                <a:gd name="connsiteY4-94" fmla="*/ 1941337 h 1944216"/>
                <a:gd name="connsiteX5-95" fmla="*/ 0 w 2016224"/>
                <a:gd name="connsiteY5-96" fmla="*/ 1944216 h 1944216"/>
                <a:gd name="connsiteX6-97" fmla="*/ 0 w 2016224"/>
                <a:gd name="connsiteY6-98" fmla="*/ 0 h 1944216"/>
                <a:gd name="connsiteX0-99" fmla="*/ 0 w 2016224"/>
                <a:gd name="connsiteY0-100" fmla="*/ 0 h 1944216"/>
                <a:gd name="connsiteX1-101" fmla="*/ 2016224 w 2016224"/>
                <a:gd name="connsiteY1-102" fmla="*/ 0 h 1944216"/>
                <a:gd name="connsiteX2-103" fmla="*/ 2015959 w 2016224"/>
                <a:gd name="connsiteY2-104" fmla="*/ 212637 h 1944216"/>
                <a:gd name="connsiteX3-105" fmla="*/ 305943 w 2016224"/>
                <a:gd name="connsiteY3-106" fmla="*/ 212637 h 1944216"/>
                <a:gd name="connsiteX4-107" fmla="*/ 312163 w 2016224"/>
                <a:gd name="connsiteY4-108" fmla="*/ 1922676 h 1944216"/>
                <a:gd name="connsiteX5-109" fmla="*/ 0 w 2016224"/>
                <a:gd name="connsiteY5-110" fmla="*/ 1944216 h 1944216"/>
                <a:gd name="connsiteX6-111" fmla="*/ 0 w 2016224"/>
                <a:gd name="connsiteY6-112" fmla="*/ 0 h 1944216"/>
                <a:gd name="connsiteX0-113" fmla="*/ 0 w 2016224"/>
                <a:gd name="connsiteY0-114" fmla="*/ 0 h 1953778"/>
                <a:gd name="connsiteX1-115" fmla="*/ 2016224 w 2016224"/>
                <a:gd name="connsiteY1-116" fmla="*/ 0 h 1953778"/>
                <a:gd name="connsiteX2-117" fmla="*/ 2015959 w 2016224"/>
                <a:gd name="connsiteY2-118" fmla="*/ 212637 h 1953778"/>
                <a:gd name="connsiteX3-119" fmla="*/ 305943 w 2016224"/>
                <a:gd name="connsiteY3-120" fmla="*/ 212637 h 1953778"/>
                <a:gd name="connsiteX4-121" fmla="*/ 312163 w 2016224"/>
                <a:gd name="connsiteY4-122" fmla="*/ 1953778 h 1953778"/>
                <a:gd name="connsiteX5-123" fmla="*/ 0 w 2016224"/>
                <a:gd name="connsiteY5-124" fmla="*/ 1944216 h 1953778"/>
                <a:gd name="connsiteX6-125" fmla="*/ 0 w 2016224"/>
                <a:gd name="connsiteY6-126" fmla="*/ 0 h 1953778"/>
                <a:gd name="connsiteX0-127" fmla="*/ 0 w 2016224"/>
                <a:gd name="connsiteY0-128" fmla="*/ 0 h 1944216"/>
                <a:gd name="connsiteX1-129" fmla="*/ 2016224 w 2016224"/>
                <a:gd name="connsiteY1-130" fmla="*/ 0 h 1944216"/>
                <a:gd name="connsiteX2-131" fmla="*/ 2015959 w 2016224"/>
                <a:gd name="connsiteY2-132" fmla="*/ 212637 h 1944216"/>
                <a:gd name="connsiteX3-133" fmla="*/ 305943 w 2016224"/>
                <a:gd name="connsiteY3-134" fmla="*/ 212637 h 1944216"/>
                <a:gd name="connsiteX4-135" fmla="*/ 305942 w 2016224"/>
                <a:gd name="connsiteY4-136" fmla="*/ 1935117 h 1944216"/>
                <a:gd name="connsiteX5-137" fmla="*/ 0 w 2016224"/>
                <a:gd name="connsiteY5-138" fmla="*/ 1944216 h 1944216"/>
                <a:gd name="connsiteX6-139" fmla="*/ 0 w 2016224"/>
                <a:gd name="connsiteY6-140" fmla="*/ 0 h 1944216"/>
                <a:gd name="connsiteX0-141" fmla="*/ 0 w 2016224"/>
                <a:gd name="connsiteY0-142" fmla="*/ 0 h 1944216"/>
                <a:gd name="connsiteX1-143" fmla="*/ 2016224 w 2016224"/>
                <a:gd name="connsiteY1-144" fmla="*/ 0 h 1944216"/>
                <a:gd name="connsiteX2-145" fmla="*/ 2015959 w 2016224"/>
                <a:gd name="connsiteY2-146" fmla="*/ 212637 h 1944216"/>
                <a:gd name="connsiteX3-147" fmla="*/ 225078 w 2016224"/>
                <a:gd name="connsiteY3-148" fmla="*/ 212637 h 1944216"/>
                <a:gd name="connsiteX4-149" fmla="*/ 305942 w 2016224"/>
                <a:gd name="connsiteY4-150" fmla="*/ 1935117 h 1944216"/>
                <a:gd name="connsiteX5-151" fmla="*/ 0 w 2016224"/>
                <a:gd name="connsiteY5-152" fmla="*/ 1944216 h 1944216"/>
                <a:gd name="connsiteX6-153" fmla="*/ 0 w 2016224"/>
                <a:gd name="connsiteY6-154" fmla="*/ 0 h 1944216"/>
                <a:gd name="connsiteX0-155" fmla="*/ 0 w 2016224"/>
                <a:gd name="connsiteY0-156" fmla="*/ 0 h 1944216"/>
                <a:gd name="connsiteX1-157" fmla="*/ 2016224 w 2016224"/>
                <a:gd name="connsiteY1-158" fmla="*/ 0 h 1944216"/>
                <a:gd name="connsiteX2-159" fmla="*/ 2015959 w 2016224"/>
                <a:gd name="connsiteY2-160" fmla="*/ 212637 h 1944216"/>
                <a:gd name="connsiteX3-161" fmla="*/ 225078 w 2016224"/>
                <a:gd name="connsiteY3-162" fmla="*/ 212637 h 1944216"/>
                <a:gd name="connsiteX4-163" fmla="*/ 225076 w 2016224"/>
                <a:gd name="connsiteY4-164" fmla="*/ 1941338 h 1944216"/>
                <a:gd name="connsiteX5-165" fmla="*/ 0 w 2016224"/>
                <a:gd name="connsiteY5-166" fmla="*/ 1944216 h 1944216"/>
                <a:gd name="connsiteX6-167" fmla="*/ 0 w 2016224"/>
                <a:gd name="connsiteY6-168" fmla="*/ 0 h 1944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016224" h="1944216">
                  <a:moveTo>
                    <a:pt x="0" y="0"/>
                  </a:moveTo>
                  <a:lnTo>
                    <a:pt x="2016224" y="0"/>
                  </a:lnTo>
                  <a:cubicBezTo>
                    <a:pt x="2016136" y="70879"/>
                    <a:pt x="2016047" y="141758"/>
                    <a:pt x="2015959" y="212637"/>
                  </a:cubicBezTo>
                  <a:lnTo>
                    <a:pt x="225078" y="212637"/>
                  </a:lnTo>
                  <a:cubicBezTo>
                    <a:pt x="227151" y="782650"/>
                    <a:pt x="223003" y="1371325"/>
                    <a:pt x="225076" y="1941338"/>
                  </a:cubicBezTo>
                  <a:lnTo>
                    <a:pt x="0" y="194421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855">
                <a:solidFill>
                  <a:schemeClr val="tx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3" name="Yarım Çerçeve 10"/>
            <p:cNvSpPr/>
            <p:nvPr/>
          </p:nvSpPr>
          <p:spPr>
            <a:xfrm rot="16200000">
              <a:off x="6916004" y="1599644"/>
              <a:ext cx="2016224" cy="1944216"/>
            </a:xfrm>
            <a:custGeom>
              <a:avLst/>
              <a:gdLst>
                <a:gd name="connsiteX0" fmla="*/ 0 w 2016224"/>
                <a:gd name="connsiteY0" fmla="*/ 0 h 1944216"/>
                <a:gd name="connsiteX1" fmla="*/ 2016224 w 2016224"/>
                <a:gd name="connsiteY1" fmla="*/ 0 h 1944216"/>
                <a:gd name="connsiteX2" fmla="*/ 1344156 w 2016224"/>
                <a:gd name="connsiteY2" fmla="*/ 648066 h 1944216"/>
                <a:gd name="connsiteX3" fmla="*/ 648066 w 2016224"/>
                <a:gd name="connsiteY3" fmla="*/ 648066 h 1944216"/>
                <a:gd name="connsiteX4" fmla="*/ 648066 w 2016224"/>
                <a:gd name="connsiteY4" fmla="*/ 1319296 h 1944216"/>
                <a:gd name="connsiteX5" fmla="*/ 0 w 2016224"/>
                <a:gd name="connsiteY5" fmla="*/ 1944216 h 1944216"/>
                <a:gd name="connsiteX6" fmla="*/ 0 w 2016224"/>
                <a:gd name="connsiteY6" fmla="*/ 0 h 1944216"/>
                <a:gd name="connsiteX0-1" fmla="*/ 0 w 2016224"/>
                <a:gd name="connsiteY0-2" fmla="*/ 0 h 1944216"/>
                <a:gd name="connsiteX1-3" fmla="*/ 2016224 w 2016224"/>
                <a:gd name="connsiteY1-4" fmla="*/ 0 h 1944216"/>
                <a:gd name="connsiteX2-5" fmla="*/ 1344156 w 2016224"/>
                <a:gd name="connsiteY2-6" fmla="*/ 648066 h 1944216"/>
                <a:gd name="connsiteX3-7" fmla="*/ 305943 w 2016224"/>
                <a:gd name="connsiteY3-8" fmla="*/ 212637 h 1944216"/>
                <a:gd name="connsiteX4-9" fmla="*/ 648066 w 2016224"/>
                <a:gd name="connsiteY4-10" fmla="*/ 1319296 h 1944216"/>
                <a:gd name="connsiteX5-11" fmla="*/ 0 w 2016224"/>
                <a:gd name="connsiteY5-12" fmla="*/ 1944216 h 1944216"/>
                <a:gd name="connsiteX6-13" fmla="*/ 0 w 2016224"/>
                <a:gd name="connsiteY6-14" fmla="*/ 0 h 1944216"/>
                <a:gd name="connsiteX0-15" fmla="*/ 0 w 2016224"/>
                <a:gd name="connsiteY0-16" fmla="*/ 0 h 1944216"/>
                <a:gd name="connsiteX1-17" fmla="*/ 2016224 w 2016224"/>
                <a:gd name="connsiteY1-18" fmla="*/ 0 h 1944216"/>
                <a:gd name="connsiteX2-19" fmla="*/ 1344156 w 2016224"/>
                <a:gd name="connsiteY2-20" fmla="*/ 648066 h 1944216"/>
                <a:gd name="connsiteX3-21" fmla="*/ 305943 w 2016224"/>
                <a:gd name="connsiteY3-22" fmla="*/ 212637 h 1944216"/>
                <a:gd name="connsiteX4-23" fmla="*/ 324604 w 2016224"/>
                <a:gd name="connsiteY4-24" fmla="*/ 1928896 h 1944216"/>
                <a:gd name="connsiteX5-25" fmla="*/ 0 w 2016224"/>
                <a:gd name="connsiteY5-26" fmla="*/ 1944216 h 1944216"/>
                <a:gd name="connsiteX6-27" fmla="*/ 0 w 2016224"/>
                <a:gd name="connsiteY6-28" fmla="*/ 0 h 1944216"/>
                <a:gd name="connsiteX0-29" fmla="*/ 0 w 2016224"/>
                <a:gd name="connsiteY0-30" fmla="*/ 0 h 1944216"/>
                <a:gd name="connsiteX1-31" fmla="*/ 2016224 w 2016224"/>
                <a:gd name="connsiteY1-32" fmla="*/ 0 h 1944216"/>
                <a:gd name="connsiteX2-33" fmla="*/ 1984858 w 2016224"/>
                <a:gd name="connsiteY2-34" fmla="*/ 187756 h 1944216"/>
                <a:gd name="connsiteX3-35" fmla="*/ 305943 w 2016224"/>
                <a:gd name="connsiteY3-36" fmla="*/ 212637 h 1944216"/>
                <a:gd name="connsiteX4-37" fmla="*/ 324604 w 2016224"/>
                <a:gd name="connsiteY4-38" fmla="*/ 1928896 h 1944216"/>
                <a:gd name="connsiteX5-39" fmla="*/ 0 w 2016224"/>
                <a:gd name="connsiteY5-40" fmla="*/ 1944216 h 1944216"/>
                <a:gd name="connsiteX6-41" fmla="*/ 0 w 2016224"/>
                <a:gd name="connsiteY6-42" fmla="*/ 0 h 1944216"/>
                <a:gd name="connsiteX0-43" fmla="*/ 0 w 2016224"/>
                <a:gd name="connsiteY0-44" fmla="*/ 0 h 1944216"/>
                <a:gd name="connsiteX1-45" fmla="*/ 2016224 w 2016224"/>
                <a:gd name="connsiteY1-46" fmla="*/ 0 h 1944216"/>
                <a:gd name="connsiteX2-47" fmla="*/ 2009739 w 2016224"/>
                <a:gd name="connsiteY2-48" fmla="*/ 212637 h 1944216"/>
                <a:gd name="connsiteX3-49" fmla="*/ 305943 w 2016224"/>
                <a:gd name="connsiteY3-50" fmla="*/ 212637 h 1944216"/>
                <a:gd name="connsiteX4-51" fmla="*/ 324604 w 2016224"/>
                <a:gd name="connsiteY4-52" fmla="*/ 1928896 h 1944216"/>
                <a:gd name="connsiteX5-53" fmla="*/ 0 w 2016224"/>
                <a:gd name="connsiteY5-54" fmla="*/ 1944216 h 1944216"/>
                <a:gd name="connsiteX6-55" fmla="*/ 0 w 2016224"/>
                <a:gd name="connsiteY6-56" fmla="*/ 0 h 1944216"/>
                <a:gd name="connsiteX0-57" fmla="*/ 0 w 2040841"/>
                <a:gd name="connsiteY0-58" fmla="*/ 0 h 1944216"/>
                <a:gd name="connsiteX1-59" fmla="*/ 2016224 w 2040841"/>
                <a:gd name="connsiteY1-60" fmla="*/ 0 h 1944216"/>
                <a:gd name="connsiteX2-61" fmla="*/ 2040841 w 2040841"/>
                <a:gd name="connsiteY2-62" fmla="*/ 200196 h 1944216"/>
                <a:gd name="connsiteX3-63" fmla="*/ 305943 w 2040841"/>
                <a:gd name="connsiteY3-64" fmla="*/ 212637 h 1944216"/>
                <a:gd name="connsiteX4-65" fmla="*/ 324604 w 2040841"/>
                <a:gd name="connsiteY4-66" fmla="*/ 1928896 h 1944216"/>
                <a:gd name="connsiteX5-67" fmla="*/ 0 w 2040841"/>
                <a:gd name="connsiteY5-68" fmla="*/ 1944216 h 1944216"/>
                <a:gd name="connsiteX6-69" fmla="*/ 0 w 2040841"/>
                <a:gd name="connsiteY6-70" fmla="*/ 0 h 1944216"/>
                <a:gd name="connsiteX0-71" fmla="*/ 0 w 2016224"/>
                <a:gd name="connsiteY0-72" fmla="*/ 0 h 1944216"/>
                <a:gd name="connsiteX1-73" fmla="*/ 2016224 w 2016224"/>
                <a:gd name="connsiteY1-74" fmla="*/ 0 h 1944216"/>
                <a:gd name="connsiteX2-75" fmla="*/ 2015959 w 2016224"/>
                <a:gd name="connsiteY2-76" fmla="*/ 212637 h 1944216"/>
                <a:gd name="connsiteX3-77" fmla="*/ 305943 w 2016224"/>
                <a:gd name="connsiteY3-78" fmla="*/ 212637 h 1944216"/>
                <a:gd name="connsiteX4-79" fmla="*/ 324604 w 2016224"/>
                <a:gd name="connsiteY4-80" fmla="*/ 1928896 h 1944216"/>
                <a:gd name="connsiteX5-81" fmla="*/ 0 w 2016224"/>
                <a:gd name="connsiteY5-82" fmla="*/ 1944216 h 1944216"/>
                <a:gd name="connsiteX6-83" fmla="*/ 0 w 2016224"/>
                <a:gd name="connsiteY6-84" fmla="*/ 0 h 1944216"/>
                <a:gd name="connsiteX0-85" fmla="*/ 0 w 2016224"/>
                <a:gd name="connsiteY0-86" fmla="*/ 0 h 1944216"/>
                <a:gd name="connsiteX1-87" fmla="*/ 2016224 w 2016224"/>
                <a:gd name="connsiteY1-88" fmla="*/ 0 h 1944216"/>
                <a:gd name="connsiteX2-89" fmla="*/ 2015959 w 2016224"/>
                <a:gd name="connsiteY2-90" fmla="*/ 212637 h 1944216"/>
                <a:gd name="connsiteX3-91" fmla="*/ 305943 w 2016224"/>
                <a:gd name="connsiteY3-92" fmla="*/ 212637 h 1944216"/>
                <a:gd name="connsiteX4-93" fmla="*/ 281061 w 2016224"/>
                <a:gd name="connsiteY4-94" fmla="*/ 1941337 h 1944216"/>
                <a:gd name="connsiteX5-95" fmla="*/ 0 w 2016224"/>
                <a:gd name="connsiteY5-96" fmla="*/ 1944216 h 1944216"/>
                <a:gd name="connsiteX6-97" fmla="*/ 0 w 2016224"/>
                <a:gd name="connsiteY6-98" fmla="*/ 0 h 1944216"/>
                <a:gd name="connsiteX0-99" fmla="*/ 0 w 2016224"/>
                <a:gd name="connsiteY0-100" fmla="*/ 0 h 1944216"/>
                <a:gd name="connsiteX1-101" fmla="*/ 2016224 w 2016224"/>
                <a:gd name="connsiteY1-102" fmla="*/ 0 h 1944216"/>
                <a:gd name="connsiteX2-103" fmla="*/ 2015959 w 2016224"/>
                <a:gd name="connsiteY2-104" fmla="*/ 212637 h 1944216"/>
                <a:gd name="connsiteX3-105" fmla="*/ 305943 w 2016224"/>
                <a:gd name="connsiteY3-106" fmla="*/ 212637 h 1944216"/>
                <a:gd name="connsiteX4-107" fmla="*/ 312163 w 2016224"/>
                <a:gd name="connsiteY4-108" fmla="*/ 1922676 h 1944216"/>
                <a:gd name="connsiteX5-109" fmla="*/ 0 w 2016224"/>
                <a:gd name="connsiteY5-110" fmla="*/ 1944216 h 1944216"/>
                <a:gd name="connsiteX6-111" fmla="*/ 0 w 2016224"/>
                <a:gd name="connsiteY6-112" fmla="*/ 0 h 1944216"/>
                <a:gd name="connsiteX0-113" fmla="*/ 0 w 2016224"/>
                <a:gd name="connsiteY0-114" fmla="*/ 0 h 1953778"/>
                <a:gd name="connsiteX1-115" fmla="*/ 2016224 w 2016224"/>
                <a:gd name="connsiteY1-116" fmla="*/ 0 h 1953778"/>
                <a:gd name="connsiteX2-117" fmla="*/ 2015959 w 2016224"/>
                <a:gd name="connsiteY2-118" fmla="*/ 212637 h 1953778"/>
                <a:gd name="connsiteX3-119" fmla="*/ 305943 w 2016224"/>
                <a:gd name="connsiteY3-120" fmla="*/ 212637 h 1953778"/>
                <a:gd name="connsiteX4-121" fmla="*/ 312163 w 2016224"/>
                <a:gd name="connsiteY4-122" fmla="*/ 1953778 h 1953778"/>
                <a:gd name="connsiteX5-123" fmla="*/ 0 w 2016224"/>
                <a:gd name="connsiteY5-124" fmla="*/ 1944216 h 1953778"/>
                <a:gd name="connsiteX6-125" fmla="*/ 0 w 2016224"/>
                <a:gd name="connsiteY6-126" fmla="*/ 0 h 1953778"/>
                <a:gd name="connsiteX0-127" fmla="*/ 0 w 2016224"/>
                <a:gd name="connsiteY0-128" fmla="*/ 0 h 1944216"/>
                <a:gd name="connsiteX1-129" fmla="*/ 2016224 w 2016224"/>
                <a:gd name="connsiteY1-130" fmla="*/ 0 h 1944216"/>
                <a:gd name="connsiteX2-131" fmla="*/ 2015959 w 2016224"/>
                <a:gd name="connsiteY2-132" fmla="*/ 212637 h 1944216"/>
                <a:gd name="connsiteX3-133" fmla="*/ 305943 w 2016224"/>
                <a:gd name="connsiteY3-134" fmla="*/ 212637 h 1944216"/>
                <a:gd name="connsiteX4-135" fmla="*/ 305942 w 2016224"/>
                <a:gd name="connsiteY4-136" fmla="*/ 1935117 h 1944216"/>
                <a:gd name="connsiteX5-137" fmla="*/ 0 w 2016224"/>
                <a:gd name="connsiteY5-138" fmla="*/ 1944216 h 1944216"/>
                <a:gd name="connsiteX6-139" fmla="*/ 0 w 2016224"/>
                <a:gd name="connsiteY6-140" fmla="*/ 0 h 1944216"/>
                <a:gd name="connsiteX0-141" fmla="*/ 0 w 2016224"/>
                <a:gd name="connsiteY0-142" fmla="*/ 0 h 1944216"/>
                <a:gd name="connsiteX1-143" fmla="*/ 2016224 w 2016224"/>
                <a:gd name="connsiteY1-144" fmla="*/ 0 h 1944216"/>
                <a:gd name="connsiteX2-145" fmla="*/ 2015959 w 2016224"/>
                <a:gd name="connsiteY2-146" fmla="*/ 212637 h 1944216"/>
                <a:gd name="connsiteX3-147" fmla="*/ 225078 w 2016224"/>
                <a:gd name="connsiteY3-148" fmla="*/ 212637 h 1944216"/>
                <a:gd name="connsiteX4-149" fmla="*/ 305942 w 2016224"/>
                <a:gd name="connsiteY4-150" fmla="*/ 1935117 h 1944216"/>
                <a:gd name="connsiteX5-151" fmla="*/ 0 w 2016224"/>
                <a:gd name="connsiteY5-152" fmla="*/ 1944216 h 1944216"/>
                <a:gd name="connsiteX6-153" fmla="*/ 0 w 2016224"/>
                <a:gd name="connsiteY6-154" fmla="*/ 0 h 1944216"/>
                <a:gd name="connsiteX0-155" fmla="*/ 0 w 2016224"/>
                <a:gd name="connsiteY0-156" fmla="*/ 0 h 1944216"/>
                <a:gd name="connsiteX1-157" fmla="*/ 2016224 w 2016224"/>
                <a:gd name="connsiteY1-158" fmla="*/ 0 h 1944216"/>
                <a:gd name="connsiteX2-159" fmla="*/ 2015959 w 2016224"/>
                <a:gd name="connsiteY2-160" fmla="*/ 212637 h 1944216"/>
                <a:gd name="connsiteX3-161" fmla="*/ 225078 w 2016224"/>
                <a:gd name="connsiteY3-162" fmla="*/ 212637 h 1944216"/>
                <a:gd name="connsiteX4-163" fmla="*/ 225076 w 2016224"/>
                <a:gd name="connsiteY4-164" fmla="*/ 1941338 h 1944216"/>
                <a:gd name="connsiteX5-165" fmla="*/ 0 w 2016224"/>
                <a:gd name="connsiteY5-166" fmla="*/ 1944216 h 1944216"/>
                <a:gd name="connsiteX6-167" fmla="*/ 0 w 2016224"/>
                <a:gd name="connsiteY6-168" fmla="*/ 0 h 1944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016224" h="1944216">
                  <a:moveTo>
                    <a:pt x="0" y="0"/>
                  </a:moveTo>
                  <a:lnTo>
                    <a:pt x="2016224" y="0"/>
                  </a:lnTo>
                  <a:cubicBezTo>
                    <a:pt x="2016136" y="70879"/>
                    <a:pt x="2016047" y="141758"/>
                    <a:pt x="2015959" y="212637"/>
                  </a:cubicBezTo>
                  <a:lnTo>
                    <a:pt x="225078" y="212637"/>
                  </a:lnTo>
                  <a:cubicBezTo>
                    <a:pt x="227151" y="782650"/>
                    <a:pt x="223003" y="1371325"/>
                    <a:pt x="225076" y="1941338"/>
                  </a:cubicBezTo>
                  <a:lnTo>
                    <a:pt x="0" y="1944216"/>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855">
                <a:solidFill>
                  <a:schemeClr val="tx1"/>
                </a:solidFill>
                <a:latin typeface="Arial" panose="020B0604020202020204" pitchFamily="34" charset="0"/>
                <a:ea typeface="微软雅黑" panose="020B0503020204020204" charset="-122"/>
                <a:cs typeface="+mn-ea"/>
                <a:sym typeface="Arial" panose="020B0604020202020204" pitchFamily="34" charset="0"/>
              </a:endParaRPr>
            </a:p>
          </p:txBody>
        </p:sp>
      </p:grpSp>
      <p:sp>
        <p:nvSpPr>
          <p:cNvPr id="16" name="Gözyaşı Damlası 15"/>
          <p:cNvSpPr/>
          <p:nvPr/>
        </p:nvSpPr>
        <p:spPr>
          <a:xfrm>
            <a:off x="1033823" y="2837156"/>
            <a:ext cx="750063" cy="767949"/>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855">
              <a:latin typeface="Arial" panose="020B0604020202020204" pitchFamily="34" charset="0"/>
              <a:ea typeface="微软雅黑" panose="020B0503020204020204" charset="-122"/>
              <a:cs typeface="+mn-ea"/>
              <a:sym typeface="Arial" panose="020B0604020202020204" pitchFamily="34" charset="0"/>
            </a:endParaRPr>
          </a:p>
        </p:txBody>
      </p:sp>
      <p:sp>
        <p:nvSpPr>
          <p:cNvPr id="36" name="AutoShape 29"/>
          <p:cNvSpPr/>
          <p:nvPr/>
        </p:nvSpPr>
        <p:spPr bwMode="auto">
          <a:xfrm>
            <a:off x="1252252" y="3081105"/>
            <a:ext cx="313209" cy="2800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p:spPr>
        <p:txBody>
          <a:bodyPr lIns="135412" tIns="135412" rIns="135412" bIns="135412" anchor="ctr"/>
          <a:lstStyle/>
          <a:p>
            <a:pPr algn="just" defTabSz="1285240">
              <a:lnSpc>
                <a:spcPct val="120000"/>
              </a:lnSpc>
              <a:spcBef>
                <a:spcPts val="0"/>
              </a:spcBef>
              <a:spcAft>
                <a:spcPts val="0"/>
              </a:spcAft>
              <a:defRPr/>
            </a:pPr>
            <a:endParaRPr lang="es-ES" sz="855" dirty="0">
              <a:solidFill>
                <a:srgbClr val="44CEB9"/>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37" name="Gözyaşı Damlası 36"/>
          <p:cNvSpPr/>
          <p:nvPr/>
        </p:nvSpPr>
        <p:spPr>
          <a:xfrm>
            <a:off x="3467013" y="2791184"/>
            <a:ext cx="750063" cy="767949"/>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855">
              <a:latin typeface="Arial" panose="020B0604020202020204" pitchFamily="34" charset="0"/>
              <a:ea typeface="微软雅黑" panose="020B0503020204020204" charset="-122"/>
              <a:cs typeface="+mn-ea"/>
              <a:sym typeface="Arial" panose="020B0604020202020204" pitchFamily="34" charset="0"/>
            </a:endParaRPr>
          </a:p>
        </p:txBody>
      </p:sp>
      <p:sp>
        <p:nvSpPr>
          <p:cNvPr id="41" name="Gözyaşı Damlası 40"/>
          <p:cNvSpPr/>
          <p:nvPr/>
        </p:nvSpPr>
        <p:spPr>
          <a:xfrm>
            <a:off x="5862809" y="2772062"/>
            <a:ext cx="750063" cy="76794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855">
              <a:latin typeface="Arial" panose="020B0604020202020204" pitchFamily="34" charset="0"/>
              <a:ea typeface="微软雅黑" panose="020B0503020204020204" charset="-122"/>
              <a:cs typeface="+mn-ea"/>
              <a:sym typeface="Arial" panose="020B0604020202020204" pitchFamily="34" charset="0"/>
            </a:endParaRPr>
          </a:p>
        </p:txBody>
      </p:sp>
      <p:sp>
        <p:nvSpPr>
          <p:cNvPr id="43" name="Gözyaşı Damlası 42"/>
          <p:cNvSpPr/>
          <p:nvPr/>
        </p:nvSpPr>
        <p:spPr>
          <a:xfrm>
            <a:off x="8365892" y="2791184"/>
            <a:ext cx="750063" cy="767949"/>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855">
              <a:latin typeface="Arial" panose="020B0604020202020204" pitchFamily="34" charset="0"/>
              <a:ea typeface="微软雅黑" panose="020B0503020204020204" charset="-122"/>
              <a:cs typeface="+mn-ea"/>
              <a:sym typeface="Arial" panose="020B0604020202020204" pitchFamily="34" charset="0"/>
            </a:endParaRPr>
          </a:p>
        </p:txBody>
      </p:sp>
      <p:sp>
        <p:nvSpPr>
          <p:cNvPr id="45" name="Gözyaşı Damlası 44"/>
          <p:cNvSpPr/>
          <p:nvPr/>
        </p:nvSpPr>
        <p:spPr>
          <a:xfrm>
            <a:off x="10641414" y="2791184"/>
            <a:ext cx="750063" cy="767949"/>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855">
              <a:latin typeface="Arial" panose="020B0604020202020204" pitchFamily="34" charset="0"/>
              <a:ea typeface="微软雅黑" panose="020B0503020204020204" charset="-122"/>
              <a:cs typeface="+mn-ea"/>
              <a:sym typeface="Arial" panose="020B0604020202020204" pitchFamily="34" charset="0"/>
            </a:endParaRPr>
          </a:p>
        </p:txBody>
      </p:sp>
      <p:sp>
        <p:nvSpPr>
          <p:cNvPr id="48" name="AutoShape 115"/>
          <p:cNvSpPr/>
          <p:nvPr/>
        </p:nvSpPr>
        <p:spPr bwMode="auto">
          <a:xfrm>
            <a:off x="3712885" y="3031170"/>
            <a:ext cx="287980" cy="2879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p:spPr>
        <p:txBody>
          <a:bodyPr lIns="135412" tIns="135412" rIns="135412" bIns="135412" anchor="ctr"/>
          <a:lstStyle/>
          <a:p>
            <a:pPr algn="just" defTabSz="1285240">
              <a:lnSpc>
                <a:spcPct val="120000"/>
              </a:lnSpc>
              <a:spcBef>
                <a:spcPts val="0"/>
              </a:spcBef>
              <a:spcAft>
                <a:spcPts val="0"/>
              </a:spcAft>
              <a:defRPr/>
            </a:pPr>
            <a:endParaRPr lang="es-ES" sz="855" dirty="0">
              <a:solidFill>
                <a:srgbClr val="44CEB9"/>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49" name="Freeform 78"/>
          <p:cNvSpPr>
            <a:spLocks noEditPoints="1"/>
          </p:cNvSpPr>
          <p:nvPr/>
        </p:nvSpPr>
        <p:spPr bwMode="auto">
          <a:xfrm>
            <a:off x="6078050" y="3000319"/>
            <a:ext cx="319581" cy="311436"/>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vert="horz" wrap="square" lIns="243747" tIns="121874" rIns="243747" bIns="121874" numCol="1" anchor="t" anchorCtr="0" compatLnSpc="1"/>
          <a:lstStyle/>
          <a:p>
            <a:pPr algn="just">
              <a:lnSpc>
                <a:spcPct val="120000"/>
              </a:lnSpc>
              <a:spcBef>
                <a:spcPts val="0"/>
              </a:spcBef>
              <a:spcAft>
                <a:spcPts val="0"/>
              </a:spcAft>
            </a:pPr>
            <a:endParaRPr lang="id-ID" sz="855">
              <a:latin typeface="Arial" panose="020B0604020202020204" pitchFamily="34" charset="0"/>
              <a:ea typeface="微软雅黑" panose="020B0503020204020204" charset="-122"/>
              <a:cs typeface="+mn-ea"/>
              <a:sym typeface="Arial" panose="020B0604020202020204" pitchFamily="34" charset="0"/>
            </a:endParaRPr>
          </a:p>
        </p:txBody>
      </p:sp>
      <p:grpSp>
        <p:nvGrpSpPr>
          <p:cNvPr id="50" name="Group 55"/>
          <p:cNvGrpSpPr/>
          <p:nvPr/>
        </p:nvGrpSpPr>
        <p:grpSpPr>
          <a:xfrm>
            <a:off x="8600495" y="3029495"/>
            <a:ext cx="280858" cy="291331"/>
            <a:chOff x="998489" y="2241774"/>
            <a:chExt cx="256404" cy="239742"/>
          </a:xfrm>
          <a:solidFill>
            <a:schemeClr val="bg1"/>
          </a:solidFill>
        </p:grpSpPr>
        <p:sp>
          <p:nvSpPr>
            <p:cNvPr id="51"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97" tIns="60948" rIns="121897" bIns="60948" numCol="1" anchor="t" anchorCtr="0" compatLnSpc="1"/>
            <a:lstStyle/>
            <a:p>
              <a:pPr algn="just">
                <a:lnSpc>
                  <a:spcPct val="120000"/>
                </a:lnSpc>
                <a:spcBef>
                  <a:spcPts val="0"/>
                </a:spcBef>
                <a:spcAft>
                  <a:spcPts val="0"/>
                </a:spcAft>
              </a:pPr>
              <a:endParaRPr lang="id-ID" sz="855">
                <a:latin typeface="Arial" panose="020B0604020202020204" pitchFamily="34" charset="0"/>
                <a:ea typeface="微软雅黑" panose="020B0503020204020204" charset="-122"/>
                <a:cs typeface="+mn-ea"/>
                <a:sym typeface="Arial" panose="020B0604020202020204" pitchFamily="34" charset="0"/>
              </a:endParaRPr>
            </a:p>
          </p:txBody>
        </p:sp>
        <p:sp>
          <p:nvSpPr>
            <p:cNvPr id="52" name="Freeform 59"/>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97" tIns="60948" rIns="121897" bIns="60948" numCol="1" anchor="t" anchorCtr="0" compatLnSpc="1"/>
            <a:lstStyle/>
            <a:p>
              <a:pPr algn="just">
                <a:lnSpc>
                  <a:spcPct val="120000"/>
                </a:lnSpc>
                <a:spcBef>
                  <a:spcPts val="0"/>
                </a:spcBef>
                <a:spcAft>
                  <a:spcPts val="0"/>
                </a:spcAft>
              </a:pPr>
              <a:endParaRPr lang="id-ID" sz="855">
                <a:latin typeface="Arial" panose="020B0604020202020204" pitchFamily="34" charset="0"/>
                <a:ea typeface="微软雅黑" panose="020B0503020204020204" charset="-122"/>
                <a:cs typeface="+mn-ea"/>
                <a:sym typeface="Arial" panose="020B0604020202020204" pitchFamily="34" charset="0"/>
              </a:endParaRPr>
            </a:p>
          </p:txBody>
        </p:sp>
        <p:sp>
          <p:nvSpPr>
            <p:cNvPr id="53" name="Freeform 60"/>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97" tIns="60948" rIns="121897" bIns="60948" numCol="1" anchor="t" anchorCtr="0" compatLnSpc="1"/>
            <a:lstStyle/>
            <a:p>
              <a:pPr algn="just">
                <a:lnSpc>
                  <a:spcPct val="120000"/>
                </a:lnSpc>
                <a:spcBef>
                  <a:spcPts val="0"/>
                </a:spcBef>
                <a:spcAft>
                  <a:spcPts val="0"/>
                </a:spcAft>
              </a:pPr>
              <a:endParaRPr lang="id-ID" sz="855">
                <a:latin typeface="Arial" panose="020B0604020202020204" pitchFamily="34" charset="0"/>
                <a:ea typeface="微软雅黑" panose="020B0503020204020204" charset="-122"/>
                <a:cs typeface="+mn-ea"/>
                <a:sym typeface="Arial" panose="020B0604020202020204" pitchFamily="34" charset="0"/>
              </a:endParaRPr>
            </a:p>
          </p:txBody>
        </p:sp>
        <p:sp>
          <p:nvSpPr>
            <p:cNvPr id="54" name="Freeform 61"/>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97" tIns="60948" rIns="121897" bIns="60948" numCol="1" anchor="t" anchorCtr="0" compatLnSpc="1"/>
            <a:lstStyle/>
            <a:p>
              <a:pPr algn="just">
                <a:lnSpc>
                  <a:spcPct val="120000"/>
                </a:lnSpc>
                <a:spcBef>
                  <a:spcPts val="0"/>
                </a:spcBef>
                <a:spcAft>
                  <a:spcPts val="0"/>
                </a:spcAft>
              </a:pPr>
              <a:endParaRPr lang="id-ID" sz="855">
                <a:latin typeface="Arial" panose="020B0604020202020204" pitchFamily="34" charset="0"/>
                <a:ea typeface="微软雅黑" panose="020B0503020204020204" charset="-122"/>
                <a:cs typeface="+mn-ea"/>
                <a:sym typeface="Arial" panose="020B0604020202020204" pitchFamily="34" charset="0"/>
              </a:endParaRPr>
            </a:p>
          </p:txBody>
        </p:sp>
        <p:sp>
          <p:nvSpPr>
            <p:cNvPr id="55" name="Freeform 62"/>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97" tIns="60948" rIns="121897" bIns="60948" numCol="1" anchor="t" anchorCtr="0" compatLnSpc="1"/>
            <a:lstStyle/>
            <a:p>
              <a:pPr algn="just">
                <a:lnSpc>
                  <a:spcPct val="120000"/>
                </a:lnSpc>
                <a:spcBef>
                  <a:spcPts val="0"/>
                </a:spcBef>
                <a:spcAft>
                  <a:spcPts val="0"/>
                </a:spcAft>
              </a:pPr>
              <a:endParaRPr lang="id-ID" sz="855">
                <a:latin typeface="Arial" panose="020B0604020202020204" pitchFamily="34" charset="0"/>
                <a:ea typeface="微软雅黑" panose="020B0503020204020204" charset="-122"/>
                <a:cs typeface="+mn-ea"/>
                <a:sym typeface="Arial" panose="020B0604020202020204" pitchFamily="34" charset="0"/>
              </a:endParaRPr>
            </a:p>
          </p:txBody>
        </p:sp>
        <p:sp>
          <p:nvSpPr>
            <p:cNvPr id="56" name="Freeform 63"/>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97" tIns="60948" rIns="121897" bIns="60948" numCol="1" anchor="t" anchorCtr="0" compatLnSpc="1"/>
            <a:lstStyle/>
            <a:p>
              <a:pPr algn="just">
                <a:lnSpc>
                  <a:spcPct val="120000"/>
                </a:lnSpc>
                <a:spcBef>
                  <a:spcPts val="0"/>
                </a:spcBef>
                <a:spcAft>
                  <a:spcPts val="0"/>
                </a:spcAft>
              </a:pPr>
              <a:endParaRPr lang="id-ID" sz="855">
                <a:latin typeface="Arial" panose="020B0604020202020204" pitchFamily="34" charset="0"/>
                <a:ea typeface="微软雅黑" panose="020B0503020204020204" charset="-122"/>
                <a:cs typeface="+mn-ea"/>
                <a:sym typeface="Arial" panose="020B0604020202020204" pitchFamily="34" charset="0"/>
              </a:endParaRPr>
            </a:p>
          </p:txBody>
        </p:sp>
        <p:sp>
          <p:nvSpPr>
            <p:cNvPr id="57" name="Freeform 64"/>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97" tIns="60948" rIns="121897" bIns="60948" numCol="1" anchor="t" anchorCtr="0" compatLnSpc="1"/>
            <a:lstStyle/>
            <a:p>
              <a:pPr algn="just">
                <a:lnSpc>
                  <a:spcPct val="120000"/>
                </a:lnSpc>
                <a:spcBef>
                  <a:spcPts val="0"/>
                </a:spcBef>
                <a:spcAft>
                  <a:spcPts val="0"/>
                </a:spcAft>
              </a:pPr>
              <a:endParaRPr lang="id-ID" sz="855">
                <a:latin typeface="Arial" panose="020B0604020202020204" pitchFamily="34" charset="0"/>
                <a:ea typeface="微软雅黑" panose="020B0503020204020204" charset="-122"/>
                <a:cs typeface="+mn-ea"/>
                <a:sym typeface="Arial" panose="020B0604020202020204" pitchFamily="34" charset="0"/>
              </a:endParaRPr>
            </a:p>
          </p:txBody>
        </p:sp>
        <p:sp>
          <p:nvSpPr>
            <p:cNvPr id="58" name="Freeform 65"/>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97" tIns="60948" rIns="121897" bIns="60948" numCol="1" anchor="t" anchorCtr="0" compatLnSpc="1"/>
            <a:lstStyle/>
            <a:p>
              <a:pPr algn="just">
                <a:lnSpc>
                  <a:spcPct val="120000"/>
                </a:lnSpc>
                <a:spcBef>
                  <a:spcPts val="0"/>
                </a:spcBef>
                <a:spcAft>
                  <a:spcPts val="0"/>
                </a:spcAft>
              </a:pPr>
              <a:endParaRPr lang="id-ID" sz="855">
                <a:latin typeface="Arial" panose="020B0604020202020204" pitchFamily="34" charset="0"/>
                <a:ea typeface="微软雅黑" panose="020B0503020204020204" charset="-122"/>
                <a:cs typeface="+mn-ea"/>
                <a:sym typeface="Arial" panose="020B0604020202020204" pitchFamily="34" charset="0"/>
              </a:endParaRPr>
            </a:p>
          </p:txBody>
        </p:sp>
        <p:sp>
          <p:nvSpPr>
            <p:cNvPr id="59"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97" tIns="60948" rIns="121897" bIns="60948" numCol="1" anchor="t" anchorCtr="0" compatLnSpc="1"/>
            <a:lstStyle/>
            <a:p>
              <a:pPr algn="just">
                <a:lnSpc>
                  <a:spcPct val="120000"/>
                </a:lnSpc>
                <a:spcBef>
                  <a:spcPts val="0"/>
                </a:spcBef>
                <a:spcAft>
                  <a:spcPts val="0"/>
                </a:spcAft>
              </a:pPr>
              <a:endParaRPr lang="id-ID" sz="855">
                <a:latin typeface="Arial" panose="020B0604020202020204" pitchFamily="34" charset="0"/>
                <a:ea typeface="微软雅黑" panose="020B0503020204020204" charset="-122"/>
                <a:cs typeface="+mn-ea"/>
                <a:sym typeface="Arial" panose="020B0604020202020204" pitchFamily="34" charset="0"/>
              </a:endParaRPr>
            </a:p>
          </p:txBody>
        </p:sp>
      </p:grpSp>
      <p:sp>
        <p:nvSpPr>
          <p:cNvPr id="60" name="AutoShape 66"/>
          <p:cNvSpPr/>
          <p:nvPr/>
        </p:nvSpPr>
        <p:spPr bwMode="auto">
          <a:xfrm>
            <a:off x="10838561" y="3003167"/>
            <a:ext cx="355773" cy="343985"/>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solidFill>
          <a:ln>
            <a:noFill/>
          </a:ln>
          <a:effectLst/>
        </p:spPr>
        <p:txBody>
          <a:bodyPr lIns="135412" tIns="135412" rIns="135412" bIns="135412" anchor="ctr"/>
          <a:lstStyle/>
          <a:p>
            <a:pPr algn="just" defTabSz="1285240">
              <a:lnSpc>
                <a:spcPct val="120000"/>
              </a:lnSpc>
              <a:spcBef>
                <a:spcPts val="0"/>
              </a:spcBef>
              <a:spcAft>
                <a:spcPts val="0"/>
              </a:spcAft>
              <a:defRPr/>
            </a:pPr>
            <a:endParaRPr lang="es-ES" sz="855" dirty="0">
              <a:solidFill>
                <a:srgbClr val="44CEB9"/>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8" name="Metin kutusu 17"/>
          <p:cNvSpPr txBox="1"/>
          <p:nvPr/>
        </p:nvSpPr>
        <p:spPr>
          <a:xfrm>
            <a:off x="706429" y="3799787"/>
            <a:ext cx="1631890" cy="650240"/>
          </a:xfrm>
          <a:prstGeom prst="rect">
            <a:avLst/>
          </a:prstGeom>
          <a:noFill/>
        </p:spPr>
        <p:txBody>
          <a:bodyPr wrap="square" rtlCol="0">
            <a:spAutoFit/>
          </a:bodyPr>
          <a:lstStyle/>
          <a:p>
            <a:pPr algn="just">
              <a:lnSpc>
                <a:spcPct val="120000"/>
              </a:lnSpc>
              <a:spcBef>
                <a:spcPts val="0"/>
              </a:spcBef>
              <a:spcAft>
                <a:spcPts val="0"/>
              </a:spcAft>
            </a:pPr>
            <a:r>
              <a:rPr lang="zh-CN" altLang="en-US" sz="76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r>
              <a:rPr lang="zh-CN" altLang="en-US"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，修改文字内容，也可以直接复制你的内容到</a:t>
            </a:r>
            <a:r>
              <a:rPr lang="zh-CN" altLang="en-US" sz="76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此。请替换文字内容</a:t>
            </a:r>
            <a:r>
              <a:rPr lang="zh-CN" altLang="en-US"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，修改文字内容，也可以直接复制你的内容到此。</a:t>
            </a:r>
            <a:endParaRPr lang="en-US" altLang="zh-CN" sz="760" b="1"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61" name="Metin kutusu 60"/>
          <p:cNvSpPr txBox="1"/>
          <p:nvPr/>
        </p:nvSpPr>
        <p:spPr>
          <a:xfrm>
            <a:off x="2994956" y="3832757"/>
            <a:ext cx="1631890" cy="650240"/>
          </a:xfrm>
          <a:prstGeom prst="rect">
            <a:avLst/>
          </a:prstGeom>
          <a:noFill/>
        </p:spPr>
        <p:txBody>
          <a:bodyPr wrap="square" rtlCol="0">
            <a:spAutoFit/>
          </a:bodyPr>
          <a:lstStyle/>
          <a:p>
            <a:pPr algn="just">
              <a:lnSpc>
                <a:spcPct val="120000"/>
              </a:lnSpc>
              <a:spcBef>
                <a:spcPts val="0"/>
              </a:spcBef>
              <a:spcAft>
                <a:spcPts val="0"/>
              </a:spcAft>
            </a:pPr>
            <a:r>
              <a:rPr lang="zh-CN" altLang="en-US" sz="76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r>
              <a:rPr lang="zh-CN" altLang="en-US"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，修改文字内容，也可以直接复制你的内容到</a:t>
            </a:r>
            <a:r>
              <a:rPr lang="zh-CN" altLang="en-US" sz="76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此。请替换文字内容</a:t>
            </a:r>
            <a:r>
              <a:rPr lang="zh-CN" altLang="en-US"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，修改文字内容，也可以直接复制你的内容到此。</a:t>
            </a:r>
            <a:endParaRPr lang="en-US" altLang="zh-CN" sz="760" b="1"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62" name="Metin kutusu 61"/>
          <p:cNvSpPr txBox="1"/>
          <p:nvPr/>
        </p:nvSpPr>
        <p:spPr>
          <a:xfrm>
            <a:off x="5452255" y="3768267"/>
            <a:ext cx="1631890" cy="650240"/>
          </a:xfrm>
          <a:prstGeom prst="rect">
            <a:avLst/>
          </a:prstGeom>
          <a:noFill/>
        </p:spPr>
        <p:txBody>
          <a:bodyPr wrap="square" rtlCol="0">
            <a:spAutoFit/>
          </a:bodyPr>
          <a:lstStyle/>
          <a:p>
            <a:pPr algn="just">
              <a:lnSpc>
                <a:spcPct val="120000"/>
              </a:lnSpc>
              <a:spcBef>
                <a:spcPts val="0"/>
              </a:spcBef>
              <a:spcAft>
                <a:spcPts val="0"/>
              </a:spcAft>
            </a:pPr>
            <a:r>
              <a:rPr lang="zh-CN" altLang="en-US" sz="76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r>
              <a:rPr lang="zh-CN" altLang="en-US"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，修改文字内容，也可以直接复制你的内容到</a:t>
            </a:r>
            <a:r>
              <a:rPr lang="zh-CN" altLang="en-US" sz="76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此。请替换文字内容</a:t>
            </a:r>
            <a:r>
              <a:rPr lang="zh-CN" altLang="en-US"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，修改文字内容，也可以直接复制你的内容到此。</a:t>
            </a:r>
            <a:endParaRPr lang="en-US" altLang="zh-CN" sz="760" b="1"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63" name="Metin kutusu 62"/>
          <p:cNvSpPr txBox="1"/>
          <p:nvPr/>
        </p:nvSpPr>
        <p:spPr>
          <a:xfrm>
            <a:off x="7924980" y="3843151"/>
            <a:ext cx="1631890" cy="650240"/>
          </a:xfrm>
          <a:prstGeom prst="rect">
            <a:avLst/>
          </a:prstGeom>
          <a:noFill/>
        </p:spPr>
        <p:txBody>
          <a:bodyPr wrap="square" rtlCol="0">
            <a:spAutoFit/>
          </a:bodyPr>
          <a:lstStyle/>
          <a:p>
            <a:pPr algn="just">
              <a:lnSpc>
                <a:spcPct val="120000"/>
              </a:lnSpc>
              <a:spcBef>
                <a:spcPts val="0"/>
              </a:spcBef>
              <a:spcAft>
                <a:spcPts val="0"/>
              </a:spcAft>
            </a:pPr>
            <a:r>
              <a:rPr lang="zh-CN" altLang="en-US" sz="76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r>
              <a:rPr lang="zh-CN" altLang="en-US"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，修改文字内容，也可以直接复制你的内容到</a:t>
            </a:r>
            <a:r>
              <a:rPr lang="zh-CN" altLang="en-US" sz="76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此。请替换文字内容</a:t>
            </a:r>
            <a:r>
              <a:rPr lang="zh-CN" altLang="en-US"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，修改文字内容，也可以直接复制你的内容到此。</a:t>
            </a:r>
            <a:endParaRPr lang="en-US" altLang="zh-CN" sz="760" b="1"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64" name="Metin kutusu 63"/>
          <p:cNvSpPr txBox="1"/>
          <p:nvPr/>
        </p:nvSpPr>
        <p:spPr>
          <a:xfrm>
            <a:off x="10232236" y="3832757"/>
            <a:ext cx="1568424" cy="650240"/>
          </a:xfrm>
          <a:prstGeom prst="rect">
            <a:avLst/>
          </a:prstGeom>
          <a:noFill/>
        </p:spPr>
        <p:txBody>
          <a:bodyPr wrap="square" rtlCol="0">
            <a:spAutoFit/>
          </a:bodyPr>
          <a:lstStyle/>
          <a:p>
            <a:pPr algn="just">
              <a:lnSpc>
                <a:spcPct val="120000"/>
              </a:lnSpc>
              <a:spcBef>
                <a:spcPts val="0"/>
              </a:spcBef>
              <a:spcAft>
                <a:spcPts val="0"/>
              </a:spcAft>
            </a:pPr>
            <a:r>
              <a:rPr lang="zh-CN" altLang="en-US"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请替换文字内容，修改文字内容，也可以直接复制你的内容到此。请替换文字内容，修改文字内容，也可以直接复制你的内容到此。</a:t>
            </a:r>
            <a:endParaRPr lang="en-US" altLang="zh-CN" sz="760" b="1"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34" name="直接连接符 33"/>
          <p:cNvCxnSpPr/>
          <p:nvPr/>
        </p:nvCxnSpPr>
        <p:spPr>
          <a:xfrm>
            <a:off x="5822903" y="834578"/>
            <a:ext cx="54619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文本框 10"/>
          <p:cNvSpPr txBox="1">
            <a:spLocks noChangeArrowheads="1"/>
          </p:cNvSpPr>
          <p:nvPr/>
        </p:nvSpPr>
        <p:spPr bwMode="auto">
          <a:xfrm>
            <a:off x="5071886" y="220110"/>
            <a:ext cx="2120400" cy="327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15" tIns="32507" rIns="65015" bIns="32507">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r>
              <a:rPr lang="zh-CN" altLang="en-US" sz="1705" dirty="0">
                <a:solidFill>
                  <a:schemeClr val="tx1">
                    <a:lumMod val="65000"/>
                    <a:lumOff val="35000"/>
                  </a:schemeClr>
                </a:solidFill>
                <a:latin typeface="幼圆" panose="02010509060101010101" pitchFamily="49" charset="-122"/>
                <a:ea typeface="幼圆" panose="02010509060101010101" pitchFamily="49" charset="-122"/>
                <a:sym typeface="Arial" panose="020B0604020202020204" pitchFamily="34" charset="0"/>
              </a:rPr>
              <a:t>添加相关标题文字</a:t>
            </a:r>
            <a:endParaRPr lang="zh-CN" altLang="en-US" sz="1705"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sp>
        <p:nvSpPr>
          <p:cNvPr id="38" name="文本框 10"/>
          <p:cNvSpPr txBox="1">
            <a:spLocks noChangeArrowheads="1"/>
          </p:cNvSpPr>
          <p:nvPr/>
        </p:nvSpPr>
        <p:spPr bwMode="auto">
          <a:xfrm>
            <a:off x="5071886" y="519214"/>
            <a:ext cx="2048228"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15" tIns="32507" rIns="65015" bIns="32507">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r>
              <a:rPr lang="en-US" altLang="zh-CN" sz="855" dirty="0" smtClean="0">
                <a:solidFill>
                  <a:schemeClr val="tx1">
                    <a:lumMod val="50000"/>
                    <a:lumOff val="50000"/>
                  </a:schemeClr>
                </a:solidFill>
                <a:latin typeface="微软雅黑" panose="020B0503020204020204" charset="-122"/>
                <a:ea typeface="微软雅黑" panose="020B0503020204020204" charset="-122"/>
              </a:rPr>
              <a:t>Click on add related title words</a:t>
            </a:r>
            <a:endParaRPr lang="zh-CN" altLang="en-US" sz="855"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anim calcmode="lin" valueType="num">
                                      <p:cBhvr>
                                        <p:cTn id="11" dur="1000" fill="hold"/>
                                        <p:tgtEl>
                                          <p:spTgt spid="16"/>
                                        </p:tgtEl>
                                        <p:attrNameLst>
                                          <p:attrName>ppt_x</p:attrName>
                                        </p:attrNameLst>
                                      </p:cBhvr>
                                      <p:tavLst>
                                        <p:tav tm="0">
                                          <p:val>
                                            <p:strVal val="#ppt_x"/>
                                          </p:val>
                                        </p:tav>
                                        <p:tav tm="100000">
                                          <p:val>
                                            <p:strVal val="#ppt_x"/>
                                          </p:val>
                                        </p:tav>
                                      </p:tavLst>
                                    </p:anim>
                                    <p:anim calcmode="lin" valueType="num">
                                      <p:cBhvr>
                                        <p:cTn id="12" dur="1000" fill="hold"/>
                                        <p:tgtEl>
                                          <p:spTgt spid="16"/>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1000"/>
                                        <p:tgtEl>
                                          <p:spTgt spid="36"/>
                                        </p:tgtEl>
                                      </p:cBhvr>
                                    </p:animEffect>
                                    <p:anim calcmode="lin" valueType="num">
                                      <p:cBhvr>
                                        <p:cTn id="16" dur="1000" fill="hold"/>
                                        <p:tgtEl>
                                          <p:spTgt spid="36"/>
                                        </p:tgtEl>
                                        <p:attrNameLst>
                                          <p:attrName>ppt_x</p:attrName>
                                        </p:attrNameLst>
                                      </p:cBhvr>
                                      <p:tavLst>
                                        <p:tav tm="0">
                                          <p:val>
                                            <p:strVal val="#ppt_x"/>
                                          </p:val>
                                        </p:tav>
                                        <p:tav tm="100000">
                                          <p:val>
                                            <p:strVal val="#ppt_x"/>
                                          </p:val>
                                        </p:tav>
                                      </p:tavLst>
                                    </p:anim>
                                    <p:anim calcmode="lin" valueType="num">
                                      <p:cBhvr>
                                        <p:cTn id="17" dur="1000" fill="hold"/>
                                        <p:tgtEl>
                                          <p:spTgt spid="3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1000"/>
                                        <p:tgtEl>
                                          <p:spTgt spid="37"/>
                                        </p:tgtEl>
                                      </p:cBhvr>
                                    </p:animEffect>
                                    <p:anim calcmode="lin" valueType="num">
                                      <p:cBhvr>
                                        <p:cTn id="21" dur="1000" fill="hold"/>
                                        <p:tgtEl>
                                          <p:spTgt spid="37"/>
                                        </p:tgtEl>
                                        <p:attrNameLst>
                                          <p:attrName>ppt_x</p:attrName>
                                        </p:attrNameLst>
                                      </p:cBhvr>
                                      <p:tavLst>
                                        <p:tav tm="0">
                                          <p:val>
                                            <p:strVal val="#ppt_x"/>
                                          </p:val>
                                        </p:tav>
                                        <p:tav tm="100000">
                                          <p:val>
                                            <p:strVal val="#ppt_x"/>
                                          </p:val>
                                        </p:tav>
                                      </p:tavLst>
                                    </p:anim>
                                    <p:anim calcmode="lin" valueType="num">
                                      <p:cBhvr>
                                        <p:cTn id="22" dur="1000" fill="hold"/>
                                        <p:tgtEl>
                                          <p:spTgt spid="37"/>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1000"/>
                                        <p:tgtEl>
                                          <p:spTgt spid="41"/>
                                        </p:tgtEl>
                                      </p:cBhvr>
                                    </p:animEffect>
                                    <p:anim calcmode="lin" valueType="num">
                                      <p:cBhvr>
                                        <p:cTn id="26" dur="1000" fill="hold"/>
                                        <p:tgtEl>
                                          <p:spTgt spid="41"/>
                                        </p:tgtEl>
                                        <p:attrNameLst>
                                          <p:attrName>ppt_x</p:attrName>
                                        </p:attrNameLst>
                                      </p:cBhvr>
                                      <p:tavLst>
                                        <p:tav tm="0">
                                          <p:val>
                                            <p:strVal val="#ppt_x"/>
                                          </p:val>
                                        </p:tav>
                                        <p:tav tm="100000">
                                          <p:val>
                                            <p:strVal val="#ppt_x"/>
                                          </p:val>
                                        </p:tav>
                                      </p:tavLst>
                                    </p:anim>
                                    <p:anim calcmode="lin" valueType="num">
                                      <p:cBhvr>
                                        <p:cTn id="27" dur="1000" fill="hold"/>
                                        <p:tgtEl>
                                          <p:spTgt spid="41"/>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1000"/>
                                        <p:tgtEl>
                                          <p:spTgt spid="43"/>
                                        </p:tgtEl>
                                      </p:cBhvr>
                                    </p:animEffect>
                                    <p:anim calcmode="lin" valueType="num">
                                      <p:cBhvr>
                                        <p:cTn id="31" dur="1000" fill="hold"/>
                                        <p:tgtEl>
                                          <p:spTgt spid="43"/>
                                        </p:tgtEl>
                                        <p:attrNameLst>
                                          <p:attrName>ppt_x</p:attrName>
                                        </p:attrNameLst>
                                      </p:cBhvr>
                                      <p:tavLst>
                                        <p:tav tm="0">
                                          <p:val>
                                            <p:strVal val="#ppt_x"/>
                                          </p:val>
                                        </p:tav>
                                        <p:tav tm="100000">
                                          <p:val>
                                            <p:strVal val="#ppt_x"/>
                                          </p:val>
                                        </p:tav>
                                      </p:tavLst>
                                    </p:anim>
                                    <p:anim calcmode="lin" valueType="num">
                                      <p:cBhvr>
                                        <p:cTn id="32" dur="1000" fill="hold"/>
                                        <p:tgtEl>
                                          <p:spTgt spid="4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1000"/>
                                        <p:tgtEl>
                                          <p:spTgt spid="45"/>
                                        </p:tgtEl>
                                      </p:cBhvr>
                                    </p:animEffect>
                                    <p:anim calcmode="lin" valueType="num">
                                      <p:cBhvr>
                                        <p:cTn id="36" dur="1000" fill="hold"/>
                                        <p:tgtEl>
                                          <p:spTgt spid="45"/>
                                        </p:tgtEl>
                                        <p:attrNameLst>
                                          <p:attrName>ppt_x</p:attrName>
                                        </p:attrNameLst>
                                      </p:cBhvr>
                                      <p:tavLst>
                                        <p:tav tm="0">
                                          <p:val>
                                            <p:strVal val="#ppt_x"/>
                                          </p:val>
                                        </p:tav>
                                        <p:tav tm="100000">
                                          <p:val>
                                            <p:strVal val="#ppt_x"/>
                                          </p:val>
                                        </p:tav>
                                      </p:tavLst>
                                    </p:anim>
                                    <p:anim calcmode="lin" valueType="num">
                                      <p:cBhvr>
                                        <p:cTn id="37" dur="1000" fill="hold"/>
                                        <p:tgtEl>
                                          <p:spTgt spid="4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1000"/>
                                        <p:tgtEl>
                                          <p:spTgt spid="48"/>
                                        </p:tgtEl>
                                      </p:cBhvr>
                                    </p:animEffect>
                                    <p:anim calcmode="lin" valueType="num">
                                      <p:cBhvr>
                                        <p:cTn id="41" dur="1000" fill="hold"/>
                                        <p:tgtEl>
                                          <p:spTgt spid="48"/>
                                        </p:tgtEl>
                                        <p:attrNameLst>
                                          <p:attrName>ppt_x</p:attrName>
                                        </p:attrNameLst>
                                      </p:cBhvr>
                                      <p:tavLst>
                                        <p:tav tm="0">
                                          <p:val>
                                            <p:strVal val="#ppt_x"/>
                                          </p:val>
                                        </p:tav>
                                        <p:tav tm="100000">
                                          <p:val>
                                            <p:strVal val="#ppt_x"/>
                                          </p:val>
                                        </p:tav>
                                      </p:tavLst>
                                    </p:anim>
                                    <p:anim calcmode="lin" valueType="num">
                                      <p:cBhvr>
                                        <p:cTn id="42" dur="1000" fill="hold"/>
                                        <p:tgtEl>
                                          <p:spTgt spid="4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1000"/>
                                        <p:tgtEl>
                                          <p:spTgt spid="49"/>
                                        </p:tgtEl>
                                      </p:cBhvr>
                                    </p:animEffect>
                                    <p:anim calcmode="lin" valueType="num">
                                      <p:cBhvr>
                                        <p:cTn id="46" dur="1000" fill="hold"/>
                                        <p:tgtEl>
                                          <p:spTgt spid="49"/>
                                        </p:tgtEl>
                                        <p:attrNameLst>
                                          <p:attrName>ppt_x</p:attrName>
                                        </p:attrNameLst>
                                      </p:cBhvr>
                                      <p:tavLst>
                                        <p:tav tm="0">
                                          <p:val>
                                            <p:strVal val="#ppt_x"/>
                                          </p:val>
                                        </p:tav>
                                        <p:tav tm="100000">
                                          <p:val>
                                            <p:strVal val="#ppt_x"/>
                                          </p:val>
                                        </p:tav>
                                      </p:tavLst>
                                    </p:anim>
                                    <p:anim calcmode="lin" valueType="num">
                                      <p:cBhvr>
                                        <p:cTn id="47" dur="1000" fill="hold"/>
                                        <p:tgtEl>
                                          <p:spTgt spid="49"/>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1000"/>
                                        <p:tgtEl>
                                          <p:spTgt spid="50"/>
                                        </p:tgtEl>
                                      </p:cBhvr>
                                    </p:animEffect>
                                    <p:anim calcmode="lin" valueType="num">
                                      <p:cBhvr>
                                        <p:cTn id="51" dur="1000" fill="hold"/>
                                        <p:tgtEl>
                                          <p:spTgt spid="50"/>
                                        </p:tgtEl>
                                        <p:attrNameLst>
                                          <p:attrName>ppt_x</p:attrName>
                                        </p:attrNameLst>
                                      </p:cBhvr>
                                      <p:tavLst>
                                        <p:tav tm="0">
                                          <p:val>
                                            <p:strVal val="#ppt_x"/>
                                          </p:val>
                                        </p:tav>
                                        <p:tav tm="100000">
                                          <p:val>
                                            <p:strVal val="#ppt_x"/>
                                          </p:val>
                                        </p:tav>
                                      </p:tavLst>
                                    </p:anim>
                                    <p:anim calcmode="lin" valueType="num">
                                      <p:cBhvr>
                                        <p:cTn id="52" dur="1000" fill="hold"/>
                                        <p:tgtEl>
                                          <p:spTgt spid="5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1000"/>
                                        <p:tgtEl>
                                          <p:spTgt spid="60"/>
                                        </p:tgtEl>
                                      </p:cBhvr>
                                    </p:animEffect>
                                    <p:anim calcmode="lin" valueType="num">
                                      <p:cBhvr>
                                        <p:cTn id="56" dur="1000" fill="hold"/>
                                        <p:tgtEl>
                                          <p:spTgt spid="60"/>
                                        </p:tgtEl>
                                        <p:attrNameLst>
                                          <p:attrName>ppt_x</p:attrName>
                                        </p:attrNameLst>
                                      </p:cBhvr>
                                      <p:tavLst>
                                        <p:tav tm="0">
                                          <p:val>
                                            <p:strVal val="#ppt_x"/>
                                          </p:val>
                                        </p:tav>
                                        <p:tav tm="100000">
                                          <p:val>
                                            <p:strVal val="#ppt_x"/>
                                          </p:val>
                                        </p:tav>
                                      </p:tavLst>
                                    </p:anim>
                                    <p:anim calcmode="lin" valueType="num">
                                      <p:cBhvr>
                                        <p:cTn id="57" dur="1000" fill="hold"/>
                                        <p:tgtEl>
                                          <p:spTgt spid="6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1000"/>
                                        <p:tgtEl>
                                          <p:spTgt spid="18"/>
                                        </p:tgtEl>
                                      </p:cBhvr>
                                    </p:animEffect>
                                    <p:anim calcmode="lin" valueType="num">
                                      <p:cBhvr>
                                        <p:cTn id="61" dur="1000" fill="hold"/>
                                        <p:tgtEl>
                                          <p:spTgt spid="18"/>
                                        </p:tgtEl>
                                        <p:attrNameLst>
                                          <p:attrName>ppt_x</p:attrName>
                                        </p:attrNameLst>
                                      </p:cBhvr>
                                      <p:tavLst>
                                        <p:tav tm="0">
                                          <p:val>
                                            <p:strVal val="#ppt_x"/>
                                          </p:val>
                                        </p:tav>
                                        <p:tav tm="100000">
                                          <p:val>
                                            <p:strVal val="#ppt_x"/>
                                          </p:val>
                                        </p:tav>
                                      </p:tavLst>
                                    </p:anim>
                                    <p:anim calcmode="lin" valueType="num">
                                      <p:cBhvr>
                                        <p:cTn id="62" dur="1000" fill="hold"/>
                                        <p:tgtEl>
                                          <p:spTgt spid="1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fade">
                                      <p:cBhvr>
                                        <p:cTn id="65" dur="1000"/>
                                        <p:tgtEl>
                                          <p:spTgt spid="61"/>
                                        </p:tgtEl>
                                      </p:cBhvr>
                                    </p:animEffect>
                                    <p:anim calcmode="lin" valueType="num">
                                      <p:cBhvr>
                                        <p:cTn id="66" dur="1000" fill="hold"/>
                                        <p:tgtEl>
                                          <p:spTgt spid="61"/>
                                        </p:tgtEl>
                                        <p:attrNameLst>
                                          <p:attrName>ppt_x</p:attrName>
                                        </p:attrNameLst>
                                      </p:cBhvr>
                                      <p:tavLst>
                                        <p:tav tm="0">
                                          <p:val>
                                            <p:strVal val="#ppt_x"/>
                                          </p:val>
                                        </p:tav>
                                        <p:tav tm="100000">
                                          <p:val>
                                            <p:strVal val="#ppt_x"/>
                                          </p:val>
                                        </p:tav>
                                      </p:tavLst>
                                    </p:anim>
                                    <p:anim calcmode="lin" valueType="num">
                                      <p:cBhvr>
                                        <p:cTn id="67" dur="1000" fill="hold"/>
                                        <p:tgtEl>
                                          <p:spTgt spid="61"/>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fade">
                                      <p:cBhvr>
                                        <p:cTn id="70" dur="1000"/>
                                        <p:tgtEl>
                                          <p:spTgt spid="62"/>
                                        </p:tgtEl>
                                      </p:cBhvr>
                                    </p:animEffect>
                                    <p:anim calcmode="lin" valueType="num">
                                      <p:cBhvr>
                                        <p:cTn id="71" dur="1000" fill="hold"/>
                                        <p:tgtEl>
                                          <p:spTgt spid="62"/>
                                        </p:tgtEl>
                                        <p:attrNameLst>
                                          <p:attrName>ppt_x</p:attrName>
                                        </p:attrNameLst>
                                      </p:cBhvr>
                                      <p:tavLst>
                                        <p:tav tm="0">
                                          <p:val>
                                            <p:strVal val="#ppt_x"/>
                                          </p:val>
                                        </p:tav>
                                        <p:tav tm="100000">
                                          <p:val>
                                            <p:strVal val="#ppt_x"/>
                                          </p:val>
                                        </p:tav>
                                      </p:tavLst>
                                    </p:anim>
                                    <p:anim calcmode="lin" valueType="num">
                                      <p:cBhvr>
                                        <p:cTn id="72" dur="1000" fill="hold"/>
                                        <p:tgtEl>
                                          <p:spTgt spid="62"/>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animEffect transition="in" filter="fade">
                                      <p:cBhvr>
                                        <p:cTn id="75" dur="1000"/>
                                        <p:tgtEl>
                                          <p:spTgt spid="63"/>
                                        </p:tgtEl>
                                      </p:cBhvr>
                                    </p:animEffect>
                                    <p:anim calcmode="lin" valueType="num">
                                      <p:cBhvr>
                                        <p:cTn id="76" dur="1000" fill="hold"/>
                                        <p:tgtEl>
                                          <p:spTgt spid="63"/>
                                        </p:tgtEl>
                                        <p:attrNameLst>
                                          <p:attrName>ppt_x</p:attrName>
                                        </p:attrNameLst>
                                      </p:cBhvr>
                                      <p:tavLst>
                                        <p:tav tm="0">
                                          <p:val>
                                            <p:strVal val="#ppt_x"/>
                                          </p:val>
                                        </p:tav>
                                        <p:tav tm="100000">
                                          <p:val>
                                            <p:strVal val="#ppt_x"/>
                                          </p:val>
                                        </p:tav>
                                      </p:tavLst>
                                    </p:anim>
                                    <p:anim calcmode="lin" valueType="num">
                                      <p:cBhvr>
                                        <p:cTn id="77" dur="1000" fill="hold"/>
                                        <p:tgtEl>
                                          <p:spTgt spid="63"/>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animEffect transition="in" filter="fade">
                                      <p:cBhvr>
                                        <p:cTn id="80" dur="1000"/>
                                        <p:tgtEl>
                                          <p:spTgt spid="64"/>
                                        </p:tgtEl>
                                      </p:cBhvr>
                                    </p:animEffect>
                                    <p:anim calcmode="lin" valueType="num">
                                      <p:cBhvr>
                                        <p:cTn id="81" dur="1000" fill="hold"/>
                                        <p:tgtEl>
                                          <p:spTgt spid="64"/>
                                        </p:tgtEl>
                                        <p:attrNameLst>
                                          <p:attrName>ppt_x</p:attrName>
                                        </p:attrNameLst>
                                      </p:cBhvr>
                                      <p:tavLst>
                                        <p:tav tm="0">
                                          <p:val>
                                            <p:strVal val="#ppt_x"/>
                                          </p:val>
                                        </p:tav>
                                        <p:tav tm="100000">
                                          <p:val>
                                            <p:strVal val="#ppt_x"/>
                                          </p:val>
                                        </p:tav>
                                      </p:tavLst>
                                    </p:anim>
                                    <p:anim calcmode="lin" valueType="num">
                                      <p:cBhvr>
                                        <p:cTn id="82"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36" grpId="0" bldLvl="0" animBg="1"/>
      <p:bldP spid="37" grpId="0" bldLvl="0" animBg="1"/>
      <p:bldP spid="41" grpId="0" bldLvl="0" animBg="1"/>
      <p:bldP spid="43" grpId="0" bldLvl="0" animBg="1"/>
      <p:bldP spid="45" grpId="0" bldLvl="0" animBg="1"/>
      <p:bldP spid="48" grpId="0" bldLvl="0" animBg="1"/>
      <p:bldP spid="49" grpId="0" bldLvl="0" animBg="1"/>
      <p:bldP spid="60" grpId="0" bldLvl="0" animBg="1"/>
      <p:bldP spid="18" grpId="0"/>
      <p:bldP spid="61" grpId="0"/>
      <p:bldP spid="62" grpId="0"/>
      <p:bldP spid="63" grpId="0"/>
      <p:bldP spid="6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Up Arrow 64"/>
          <p:cNvSpPr/>
          <p:nvPr/>
        </p:nvSpPr>
        <p:spPr>
          <a:xfrm>
            <a:off x="5747918" y="1946318"/>
            <a:ext cx="428965" cy="4778354"/>
          </a:xfrm>
          <a:prstGeom prst="upArrow">
            <a:avLst>
              <a:gd name="adj1" fmla="val 50000"/>
              <a:gd name="adj2" fmla="val 6714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5" dirty="0">
              <a:latin typeface="Arial" panose="020B0604020202020204" pitchFamily="34" charset="0"/>
              <a:ea typeface="微软雅黑" panose="020B0503020204020204" charset="-122"/>
              <a:cs typeface="+mn-ea"/>
              <a:sym typeface="Arial" panose="020B0604020202020204" pitchFamily="34" charset="0"/>
            </a:endParaRPr>
          </a:p>
        </p:txBody>
      </p:sp>
      <p:sp>
        <p:nvSpPr>
          <p:cNvPr id="66" name="Bent Arrow 65"/>
          <p:cNvSpPr/>
          <p:nvPr/>
        </p:nvSpPr>
        <p:spPr>
          <a:xfrm>
            <a:off x="5853918" y="2776669"/>
            <a:ext cx="2706117" cy="3948004"/>
          </a:xfrm>
          <a:prstGeom prst="bentArrow">
            <a:avLst>
              <a:gd name="adj1" fmla="val 8879"/>
              <a:gd name="adj2" fmla="val 9038"/>
              <a:gd name="adj3" fmla="val 15734"/>
              <a:gd name="adj4" fmla="val 194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5" dirty="0">
              <a:solidFill>
                <a:schemeClr val="tx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4" name="Bent Arrow 53"/>
          <p:cNvSpPr/>
          <p:nvPr/>
        </p:nvSpPr>
        <p:spPr>
          <a:xfrm flipH="1">
            <a:off x="3389884" y="3570675"/>
            <a:ext cx="2706117" cy="3153997"/>
          </a:xfrm>
          <a:prstGeom prst="bentArrow">
            <a:avLst>
              <a:gd name="adj1" fmla="val 8879"/>
              <a:gd name="adj2" fmla="val 9038"/>
              <a:gd name="adj3" fmla="val 15734"/>
              <a:gd name="adj4" fmla="val 194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5" dirty="0">
              <a:solidFill>
                <a:schemeClr val="tx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1" name="Bent Arrow 50"/>
          <p:cNvSpPr/>
          <p:nvPr/>
        </p:nvSpPr>
        <p:spPr>
          <a:xfrm>
            <a:off x="5855215" y="4011792"/>
            <a:ext cx="2401071" cy="2712880"/>
          </a:xfrm>
          <a:prstGeom prst="bentArrow">
            <a:avLst>
              <a:gd name="adj1" fmla="val 10194"/>
              <a:gd name="adj2" fmla="val 9038"/>
              <a:gd name="adj3" fmla="val 14263"/>
              <a:gd name="adj4" fmla="val 2493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5" dirty="0">
              <a:solidFill>
                <a:schemeClr val="tx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7" name="Bent Arrow 56"/>
          <p:cNvSpPr/>
          <p:nvPr/>
        </p:nvSpPr>
        <p:spPr>
          <a:xfrm flipH="1">
            <a:off x="4033081" y="4701139"/>
            <a:ext cx="2062917" cy="2158290"/>
          </a:xfrm>
          <a:prstGeom prst="bentArrow">
            <a:avLst>
              <a:gd name="adj1" fmla="val 13458"/>
              <a:gd name="adj2" fmla="val 12349"/>
              <a:gd name="adj3" fmla="val 17061"/>
              <a:gd name="adj4" fmla="val 3006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5" dirty="0">
              <a:solidFill>
                <a:schemeClr val="tx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67" name="TextBox 66"/>
          <p:cNvSpPr txBox="1"/>
          <p:nvPr/>
        </p:nvSpPr>
        <p:spPr>
          <a:xfrm>
            <a:off x="2004813" y="4654587"/>
            <a:ext cx="1994486" cy="756285"/>
          </a:xfrm>
          <a:prstGeom prst="rect">
            <a:avLst/>
          </a:prstGeom>
          <a:noFill/>
        </p:spPr>
        <p:txBody>
          <a:bodyPr wrap="square" rtlCol="0">
            <a:spAutoFit/>
          </a:bodyPr>
          <a:lstStyle/>
          <a:p>
            <a:pPr algn="r">
              <a:lnSpc>
                <a:spcPct val="120000"/>
              </a:lnSpc>
            </a:pPr>
            <a:r>
              <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en-US" sz="760" b="1"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a:p>
            <a:pPr algn="r">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GB"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69" name="TextBox 68"/>
          <p:cNvSpPr txBox="1"/>
          <p:nvPr/>
        </p:nvSpPr>
        <p:spPr>
          <a:xfrm>
            <a:off x="1408400" y="3494400"/>
            <a:ext cx="1968480" cy="756285"/>
          </a:xfrm>
          <a:prstGeom prst="rect">
            <a:avLst/>
          </a:prstGeom>
          <a:noFill/>
        </p:spPr>
        <p:txBody>
          <a:bodyPr wrap="square" rtlCol="0">
            <a:spAutoFit/>
          </a:bodyPr>
          <a:lstStyle/>
          <a:p>
            <a:pPr algn="r">
              <a:lnSpc>
                <a:spcPct val="120000"/>
              </a:lnSpc>
            </a:pPr>
            <a:r>
              <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en-US" altLang="zh-CN" sz="760" b="1"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a:p>
            <a:pPr algn="r">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GB"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70" name="TextBox 69"/>
          <p:cNvSpPr txBox="1"/>
          <p:nvPr/>
        </p:nvSpPr>
        <p:spPr>
          <a:xfrm>
            <a:off x="8359925" y="3888652"/>
            <a:ext cx="1968480" cy="756285"/>
          </a:xfrm>
          <a:prstGeom prst="rect">
            <a:avLst/>
          </a:prstGeom>
          <a:noFill/>
        </p:spPr>
        <p:txBody>
          <a:bodyPr wrap="square" rtlCol="0">
            <a:spAutoFit/>
          </a:bodyPr>
          <a:lstStyle/>
          <a:p>
            <a:pPr>
              <a:lnSpc>
                <a:spcPct val="120000"/>
              </a:lnSpc>
            </a:pPr>
            <a:r>
              <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en-US" altLang="zh-CN" sz="1325" b="1"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a:p>
            <a:pPr>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US"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71" name="TextBox 70"/>
          <p:cNvSpPr txBox="1"/>
          <p:nvPr/>
        </p:nvSpPr>
        <p:spPr>
          <a:xfrm>
            <a:off x="3708131" y="2050729"/>
            <a:ext cx="1968480" cy="756285"/>
          </a:xfrm>
          <a:prstGeom prst="rect">
            <a:avLst/>
          </a:prstGeom>
          <a:noFill/>
        </p:spPr>
        <p:txBody>
          <a:bodyPr wrap="square" rtlCol="0">
            <a:spAutoFit/>
          </a:bodyPr>
          <a:lstStyle/>
          <a:p>
            <a:pPr algn="r">
              <a:lnSpc>
                <a:spcPct val="120000"/>
              </a:lnSpc>
            </a:pPr>
            <a:r>
              <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en-US" altLang="zh-CN" sz="760" b="1"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a:p>
            <a:pPr algn="r">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US"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72" name="TextBox 71"/>
          <p:cNvSpPr txBox="1"/>
          <p:nvPr/>
        </p:nvSpPr>
        <p:spPr>
          <a:xfrm>
            <a:off x="8586042" y="2584377"/>
            <a:ext cx="1968480" cy="756285"/>
          </a:xfrm>
          <a:prstGeom prst="rect">
            <a:avLst/>
          </a:prstGeom>
          <a:noFill/>
        </p:spPr>
        <p:txBody>
          <a:bodyPr wrap="square" rtlCol="0">
            <a:spAutoFit/>
          </a:bodyPr>
          <a:lstStyle/>
          <a:p>
            <a:pPr>
              <a:lnSpc>
                <a:spcPct val="120000"/>
              </a:lnSpc>
            </a:pPr>
            <a:r>
              <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en-US" altLang="zh-CN" sz="760" b="1"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a:p>
            <a:pPr>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US"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73" name="Freeform 245"/>
          <p:cNvSpPr/>
          <p:nvPr/>
        </p:nvSpPr>
        <p:spPr bwMode="auto">
          <a:xfrm>
            <a:off x="5178316" y="5228981"/>
            <a:ext cx="383935" cy="383935"/>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accent5"/>
          </a:solidFill>
          <a:ln w="9525">
            <a:noFill/>
            <a:round/>
          </a:ln>
        </p:spPr>
        <p:txBody>
          <a:bodyPr vert="horz" wrap="square" lIns="105867" tIns="52933" rIns="105867" bIns="52933" numCol="1" anchor="t" anchorCtr="0" compatLnSpc="1"/>
          <a:lstStyle/>
          <a:p>
            <a:pPr>
              <a:lnSpc>
                <a:spcPct val="120000"/>
              </a:lnSpc>
            </a:pPr>
            <a:endParaRPr lang="en-US" sz="1515" dirty="0">
              <a:latin typeface="Arial" panose="020B0604020202020204" pitchFamily="34" charset="0"/>
              <a:ea typeface="微软雅黑" panose="020B0503020204020204" charset="-122"/>
              <a:cs typeface="+mn-ea"/>
              <a:sym typeface="Arial" panose="020B0604020202020204" pitchFamily="34" charset="0"/>
            </a:endParaRPr>
          </a:p>
        </p:txBody>
      </p:sp>
      <p:sp>
        <p:nvSpPr>
          <p:cNvPr id="74" name="Freeform 5"/>
          <p:cNvSpPr>
            <a:spLocks noEditPoints="1"/>
          </p:cNvSpPr>
          <p:nvPr/>
        </p:nvSpPr>
        <p:spPr bwMode="auto">
          <a:xfrm>
            <a:off x="6266139" y="2213105"/>
            <a:ext cx="428808" cy="428808"/>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accent1"/>
          </a:solidFill>
          <a:ln w="9525">
            <a:noFill/>
            <a:round/>
          </a:ln>
        </p:spPr>
        <p:txBody>
          <a:bodyPr vert="horz" wrap="square" lIns="105867" tIns="52933" rIns="105867" bIns="52933" numCol="1" anchor="t" anchorCtr="0" compatLnSpc="1"/>
          <a:lstStyle/>
          <a:p>
            <a:pPr>
              <a:lnSpc>
                <a:spcPct val="120000"/>
              </a:lnSpc>
            </a:pPr>
            <a:endParaRPr lang="en-US" sz="1515" dirty="0">
              <a:latin typeface="Arial" panose="020B0604020202020204" pitchFamily="34" charset="0"/>
              <a:ea typeface="微软雅黑" panose="020B0503020204020204" charset="-122"/>
              <a:cs typeface="+mn-ea"/>
              <a:sym typeface="Arial" panose="020B0604020202020204" pitchFamily="34" charset="0"/>
            </a:endParaRPr>
          </a:p>
        </p:txBody>
      </p:sp>
      <p:sp>
        <p:nvSpPr>
          <p:cNvPr id="75" name="Freeform 217"/>
          <p:cNvSpPr>
            <a:spLocks noEditPoints="1"/>
          </p:cNvSpPr>
          <p:nvPr/>
        </p:nvSpPr>
        <p:spPr bwMode="auto">
          <a:xfrm>
            <a:off x="5237948" y="4123911"/>
            <a:ext cx="438662" cy="328996"/>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accent3"/>
          </a:solidFill>
          <a:ln w="9525">
            <a:noFill/>
            <a:round/>
          </a:ln>
        </p:spPr>
        <p:txBody>
          <a:bodyPr vert="horz" wrap="square" lIns="105867" tIns="52933" rIns="105867" bIns="52933" numCol="1" anchor="t" anchorCtr="0" compatLnSpc="1"/>
          <a:lstStyle/>
          <a:p>
            <a:pPr>
              <a:lnSpc>
                <a:spcPct val="120000"/>
              </a:lnSpc>
            </a:pPr>
            <a:endParaRPr lang="en-US" sz="1515" dirty="0">
              <a:latin typeface="Arial" panose="020B0604020202020204" pitchFamily="34" charset="0"/>
              <a:ea typeface="微软雅黑" panose="020B0503020204020204" charset="-122"/>
              <a:cs typeface="+mn-ea"/>
              <a:sym typeface="Arial" panose="020B0604020202020204" pitchFamily="34" charset="0"/>
            </a:endParaRPr>
          </a:p>
        </p:txBody>
      </p:sp>
      <p:sp>
        <p:nvSpPr>
          <p:cNvPr id="76" name="Freeform 216"/>
          <p:cNvSpPr>
            <a:spLocks noEditPoints="1"/>
          </p:cNvSpPr>
          <p:nvPr/>
        </p:nvSpPr>
        <p:spPr bwMode="auto">
          <a:xfrm>
            <a:off x="6280520" y="4537994"/>
            <a:ext cx="392598" cy="395267"/>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accent4"/>
          </a:solidFill>
          <a:ln w="9525">
            <a:noFill/>
            <a:round/>
          </a:ln>
        </p:spPr>
        <p:txBody>
          <a:bodyPr vert="horz" wrap="square" lIns="105867" tIns="52933" rIns="105867" bIns="52933" numCol="1" anchor="t" anchorCtr="0" compatLnSpc="1"/>
          <a:lstStyle/>
          <a:p>
            <a:pPr>
              <a:lnSpc>
                <a:spcPct val="120000"/>
              </a:lnSpc>
            </a:pPr>
            <a:endParaRPr lang="en-US" sz="1515" dirty="0">
              <a:latin typeface="Arial" panose="020B0604020202020204" pitchFamily="34" charset="0"/>
              <a:ea typeface="微软雅黑" panose="020B0503020204020204" charset="-122"/>
              <a:cs typeface="+mn-ea"/>
              <a:sym typeface="Arial" panose="020B0604020202020204" pitchFamily="34" charset="0"/>
            </a:endParaRPr>
          </a:p>
        </p:txBody>
      </p:sp>
      <p:sp>
        <p:nvSpPr>
          <p:cNvPr id="77" name="Freeform 135"/>
          <p:cNvSpPr>
            <a:spLocks noEditPoints="1"/>
          </p:cNvSpPr>
          <p:nvPr/>
        </p:nvSpPr>
        <p:spPr bwMode="auto">
          <a:xfrm>
            <a:off x="6240329" y="3329902"/>
            <a:ext cx="351226" cy="328996"/>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accent2"/>
          </a:solidFill>
          <a:ln w="9525">
            <a:noFill/>
            <a:round/>
          </a:ln>
        </p:spPr>
        <p:txBody>
          <a:bodyPr vert="horz" wrap="square" lIns="105867" tIns="52933" rIns="105867" bIns="52933" numCol="1" anchor="t" anchorCtr="0" compatLnSpc="1"/>
          <a:lstStyle/>
          <a:p>
            <a:pPr>
              <a:lnSpc>
                <a:spcPct val="120000"/>
              </a:lnSpc>
            </a:pPr>
            <a:endParaRPr lang="en-US" sz="1515" dirty="0">
              <a:latin typeface="Arial" panose="020B0604020202020204" pitchFamily="34" charset="0"/>
              <a:ea typeface="微软雅黑" panose="020B0503020204020204" charset="-122"/>
              <a:cs typeface="+mn-ea"/>
              <a:sym typeface="Arial" panose="020B0604020202020204" pitchFamily="34" charset="0"/>
            </a:endParaRPr>
          </a:p>
        </p:txBody>
      </p:sp>
      <p:sp>
        <p:nvSpPr>
          <p:cNvPr id="17" name="矩形 16"/>
          <p:cNvSpPr/>
          <p:nvPr/>
        </p:nvSpPr>
        <p:spPr>
          <a:xfrm>
            <a:off x="336" y="216636"/>
            <a:ext cx="213349" cy="556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defTabSz="963930"/>
            <a:endParaRPr lang="zh-CN" altLang="en-US" sz="1870">
              <a:solidFill>
                <a:srgbClr val="E7E6E6">
                  <a:lumMod val="50000"/>
                </a:srgbClr>
              </a:solidFill>
              <a:ea typeface="微软雅黑" panose="020B0503020204020204" charset="-122"/>
              <a:cs typeface="+mn-ea"/>
              <a:sym typeface="+mn-lt"/>
            </a:endParaRPr>
          </a:p>
        </p:txBody>
      </p:sp>
      <p:sp>
        <p:nvSpPr>
          <p:cNvPr id="18" name="文本框 17"/>
          <p:cNvSpPr txBox="1"/>
          <p:nvPr/>
        </p:nvSpPr>
        <p:spPr>
          <a:xfrm>
            <a:off x="371696" y="252941"/>
            <a:ext cx="2895600" cy="350520"/>
          </a:xfrm>
          <a:prstGeom prst="rect">
            <a:avLst/>
          </a:prstGeom>
          <a:noFill/>
        </p:spPr>
        <p:txBody>
          <a:bodyPr wrap="none" lIns="0" tIns="0" rIns="0" bIns="0" rtlCol="0">
            <a:spAutoFit/>
          </a:bodyPr>
          <a:lstStyle/>
          <a:p>
            <a:pPr defTabSz="963930"/>
            <a:r>
              <a:rPr lang="zh-CN" altLang="en-US" sz="2275" dirty="0">
                <a:solidFill>
                  <a:schemeClr val="bg1">
                    <a:lumMod val="65000"/>
                  </a:schemeClr>
                </a:solidFill>
                <a:latin typeface="微软雅黑" panose="020B0503020204020204" charset="-122"/>
                <a:ea typeface="微软雅黑" panose="020B0503020204020204" charset="-122"/>
                <a:cs typeface="+mn-ea"/>
                <a:sym typeface="+mn-lt"/>
              </a:rPr>
              <a:t>点击添加相关标题文字</a:t>
            </a:r>
          </a:p>
        </p:txBody>
      </p:sp>
      <p:sp>
        <p:nvSpPr>
          <p:cNvPr id="19" name="文本框 18"/>
          <p:cNvSpPr txBox="1"/>
          <p:nvPr/>
        </p:nvSpPr>
        <p:spPr>
          <a:xfrm>
            <a:off x="371696" y="603122"/>
            <a:ext cx="1881505" cy="161290"/>
          </a:xfrm>
          <a:prstGeom prst="rect">
            <a:avLst/>
          </a:prstGeom>
          <a:noFill/>
        </p:spPr>
        <p:txBody>
          <a:bodyPr wrap="none" lIns="0" tIns="0" rIns="0" bIns="0" rtlCol="0">
            <a:spAutoFit/>
          </a:bodyPr>
          <a:lstStyle/>
          <a:p>
            <a:pPr defTabSz="963930"/>
            <a:r>
              <a:rPr lang="en-US" altLang="zh-CN" sz="1045" dirty="0">
                <a:solidFill>
                  <a:schemeClr val="bg1">
                    <a:lumMod val="65000"/>
                  </a:schemeClr>
                </a:solidFill>
                <a:latin typeface="Arial" panose="020B0604020202020204" pitchFamily="34" charset="0"/>
                <a:ea typeface="微软雅黑" panose="020B0503020204020204" charset="-122"/>
                <a:cs typeface="Arial" panose="020B0604020202020204" pitchFamily="34" charset="0"/>
                <a:sym typeface="+mn-lt"/>
              </a:rPr>
              <a:t>ADD RELATED TITLE WORDS</a:t>
            </a:r>
            <a:endParaRPr lang="zh-CN" altLang="en-US" sz="1045" dirty="0">
              <a:solidFill>
                <a:schemeClr val="bg1">
                  <a:lumMod val="65000"/>
                </a:schemeClr>
              </a:solidFill>
              <a:latin typeface="Arial" panose="020B0604020202020204" pitchFamily="34" charset="0"/>
              <a:ea typeface="微软雅黑" panose="020B0503020204020204" charset="-122"/>
              <a:cs typeface="Arial" panose="020B0604020202020204" pitchFamily="34"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strips(upLeft)">
                                      <p:cBhvr>
                                        <p:cTn id="7" dur="1000"/>
                                        <p:tgtEl>
                                          <p:spTgt spid="57"/>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p:cTn id="11" dur="500" fill="hold"/>
                                        <p:tgtEl>
                                          <p:spTgt spid="73"/>
                                        </p:tgtEl>
                                        <p:attrNameLst>
                                          <p:attrName>ppt_w</p:attrName>
                                        </p:attrNameLst>
                                      </p:cBhvr>
                                      <p:tavLst>
                                        <p:tav tm="0">
                                          <p:val>
                                            <p:fltVal val="0"/>
                                          </p:val>
                                        </p:tav>
                                        <p:tav tm="100000">
                                          <p:val>
                                            <p:strVal val="#ppt_w"/>
                                          </p:val>
                                        </p:tav>
                                      </p:tavLst>
                                    </p:anim>
                                    <p:anim calcmode="lin" valueType="num">
                                      <p:cBhvr>
                                        <p:cTn id="12" dur="500" fill="hold"/>
                                        <p:tgtEl>
                                          <p:spTgt spid="73"/>
                                        </p:tgtEl>
                                        <p:attrNameLst>
                                          <p:attrName>ppt_h</p:attrName>
                                        </p:attrNameLst>
                                      </p:cBhvr>
                                      <p:tavLst>
                                        <p:tav tm="0">
                                          <p:val>
                                            <p:fltVal val="0"/>
                                          </p:val>
                                        </p:tav>
                                        <p:tav tm="100000">
                                          <p:val>
                                            <p:strVal val="#ppt_h"/>
                                          </p:val>
                                        </p:tav>
                                      </p:tavLst>
                                    </p:anim>
                                    <p:animEffect transition="in" filter="fade">
                                      <p:cBhvr>
                                        <p:cTn id="13" dur="500"/>
                                        <p:tgtEl>
                                          <p:spTgt spid="73"/>
                                        </p:tgtEl>
                                      </p:cBhvr>
                                    </p:animEffect>
                                  </p:childTnLst>
                                </p:cTn>
                              </p:par>
                            </p:childTnLst>
                          </p:cTn>
                        </p:par>
                        <p:par>
                          <p:cTn id="14" fill="hold">
                            <p:stCondLst>
                              <p:cond delay="1500"/>
                            </p:stCondLst>
                            <p:childTnLst>
                              <p:par>
                                <p:cTn id="15" presetID="22" presetClass="entr" presetSubtype="2" fill="hold" grpId="0" nodeType="after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wipe(right)">
                                      <p:cBhvr>
                                        <p:cTn id="17" dur="500"/>
                                        <p:tgtEl>
                                          <p:spTgt spid="67"/>
                                        </p:tgtEl>
                                      </p:cBhvr>
                                    </p:animEffect>
                                  </p:childTnLst>
                                </p:cTn>
                              </p:par>
                            </p:childTnLst>
                          </p:cTn>
                        </p:par>
                        <p:par>
                          <p:cTn id="18" fill="hold">
                            <p:stCondLst>
                              <p:cond delay="2000"/>
                            </p:stCondLst>
                            <p:childTnLst>
                              <p:par>
                                <p:cTn id="19" presetID="18" presetClass="entr" presetSubtype="3"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strips(upRight)">
                                      <p:cBhvr>
                                        <p:cTn id="21" dur="1000"/>
                                        <p:tgtEl>
                                          <p:spTgt spid="51"/>
                                        </p:tgtEl>
                                      </p:cBhvr>
                                    </p:animEffect>
                                  </p:childTnLst>
                                </p:cTn>
                              </p:par>
                            </p:childTnLst>
                          </p:cTn>
                        </p:par>
                        <p:par>
                          <p:cTn id="22" fill="hold">
                            <p:stCondLst>
                              <p:cond delay="3000"/>
                            </p:stCondLst>
                            <p:childTnLst>
                              <p:par>
                                <p:cTn id="23" presetID="53" presetClass="entr" presetSubtype="16" fill="hold" grpId="0" nodeType="afterEffect">
                                  <p:stCondLst>
                                    <p:cond delay="0"/>
                                  </p:stCondLst>
                                  <p:childTnLst>
                                    <p:set>
                                      <p:cBhvr>
                                        <p:cTn id="24" dur="1" fill="hold">
                                          <p:stCondLst>
                                            <p:cond delay="0"/>
                                          </p:stCondLst>
                                        </p:cTn>
                                        <p:tgtEl>
                                          <p:spTgt spid="76"/>
                                        </p:tgtEl>
                                        <p:attrNameLst>
                                          <p:attrName>style.visibility</p:attrName>
                                        </p:attrNameLst>
                                      </p:cBhvr>
                                      <p:to>
                                        <p:strVal val="visible"/>
                                      </p:to>
                                    </p:set>
                                    <p:anim calcmode="lin" valueType="num">
                                      <p:cBhvr>
                                        <p:cTn id="25" dur="500" fill="hold"/>
                                        <p:tgtEl>
                                          <p:spTgt spid="76"/>
                                        </p:tgtEl>
                                        <p:attrNameLst>
                                          <p:attrName>ppt_w</p:attrName>
                                        </p:attrNameLst>
                                      </p:cBhvr>
                                      <p:tavLst>
                                        <p:tav tm="0">
                                          <p:val>
                                            <p:fltVal val="0"/>
                                          </p:val>
                                        </p:tav>
                                        <p:tav tm="100000">
                                          <p:val>
                                            <p:strVal val="#ppt_w"/>
                                          </p:val>
                                        </p:tav>
                                      </p:tavLst>
                                    </p:anim>
                                    <p:anim calcmode="lin" valueType="num">
                                      <p:cBhvr>
                                        <p:cTn id="26" dur="500" fill="hold"/>
                                        <p:tgtEl>
                                          <p:spTgt spid="76"/>
                                        </p:tgtEl>
                                        <p:attrNameLst>
                                          <p:attrName>ppt_h</p:attrName>
                                        </p:attrNameLst>
                                      </p:cBhvr>
                                      <p:tavLst>
                                        <p:tav tm="0">
                                          <p:val>
                                            <p:fltVal val="0"/>
                                          </p:val>
                                        </p:tav>
                                        <p:tav tm="100000">
                                          <p:val>
                                            <p:strVal val="#ppt_h"/>
                                          </p:val>
                                        </p:tav>
                                      </p:tavLst>
                                    </p:anim>
                                    <p:animEffect transition="in" filter="fade">
                                      <p:cBhvr>
                                        <p:cTn id="27" dur="500"/>
                                        <p:tgtEl>
                                          <p:spTgt spid="76"/>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wipe(left)">
                                      <p:cBhvr>
                                        <p:cTn id="31" dur="500"/>
                                        <p:tgtEl>
                                          <p:spTgt spid="70"/>
                                        </p:tgtEl>
                                      </p:cBhvr>
                                    </p:animEffect>
                                  </p:childTnLst>
                                </p:cTn>
                              </p:par>
                            </p:childTnLst>
                          </p:cTn>
                        </p:par>
                        <p:par>
                          <p:cTn id="32" fill="hold">
                            <p:stCondLst>
                              <p:cond delay="4000"/>
                            </p:stCondLst>
                            <p:childTnLst>
                              <p:par>
                                <p:cTn id="33" presetID="18" presetClass="entr" presetSubtype="9" fill="hold" grpId="0"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strips(upLeft)">
                                      <p:cBhvr>
                                        <p:cTn id="35" dur="1000"/>
                                        <p:tgtEl>
                                          <p:spTgt spid="54"/>
                                        </p:tgtEl>
                                      </p:cBhvr>
                                    </p:animEffect>
                                  </p:childTnLst>
                                </p:cTn>
                              </p:par>
                            </p:childTnLst>
                          </p:cTn>
                        </p:par>
                        <p:par>
                          <p:cTn id="36" fill="hold">
                            <p:stCondLst>
                              <p:cond delay="5000"/>
                            </p:stCondLst>
                            <p:childTnLst>
                              <p:par>
                                <p:cTn id="37" presetID="53" presetClass="entr" presetSubtype="16" fill="hold" grpId="0" nodeType="afterEffect">
                                  <p:stCondLst>
                                    <p:cond delay="0"/>
                                  </p:stCondLst>
                                  <p:childTnLst>
                                    <p:set>
                                      <p:cBhvr>
                                        <p:cTn id="38" dur="1" fill="hold">
                                          <p:stCondLst>
                                            <p:cond delay="0"/>
                                          </p:stCondLst>
                                        </p:cTn>
                                        <p:tgtEl>
                                          <p:spTgt spid="75"/>
                                        </p:tgtEl>
                                        <p:attrNameLst>
                                          <p:attrName>style.visibility</p:attrName>
                                        </p:attrNameLst>
                                      </p:cBhvr>
                                      <p:to>
                                        <p:strVal val="visible"/>
                                      </p:to>
                                    </p:set>
                                    <p:anim calcmode="lin" valueType="num">
                                      <p:cBhvr>
                                        <p:cTn id="39" dur="500" fill="hold"/>
                                        <p:tgtEl>
                                          <p:spTgt spid="75"/>
                                        </p:tgtEl>
                                        <p:attrNameLst>
                                          <p:attrName>ppt_w</p:attrName>
                                        </p:attrNameLst>
                                      </p:cBhvr>
                                      <p:tavLst>
                                        <p:tav tm="0">
                                          <p:val>
                                            <p:fltVal val="0"/>
                                          </p:val>
                                        </p:tav>
                                        <p:tav tm="100000">
                                          <p:val>
                                            <p:strVal val="#ppt_w"/>
                                          </p:val>
                                        </p:tav>
                                      </p:tavLst>
                                    </p:anim>
                                    <p:anim calcmode="lin" valueType="num">
                                      <p:cBhvr>
                                        <p:cTn id="40" dur="500" fill="hold"/>
                                        <p:tgtEl>
                                          <p:spTgt spid="75"/>
                                        </p:tgtEl>
                                        <p:attrNameLst>
                                          <p:attrName>ppt_h</p:attrName>
                                        </p:attrNameLst>
                                      </p:cBhvr>
                                      <p:tavLst>
                                        <p:tav tm="0">
                                          <p:val>
                                            <p:fltVal val="0"/>
                                          </p:val>
                                        </p:tav>
                                        <p:tav tm="100000">
                                          <p:val>
                                            <p:strVal val="#ppt_h"/>
                                          </p:val>
                                        </p:tav>
                                      </p:tavLst>
                                    </p:anim>
                                    <p:animEffect transition="in" filter="fade">
                                      <p:cBhvr>
                                        <p:cTn id="41" dur="500"/>
                                        <p:tgtEl>
                                          <p:spTgt spid="75"/>
                                        </p:tgtEl>
                                      </p:cBhvr>
                                    </p:animEffect>
                                  </p:childTnLst>
                                </p:cTn>
                              </p:par>
                            </p:childTnLst>
                          </p:cTn>
                        </p:par>
                        <p:par>
                          <p:cTn id="42" fill="hold">
                            <p:stCondLst>
                              <p:cond delay="5500"/>
                            </p:stCondLst>
                            <p:childTnLst>
                              <p:par>
                                <p:cTn id="43" presetID="22" presetClass="entr" presetSubtype="2" fill="hold" grpId="0" nodeType="after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wipe(right)">
                                      <p:cBhvr>
                                        <p:cTn id="45" dur="500"/>
                                        <p:tgtEl>
                                          <p:spTgt spid="69"/>
                                        </p:tgtEl>
                                      </p:cBhvr>
                                    </p:animEffect>
                                  </p:childTnLst>
                                </p:cTn>
                              </p:par>
                            </p:childTnLst>
                          </p:cTn>
                        </p:par>
                        <p:par>
                          <p:cTn id="46" fill="hold">
                            <p:stCondLst>
                              <p:cond delay="6000"/>
                            </p:stCondLst>
                            <p:childTnLst>
                              <p:par>
                                <p:cTn id="47" presetID="18" presetClass="entr" presetSubtype="3" fill="hold" grpId="0" nodeType="after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strips(upRight)">
                                      <p:cBhvr>
                                        <p:cTn id="49" dur="1000"/>
                                        <p:tgtEl>
                                          <p:spTgt spid="66"/>
                                        </p:tgtEl>
                                      </p:cBhvr>
                                    </p:animEffect>
                                  </p:childTnLst>
                                </p:cTn>
                              </p:par>
                            </p:childTnLst>
                          </p:cTn>
                        </p:par>
                        <p:par>
                          <p:cTn id="50" fill="hold">
                            <p:stCondLst>
                              <p:cond delay="7000"/>
                            </p:stCondLst>
                            <p:childTnLst>
                              <p:par>
                                <p:cTn id="51" presetID="53" presetClass="entr" presetSubtype="16" fill="hold" grpId="0" nodeType="after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p:cTn id="53" dur="500" fill="hold"/>
                                        <p:tgtEl>
                                          <p:spTgt spid="77"/>
                                        </p:tgtEl>
                                        <p:attrNameLst>
                                          <p:attrName>ppt_w</p:attrName>
                                        </p:attrNameLst>
                                      </p:cBhvr>
                                      <p:tavLst>
                                        <p:tav tm="0">
                                          <p:val>
                                            <p:fltVal val="0"/>
                                          </p:val>
                                        </p:tav>
                                        <p:tav tm="100000">
                                          <p:val>
                                            <p:strVal val="#ppt_w"/>
                                          </p:val>
                                        </p:tav>
                                      </p:tavLst>
                                    </p:anim>
                                    <p:anim calcmode="lin" valueType="num">
                                      <p:cBhvr>
                                        <p:cTn id="54" dur="500" fill="hold"/>
                                        <p:tgtEl>
                                          <p:spTgt spid="77"/>
                                        </p:tgtEl>
                                        <p:attrNameLst>
                                          <p:attrName>ppt_h</p:attrName>
                                        </p:attrNameLst>
                                      </p:cBhvr>
                                      <p:tavLst>
                                        <p:tav tm="0">
                                          <p:val>
                                            <p:fltVal val="0"/>
                                          </p:val>
                                        </p:tav>
                                        <p:tav tm="100000">
                                          <p:val>
                                            <p:strVal val="#ppt_h"/>
                                          </p:val>
                                        </p:tav>
                                      </p:tavLst>
                                    </p:anim>
                                    <p:animEffect transition="in" filter="fade">
                                      <p:cBhvr>
                                        <p:cTn id="55" dur="500"/>
                                        <p:tgtEl>
                                          <p:spTgt spid="77"/>
                                        </p:tgtEl>
                                      </p:cBhvr>
                                    </p:animEffect>
                                  </p:childTnLst>
                                </p:cTn>
                              </p:par>
                            </p:childTnLst>
                          </p:cTn>
                        </p:par>
                        <p:par>
                          <p:cTn id="56" fill="hold">
                            <p:stCondLst>
                              <p:cond delay="7500"/>
                            </p:stCondLst>
                            <p:childTnLst>
                              <p:par>
                                <p:cTn id="57" presetID="22" presetClass="entr" presetSubtype="8" fill="hold" grpId="0" nodeType="afterEffect">
                                  <p:stCondLst>
                                    <p:cond delay="0"/>
                                  </p:stCondLst>
                                  <p:childTnLst>
                                    <p:set>
                                      <p:cBhvr>
                                        <p:cTn id="58" dur="1" fill="hold">
                                          <p:stCondLst>
                                            <p:cond delay="0"/>
                                          </p:stCondLst>
                                        </p:cTn>
                                        <p:tgtEl>
                                          <p:spTgt spid="72"/>
                                        </p:tgtEl>
                                        <p:attrNameLst>
                                          <p:attrName>style.visibility</p:attrName>
                                        </p:attrNameLst>
                                      </p:cBhvr>
                                      <p:to>
                                        <p:strVal val="visible"/>
                                      </p:to>
                                    </p:set>
                                    <p:animEffect transition="in" filter="wipe(left)">
                                      <p:cBhvr>
                                        <p:cTn id="59" dur="500"/>
                                        <p:tgtEl>
                                          <p:spTgt spid="72"/>
                                        </p:tgtEl>
                                      </p:cBhvr>
                                    </p:animEffect>
                                  </p:childTnLst>
                                </p:cTn>
                              </p:par>
                            </p:childTnLst>
                          </p:cTn>
                        </p:par>
                        <p:par>
                          <p:cTn id="60" fill="hold">
                            <p:stCondLst>
                              <p:cond delay="8000"/>
                            </p:stCondLst>
                            <p:childTnLst>
                              <p:par>
                                <p:cTn id="61" presetID="18" presetClass="entr" presetSubtype="9" fill="hold" grpId="0" nodeType="after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strips(upLeft)">
                                      <p:cBhvr>
                                        <p:cTn id="63" dur="1000"/>
                                        <p:tgtEl>
                                          <p:spTgt spid="65"/>
                                        </p:tgtEl>
                                      </p:cBhvr>
                                    </p:animEffect>
                                  </p:childTnLst>
                                </p:cTn>
                              </p:par>
                            </p:childTnLst>
                          </p:cTn>
                        </p:par>
                        <p:par>
                          <p:cTn id="64" fill="hold">
                            <p:stCondLst>
                              <p:cond delay="9000"/>
                            </p:stCondLst>
                            <p:childTnLst>
                              <p:par>
                                <p:cTn id="65" presetID="53" presetClass="entr" presetSubtype="16" fill="hold" grpId="0" nodeType="after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p:cTn id="67" dur="500" fill="hold"/>
                                        <p:tgtEl>
                                          <p:spTgt spid="74"/>
                                        </p:tgtEl>
                                        <p:attrNameLst>
                                          <p:attrName>ppt_w</p:attrName>
                                        </p:attrNameLst>
                                      </p:cBhvr>
                                      <p:tavLst>
                                        <p:tav tm="0">
                                          <p:val>
                                            <p:fltVal val="0"/>
                                          </p:val>
                                        </p:tav>
                                        <p:tav tm="100000">
                                          <p:val>
                                            <p:strVal val="#ppt_w"/>
                                          </p:val>
                                        </p:tav>
                                      </p:tavLst>
                                    </p:anim>
                                    <p:anim calcmode="lin" valueType="num">
                                      <p:cBhvr>
                                        <p:cTn id="68" dur="500" fill="hold"/>
                                        <p:tgtEl>
                                          <p:spTgt spid="74"/>
                                        </p:tgtEl>
                                        <p:attrNameLst>
                                          <p:attrName>ppt_h</p:attrName>
                                        </p:attrNameLst>
                                      </p:cBhvr>
                                      <p:tavLst>
                                        <p:tav tm="0">
                                          <p:val>
                                            <p:fltVal val="0"/>
                                          </p:val>
                                        </p:tav>
                                        <p:tav tm="100000">
                                          <p:val>
                                            <p:strVal val="#ppt_h"/>
                                          </p:val>
                                        </p:tav>
                                      </p:tavLst>
                                    </p:anim>
                                    <p:animEffect transition="in" filter="fade">
                                      <p:cBhvr>
                                        <p:cTn id="69" dur="500"/>
                                        <p:tgtEl>
                                          <p:spTgt spid="74"/>
                                        </p:tgtEl>
                                      </p:cBhvr>
                                    </p:animEffect>
                                  </p:childTnLst>
                                </p:cTn>
                              </p:par>
                            </p:childTnLst>
                          </p:cTn>
                        </p:par>
                        <p:par>
                          <p:cTn id="70" fill="hold">
                            <p:stCondLst>
                              <p:cond delay="9500"/>
                            </p:stCondLst>
                            <p:childTnLst>
                              <p:par>
                                <p:cTn id="71" presetID="22" presetClass="entr" presetSubtype="2" fill="hold" grpId="0" nodeType="after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wipe(right)">
                                      <p:cBhvr>
                                        <p:cTn id="73"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nimBg="1"/>
      <p:bldP spid="66" grpId="0" bldLvl="0" animBg="1"/>
      <p:bldP spid="54" grpId="0" bldLvl="0" animBg="1"/>
      <p:bldP spid="51" grpId="0" bldLvl="0" animBg="1"/>
      <p:bldP spid="57" grpId="0" bldLvl="0" animBg="1"/>
      <p:bldP spid="67" grpId="0"/>
      <p:bldP spid="69" grpId="0"/>
      <p:bldP spid="70" grpId="0"/>
      <p:bldP spid="71" grpId="0"/>
      <p:bldP spid="72" grpId="0"/>
      <p:bldP spid="73" grpId="0" bldLvl="0" animBg="1"/>
      <p:bldP spid="74" grpId="0" bldLvl="0" animBg="1"/>
      <p:bldP spid="75" grpId="0" bldLvl="0" animBg="1"/>
      <p:bldP spid="76" grpId="0" bldLvl="0" animBg="1"/>
      <p:bldP spid="7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Up Arrow 64"/>
          <p:cNvSpPr/>
          <p:nvPr/>
        </p:nvSpPr>
        <p:spPr>
          <a:xfrm>
            <a:off x="5695160" y="1202856"/>
            <a:ext cx="493980" cy="5502573"/>
          </a:xfrm>
          <a:prstGeom prst="upArrow">
            <a:avLst>
              <a:gd name="adj1" fmla="val 50000"/>
              <a:gd name="adj2" fmla="val 67147"/>
            </a:avLst>
          </a:prstGeom>
          <a:solidFill>
            <a:srgbClr val="212E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dirty="0"/>
          </a:p>
        </p:txBody>
      </p:sp>
      <p:sp>
        <p:nvSpPr>
          <p:cNvPr id="66" name="Bent Arrow 65"/>
          <p:cNvSpPr/>
          <p:nvPr/>
        </p:nvSpPr>
        <p:spPr>
          <a:xfrm>
            <a:off x="5817225" y="2159056"/>
            <a:ext cx="3116263" cy="4546373"/>
          </a:xfrm>
          <a:prstGeom prst="bentArrow">
            <a:avLst>
              <a:gd name="adj1" fmla="val 8879"/>
              <a:gd name="adj2" fmla="val 9038"/>
              <a:gd name="adj3" fmla="val 15734"/>
              <a:gd name="adj4" fmla="val 19454"/>
            </a:avLst>
          </a:prstGeom>
          <a:solidFill>
            <a:srgbClr val="FBBF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dirty="0">
              <a:solidFill>
                <a:schemeClr val="tx1"/>
              </a:solidFill>
            </a:endParaRPr>
          </a:p>
        </p:txBody>
      </p:sp>
      <p:sp>
        <p:nvSpPr>
          <p:cNvPr id="54" name="Bent Arrow 53"/>
          <p:cNvSpPr/>
          <p:nvPr/>
        </p:nvSpPr>
        <p:spPr>
          <a:xfrm flipH="1">
            <a:off x="2979736" y="3073406"/>
            <a:ext cx="3116263" cy="3632024"/>
          </a:xfrm>
          <a:prstGeom prst="bentArrow">
            <a:avLst>
              <a:gd name="adj1" fmla="val 8879"/>
              <a:gd name="adj2" fmla="val 9038"/>
              <a:gd name="adj3" fmla="val 15734"/>
              <a:gd name="adj4" fmla="val 19454"/>
            </a:avLst>
          </a:prstGeom>
          <a:solidFill>
            <a:srgbClr val="FBBF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dirty="0">
              <a:solidFill>
                <a:schemeClr val="tx1"/>
              </a:solidFill>
            </a:endParaRPr>
          </a:p>
        </p:txBody>
      </p:sp>
      <p:sp>
        <p:nvSpPr>
          <p:cNvPr id="51" name="Bent Arrow 50"/>
          <p:cNvSpPr/>
          <p:nvPr/>
        </p:nvSpPr>
        <p:spPr>
          <a:xfrm>
            <a:off x="5818721" y="3581378"/>
            <a:ext cx="2764984" cy="3124051"/>
          </a:xfrm>
          <a:prstGeom prst="bentArrow">
            <a:avLst>
              <a:gd name="adj1" fmla="val 10194"/>
              <a:gd name="adj2" fmla="val 9038"/>
              <a:gd name="adj3" fmla="val 14263"/>
              <a:gd name="adj4" fmla="val 24932"/>
            </a:avLst>
          </a:prstGeom>
          <a:solidFill>
            <a:srgbClr val="212E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dirty="0">
              <a:solidFill>
                <a:schemeClr val="tx1"/>
              </a:solidFill>
            </a:endParaRPr>
          </a:p>
        </p:txBody>
      </p:sp>
      <p:sp>
        <p:nvSpPr>
          <p:cNvPr id="57" name="Bent Arrow 56"/>
          <p:cNvSpPr/>
          <p:nvPr/>
        </p:nvSpPr>
        <p:spPr>
          <a:xfrm flipH="1">
            <a:off x="3720422" y="4375204"/>
            <a:ext cx="2375578" cy="2330226"/>
          </a:xfrm>
          <a:prstGeom prst="bentArrow">
            <a:avLst>
              <a:gd name="adj1" fmla="val 13458"/>
              <a:gd name="adj2" fmla="val 12349"/>
              <a:gd name="adj3" fmla="val 17061"/>
              <a:gd name="adj4" fmla="val 30061"/>
            </a:avLst>
          </a:prstGeom>
          <a:solidFill>
            <a:srgbClr val="212E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dirty="0">
              <a:solidFill>
                <a:schemeClr val="tx1"/>
              </a:solidFill>
            </a:endParaRPr>
          </a:p>
        </p:txBody>
      </p:sp>
      <p:sp>
        <p:nvSpPr>
          <p:cNvPr id="67" name="TextBox 66"/>
          <p:cNvSpPr txBox="1"/>
          <p:nvPr/>
        </p:nvSpPr>
        <p:spPr>
          <a:xfrm>
            <a:off x="1423647" y="4273674"/>
            <a:ext cx="2296775" cy="1457322"/>
          </a:xfrm>
          <a:prstGeom prst="rect">
            <a:avLst/>
          </a:prstGeom>
          <a:noFill/>
        </p:spPr>
        <p:txBody>
          <a:bodyPr wrap="square" rtlCol="0">
            <a:spAutoFit/>
          </a:bodyPr>
          <a:lstStyle/>
          <a:p>
            <a:pPr algn="r"/>
            <a:r>
              <a:rPr lang="zh-CN" altLang="en-US" sz="1520" b="1" dirty="0" smtClean="0">
                <a:solidFill>
                  <a:schemeClr val="accent4"/>
                </a:solidFill>
                <a:latin typeface="微软雅黑" panose="020B0503020204020204" charset="-122"/>
                <a:ea typeface="微软雅黑" panose="020B0503020204020204" charset="-122"/>
              </a:rPr>
              <a:t>全方位智能管控</a:t>
            </a:r>
            <a:r>
              <a:rPr lang="en-US" sz="1520" b="1" dirty="0">
                <a:solidFill>
                  <a:schemeClr val="accent4"/>
                </a:solidFill>
                <a:latin typeface="微软雅黑" panose="020B0503020204020204" charset="-122"/>
                <a:ea typeface="微软雅黑" panose="020B0503020204020204" charset="-122"/>
              </a:rPr>
              <a:t/>
            </a:r>
            <a:br>
              <a:rPr lang="en-US" sz="1520" b="1" dirty="0">
                <a:solidFill>
                  <a:schemeClr val="accent4"/>
                </a:solidFill>
                <a:latin typeface="微软雅黑" panose="020B0503020204020204" charset="-122"/>
                <a:ea typeface="微软雅黑" panose="020B0503020204020204" charset="-122"/>
              </a:rPr>
            </a:br>
            <a:endParaRPr lang="en-US" sz="1050" dirty="0">
              <a:solidFill>
                <a:schemeClr val="tx1">
                  <a:lumMod val="50000"/>
                  <a:lumOff val="50000"/>
                </a:schemeClr>
              </a:solidFill>
              <a:latin typeface="微软雅黑" panose="020B0503020204020204" charset="-122"/>
              <a:ea typeface="微软雅黑" panose="020B0503020204020204" charset="-122"/>
            </a:endParaRPr>
          </a:p>
          <a:p>
            <a:pPr algn="r">
              <a:lnSpc>
                <a:spcPct val="150000"/>
              </a:lnSpc>
            </a:pPr>
            <a:r>
              <a:rPr lang="zh-CN" altLang="en-US" sz="1050" dirty="0">
                <a:solidFill>
                  <a:schemeClr val="tx1">
                    <a:lumMod val="50000"/>
                    <a:lumOff val="50000"/>
                  </a:schemeClr>
                </a:solidFill>
                <a:latin typeface="微软雅黑" panose="020B0503020204020204" charset="-122"/>
                <a:ea typeface="微软雅黑" panose="020B0503020204020204" charset="-122"/>
                <a:sym typeface="+mn-lt"/>
              </a:rPr>
              <a:t>点击</a:t>
            </a:r>
            <a:r>
              <a:rPr lang="zh-CN" altLang="en-US" sz="1050" dirty="0">
                <a:solidFill>
                  <a:schemeClr val="tx1">
                    <a:lumMod val="50000"/>
                    <a:lumOff val="50000"/>
                  </a:schemeClr>
                </a:solidFill>
                <a:latin typeface="微软雅黑" panose="020B0503020204020204" charset="-122"/>
                <a:ea typeface="微软雅黑" panose="020B0503020204020204" charset="-122"/>
                <a:sym typeface="+mn-lt"/>
              </a:rPr>
              <a:t>添加相关标题文字，点击添加相关标题文字，点击添加相关标题文字，点击添加相关标题文字，点击添加相关标题文字</a:t>
            </a:r>
            <a:r>
              <a:rPr lang="zh-CN" altLang="en-US" sz="1050" dirty="0">
                <a:solidFill>
                  <a:schemeClr val="tx1">
                    <a:lumMod val="50000"/>
                    <a:lumOff val="50000"/>
                  </a:schemeClr>
                </a:solidFill>
                <a:latin typeface="微软雅黑" panose="020B0503020204020204" charset="-122"/>
                <a:ea typeface="微软雅黑" panose="020B0503020204020204" charset="-122"/>
                <a:sym typeface="+mn-lt"/>
              </a:rPr>
              <a:t>。</a:t>
            </a:r>
            <a:endParaRPr lang="en-GB" altLang="zh-CN" sz="1050" dirty="0">
              <a:solidFill>
                <a:schemeClr val="tx1">
                  <a:lumMod val="50000"/>
                  <a:lumOff val="50000"/>
                </a:schemeClr>
              </a:solidFill>
              <a:latin typeface="微软雅黑" panose="020B0503020204020204" charset="-122"/>
              <a:ea typeface="微软雅黑" panose="020B0503020204020204" charset="-122"/>
              <a:sym typeface="+mn-lt"/>
            </a:endParaRPr>
          </a:p>
        </p:txBody>
      </p:sp>
      <p:sp>
        <p:nvSpPr>
          <p:cNvPr id="69" name="TextBox 68"/>
          <p:cNvSpPr txBox="1"/>
          <p:nvPr/>
        </p:nvSpPr>
        <p:spPr>
          <a:xfrm>
            <a:off x="712909" y="2796140"/>
            <a:ext cx="2266827" cy="1134157"/>
          </a:xfrm>
          <a:prstGeom prst="rect">
            <a:avLst/>
          </a:prstGeom>
          <a:noFill/>
        </p:spPr>
        <p:txBody>
          <a:bodyPr wrap="square" rtlCol="0">
            <a:spAutoFit/>
          </a:bodyPr>
          <a:lstStyle/>
          <a:p>
            <a:pPr algn="r"/>
            <a:r>
              <a:rPr lang="zh-CN" altLang="en-US" sz="1520" b="1" dirty="0">
                <a:solidFill>
                  <a:schemeClr val="accent4"/>
                </a:solidFill>
                <a:latin typeface="微软雅黑" panose="020B0503020204020204" charset="-122"/>
                <a:ea typeface="微软雅黑" panose="020B0503020204020204" charset="-122"/>
              </a:rPr>
              <a:t>移动式现场</a:t>
            </a:r>
            <a:r>
              <a:rPr lang="zh-CN" altLang="en-US" sz="1520" b="1" dirty="0">
                <a:solidFill>
                  <a:schemeClr val="accent4"/>
                </a:solidFill>
                <a:latin typeface="微软雅黑" panose="020B0503020204020204" charset="-122"/>
                <a:ea typeface="微软雅黑" panose="020B0503020204020204" charset="-122"/>
              </a:rPr>
              <a:t>管理</a:t>
            </a:r>
            <a:endParaRPr lang="en-US" altLang="zh-CN" sz="1520" b="1" dirty="0">
              <a:solidFill>
                <a:schemeClr val="accent4"/>
              </a:solidFill>
              <a:latin typeface="微软雅黑" panose="020B0503020204020204" charset="-122"/>
              <a:ea typeface="微软雅黑" panose="020B0503020204020204" charset="-122"/>
            </a:endParaRPr>
          </a:p>
          <a:p>
            <a:pPr algn="r"/>
            <a:endParaRPr lang="en-US" altLang="zh-CN" sz="1050" dirty="0">
              <a:solidFill>
                <a:schemeClr val="tx1">
                  <a:lumMod val="50000"/>
                  <a:lumOff val="50000"/>
                </a:schemeClr>
              </a:solidFill>
              <a:latin typeface="微软雅黑" panose="020B0503020204020204" charset="-122"/>
              <a:ea typeface="微软雅黑" panose="020B0503020204020204" charset="-122"/>
            </a:endParaRPr>
          </a:p>
          <a:p>
            <a:r>
              <a:rPr lang="zh-CN" altLang="en-US" sz="1050" dirty="0">
                <a:solidFill>
                  <a:schemeClr val="tx1">
                    <a:lumMod val="50000"/>
                    <a:lumOff val="50000"/>
                  </a:schemeClr>
                </a:solidFill>
                <a:latin typeface="微软雅黑" panose="020B0503020204020204" charset="-122"/>
                <a:ea typeface="微软雅黑" panose="020B0503020204020204" charset="-122"/>
              </a:rPr>
              <a:t>实现安全管理核心业务如安全检查的移动式管理，可随时随地获取人、设备、环境、管理要素等的管控情况，获取所在位置的安全信息推送</a:t>
            </a:r>
            <a:endParaRPr lang="en-US" altLang="zh-CN" sz="1050" dirty="0">
              <a:solidFill>
                <a:schemeClr val="tx1">
                  <a:lumMod val="50000"/>
                  <a:lumOff val="50000"/>
                </a:schemeClr>
              </a:solidFill>
              <a:latin typeface="微软雅黑" panose="020B0503020204020204" charset="-122"/>
              <a:ea typeface="微软雅黑" panose="020B0503020204020204" charset="-122"/>
            </a:endParaRPr>
          </a:p>
        </p:txBody>
      </p:sp>
      <p:sp>
        <p:nvSpPr>
          <p:cNvPr id="70" name="TextBox 69"/>
          <p:cNvSpPr txBox="1"/>
          <p:nvPr/>
        </p:nvSpPr>
        <p:spPr>
          <a:xfrm>
            <a:off x="8583705" y="3318606"/>
            <a:ext cx="2266827" cy="1162626"/>
          </a:xfrm>
          <a:prstGeom prst="rect">
            <a:avLst/>
          </a:prstGeom>
          <a:noFill/>
        </p:spPr>
        <p:txBody>
          <a:bodyPr wrap="square" rtlCol="0">
            <a:spAutoFit/>
          </a:bodyPr>
          <a:lstStyle/>
          <a:p>
            <a:r>
              <a:rPr lang="zh-CN" altLang="en-US" sz="1520" b="1" dirty="0">
                <a:solidFill>
                  <a:schemeClr val="accent4"/>
                </a:solidFill>
                <a:latin typeface="微软雅黑" panose="020B0503020204020204" charset="-122"/>
                <a:ea typeface="微软雅黑" panose="020B0503020204020204" charset="-122"/>
              </a:rPr>
              <a:t>深度化安全分析</a:t>
            </a:r>
            <a:endParaRPr lang="en-US" altLang="zh-CN" sz="1520" b="1" dirty="0">
              <a:solidFill>
                <a:schemeClr val="accent4"/>
              </a:solidFill>
              <a:latin typeface="微软雅黑" panose="020B0503020204020204" charset="-122"/>
              <a:ea typeface="微软雅黑" panose="020B0503020204020204" charset="-122"/>
            </a:endParaRPr>
          </a:p>
          <a:p>
            <a:endParaRPr lang="en-US" altLang="zh-CN" sz="1050" dirty="0">
              <a:solidFill>
                <a:schemeClr val="tx1">
                  <a:lumMod val="50000"/>
                  <a:lumOff val="50000"/>
                </a:schemeClr>
              </a:solidFill>
              <a:latin typeface="微软雅黑" panose="020B0503020204020204" charset="-122"/>
              <a:ea typeface="微软雅黑" panose="020B0503020204020204" charset="-122"/>
            </a:endParaRPr>
          </a:p>
          <a:p>
            <a:r>
              <a:rPr lang="zh-CN" altLang="en-US" sz="1050" dirty="0">
                <a:solidFill>
                  <a:schemeClr val="tx1">
                    <a:lumMod val="50000"/>
                    <a:lumOff val="50000"/>
                  </a:schemeClr>
                </a:solidFill>
                <a:latin typeface="微软雅黑" panose="020B0503020204020204" charset="-122"/>
                <a:ea typeface="微软雅黑" panose="020B0503020204020204" charset="-122"/>
              </a:rPr>
              <a:t>通过多维度的数据采集，对安全生产关键指标进行提取，深度分析企业的安全生产状况和安全管理短板，为安全决策提供支持</a:t>
            </a:r>
            <a:endParaRPr lang="en-US" altLang="zh-CN" sz="1050" dirty="0">
              <a:solidFill>
                <a:schemeClr val="tx1">
                  <a:lumMod val="50000"/>
                  <a:lumOff val="50000"/>
                </a:schemeClr>
              </a:solidFill>
              <a:latin typeface="微软雅黑" panose="020B0503020204020204" charset="-122"/>
              <a:ea typeface="微软雅黑" panose="020B0503020204020204" charset="-122"/>
            </a:endParaRPr>
          </a:p>
        </p:txBody>
      </p:sp>
      <p:sp>
        <p:nvSpPr>
          <p:cNvPr id="71" name="TextBox 70"/>
          <p:cNvSpPr txBox="1"/>
          <p:nvPr/>
        </p:nvSpPr>
        <p:spPr>
          <a:xfrm>
            <a:off x="3134168" y="1318990"/>
            <a:ext cx="2478877" cy="1134157"/>
          </a:xfrm>
          <a:prstGeom prst="rect">
            <a:avLst/>
          </a:prstGeom>
          <a:noFill/>
        </p:spPr>
        <p:txBody>
          <a:bodyPr wrap="square" rtlCol="0">
            <a:spAutoFit/>
          </a:bodyPr>
          <a:lstStyle/>
          <a:p>
            <a:pPr algn="r"/>
            <a:r>
              <a:rPr lang="zh-CN" altLang="en-US" sz="1520" b="1" dirty="0" smtClean="0">
                <a:solidFill>
                  <a:schemeClr val="accent4"/>
                </a:solidFill>
                <a:latin typeface="微软雅黑" panose="020B0503020204020204" charset="-122"/>
                <a:ea typeface="微软雅黑" panose="020B0503020204020204" charset="-122"/>
              </a:rPr>
              <a:t>一体化融合安全检查标准</a:t>
            </a:r>
            <a:r>
              <a:rPr lang="en-US" altLang="zh-CN" sz="1520" b="1" dirty="0">
                <a:solidFill>
                  <a:schemeClr val="accent4"/>
                </a:solidFill>
                <a:latin typeface="微软雅黑" panose="020B0503020204020204" charset="-122"/>
                <a:ea typeface="微软雅黑" panose="020B0503020204020204" charset="-122"/>
              </a:rPr>
              <a:t/>
            </a:r>
            <a:br>
              <a:rPr lang="en-US" altLang="zh-CN" sz="1520" b="1" dirty="0">
                <a:solidFill>
                  <a:schemeClr val="accent4"/>
                </a:solidFill>
                <a:latin typeface="微软雅黑" panose="020B0503020204020204" charset="-122"/>
                <a:ea typeface="微软雅黑" panose="020B0503020204020204" charset="-122"/>
              </a:rPr>
            </a:br>
            <a:endParaRPr lang="en-US" altLang="zh-CN" sz="1050" dirty="0">
              <a:solidFill>
                <a:schemeClr val="tx1">
                  <a:lumMod val="50000"/>
                  <a:lumOff val="50000"/>
                </a:schemeClr>
              </a:solidFill>
              <a:latin typeface="微软雅黑" panose="020B0503020204020204" charset="-122"/>
              <a:ea typeface="微软雅黑" panose="020B0503020204020204" charset="-122"/>
            </a:endParaRPr>
          </a:p>
          <a:p>
            <a:r>
              <a:rPr lang="zh-CN" altLang="en-US" sz="1050" dirty="0">
                <a:solidFill>
                  <a:schemeClr val="tx1">
                    <a:lumMod val="50000"/>
                    <a:lumOff val="50000"/>
                  </a:schemeClr>
                </a:solidFill>
                <a:latin typeface="微软雅黑" panose="020B0503020204020204" charset="-122"/>
                <a:ea typeface="微软雅黑" panose="020B0503020204020204" charset="-122"/>
              </a:rPr>
              <a:t>以</a:t>
            </a:r>
            <a:r>
              <a:rPr lang="zh-CN" altLang="en-US" sz="1050" dirty="0">
                <a:solidFill>
                  <a:schemeClr val="tx1">
                    <a:lumMod val="50000"/>
                    <a:lumOff val="50000"/>
                  </a:schemeClr>
                </a:solidFill>
                <a:latin typeface="微软雅黑" panose="020B0503020204020204" charset="-122"/>
                <a:ea typeface="微软雅黑" panose="020B0503020204020204" charset="-122"/>
              </a:rPr>
              <a:t>安全风险辨识评估</a:t>
            </a:r>
            <a:r>
              <a:rPr lang="zh-CN" altLang="en-US" sz="1050" dirty="0">
                <a:solidFill>
                  <a:schemeClr val="tx1">
                    <a:lumMod val="50000"/>
                    <a:lumOff val="50000"/>
                  </a:schemeClr>
                </a:solidFill>
                <a:latin typeface="微软雅黑" panose="020B0503020204020204" charset="-122"/>
                <a:ea typeface="微软雅黑" panose="020B0503020204020204" charset="-122"/>
              </a:rPr>
              <a:t>为基础，融合安全标准化、安全评价等国家、行业标准，建立一体化融合的安全检查标准，指导现场人员自主进行安全检查</a:t>
            </a:r>
            <a:endParaRPr lang="en-US" altLang="zh-CN" sz="1050" dirty="0">
              <a:solidFill>
                <a:schemeClr val="tx1">
                  <a:lumMod val="50000"/>
                  <a:lumOff val="50000"/>
                </a:schemeClr>
              </a:solidFill>
              <a:latin typeface="微软雅黑" panose="020B0503020204020204" charset="-122"/>
              <a:ea typeface="微软雅黑" panose="020B0503020204020204" charset="-122"/>
            </a:endParaRPr>
          </a:p>
        </p:txBody>
      </p:sp>
      <p:sp>
        <p:nvSpPr>
          <p:cNvPr id="72" name="TextBox 71"/>
          <p:cNvSpPr txBox="1"/>
          <p:nvPr/>
        </p:nvSpPr>
        <p:spPr>
          <a:xfrm>
            <a:off x="8933488" y="1769113"/>
            <a:ext cx="2266827" cy="1368067"/>
          </a:xfrm>
          <a:prstGeom prst="rect">
            <a:avLst/>
          </a:prstGeom>
          <a:noFill/>
        </p:spPr>
        <p:txBody>
          <a:bodyPr wrap="square" rtlCol="0">
            <a:spAutoFit/>
          </a:bodyPr>
          <a:lstStyle/>
          <a:p>
            <a:r>
              <a:rPr lang="zh-CN" altLang="en-US" sz="1520" b="1" dirty="0">
                <a:solidFill>
                  <a:schemeClr val="accent4"/>
                </a:solidFill>
                <a:latin typeface="微软雅黑" panose="020B0503020204020204" charset="-122"/>
                <a:ea typeface="微软雅黑" panose="020B0503020204020204" charset="-122"/>
              </a:rPr>
              <a:t>多方位信息感知</a:t>
            </a:r>
            <a:r>
              <a:rPr lang="en-US" altLang="zh-CN" sz="1520" b="1" dirty="0">
                <a:solidFill>
                  <a:schemeClr val="accent4"/>
                </a:solidFill>
                <a:latin typeface="微软雅黑" panose="020B0503020204020204" charset="-122"/>
                <a:ea typeface="微软雅黑" panose="020B0503020204020204" charset="-122"/>
              </a:rPr>
              <a:t/>
            </a:r>
            <a:br>
              <a:rPr lang="en-US" altLang="zh-CN" sz="1520" b="1" dirty="0">
                <a:solidFill>
                  <a:schemeClr val="accent4"/>
                </a:solidFill>
                <a:latin typeface="微软雅黑" panose="020B0503020204020204" charset="-122"/>
                <a:ea typeface="微软雅黑" panose="020B0503020204020204" charset="-122"/>
              </a:rPr>
            </a:br>
            <a:endParaRPr lang="en-US" altLang="zh-CN" sz="1520" b="1" dirty="0">
              <a:solidFill>
                <a:schemeClr val="accent4"/>
              </a:solidFill>
              <a:latin typeface="微软雅黑" panose="020B0503020204020204" charset="-122"/>
              <a:ea typeface="微软雅黑" panose="020B0503020204020204" charset="-122"/>
            </a:endParaRPr>
          </a:p>
          <a:p>
            <a:r>
              <a:rPr lang="zh-CN" altLang="en-US" sz="1050" dirty="0">
                <a:solidFill>
                  <a:schemeClr val="tx1">
                    <a:lumMod val="50000"/>
                    <a:lumOff val="50000"/>
                  </a:schemeClr>
                </a:solidFill>
                <a:latin typeface="微软雅黑" panose="020B0503020204020204" charset="-122"/>
                <a:ea typeface="微软雅黑" panose="020B0503020204020204" charset="-122"/>
              </a:rPr>
              <a:t>采用传感器技术、物</a:t>
            </a:r>
            <a:r>
              <a:rPr lang="zh-CN" altLang="en-US" sz="1050" dirty="0">
                <a:solidFill>
                  <a:schemeClr val="tx1">
                    <a:lumMod val="50000"/>
                    <a:lumOff val="50000"/>
                  </a:schemeClr>
                </a:solidFill>
                <a:latin typeface="微软雅黑" panose="020B0503020204020204" charset="-122"/>
                <a:ea typeface="微软雅黑" panose="020B0503020204020204" charset="-122"/>
              </a:rPr>
              <a:t>联网</a:t>
            </a:r>
            <a:r>
              <a:rPr lang="zh-CN" altLang="en-US" sz="1050" dirty="0">
                <a:solidFill>
                  <a:schemeClr val="tx1">
                    <a:lumMod val="50000"/>
                    <a:lumOff val="50000"/>
                  </a:schemeClr>
                </a:solidFill>
                <a:latin typeface="微软雅黑" panose="020B0503020204020204" charset="-122"/>
                <a:ea typeface="微软雅黑" panose="020B0503020204020204" charset="-122"/>
              </a:rPr>
              <a:t>技术、智能识别技术，实现人员、设备、环境、管理等要素的异常情况的自动识别与判定，多方位采集安全生产相关数据</a:t>
            </a:r>
            <a:endParaRPr lang="en-US" altLang="zh-CN" sz="1050" dirty="0">
              <a:solidFill>
                <a:schemeClr val="tx1">
                  <a:lumMod val="50000"/>
                  <a:lumOff val="50000"/>
                </a:schemeClr>
              </a:solidFill>
              <a:latin typeface="微软雅黑" panose="020B0503020204020204" charset="-122"/>
              <a:ea typeface="微软雅黑" panose="020B0503020204020204" charset="-122"/>
            </a:endParaRPr>
          </a:p>
        </p:txBody>
      </p:sp>
      <p:sp>
        <p:nvSpPr>
          <p:cNvPr id="73" name="Freeform 245"/>
          <p:cNvSpPr/>
          <p:nvPr/>
        </p:nvSpPr>
        <p:spPr bwMode="auto">
          <a:xfrm>
            <a:off x="5039228" y="4983047"/>
            <a:ext cx="442125" cy="442125"/>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rgbClr val="212E3C"/>
          </a:solidFill>
          <a:ln w="9525">
            <a:noFill/>
            <a:round/>
          </a:ln>
        </p:spPr>
        <p:txBody>
          <a:bodyPr vert="horz" wrap="square" lIns="121912" tIns="60956" rIns="121912" bIns="60956" numCol="1" anchor="t" anchorCtr="0" compatLnSpc="1"/>
          <a:lstStyle/>
          <a:p>
            <a:endParaRPr lang="en-US" sz="1705" dirty="0"/>
          </a:p>
        </p:txBody>
      </p:sp>
      <p:sp>
        <p:nvSpPr>
          <p:cNvPr id="74" name="Freeform 5"/>
          <p:cNvSpPr>
            <a:spLocks noEditPoints="1"/>
          </p:cNvSpPr>
          <p:nvPr/>
        </p:nvSpPr>
        <p:spPr bwMode="auto">
          <a:xfrm>
            <a:off x="6291922" y="1510077"/>
            <a:ext cx="493799" cy="493799"/>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rgbClr val="212E3C"/>
          </a:solidFill>
          <a:ln w="9525">
            <a:noFill/>
            <a:round/>
          </a:ln>
        </p:spPr>
        <p:txBody>
          <a:bodyPr vert="horz" wrap="square" lIns="121912" tIns="60956" rIns="121912" bIns="60956" numCol="1" anchor="t" anchorCtr="0" compatLnSpc="1"/>
          <a:lstStyle/>
          <a:p>
            <a:endParaRPr lang="en-US" sz="1705" dirty="0"/>
          </a:p>
        </p:txBody>
      </p:sp>
      <p:sp>
        <p:nvSpPr>
          <p:cNvPr id="75" name="Freeform 217"/>
          <p:cNvSpPr>
            <a:spLocks noEditPoints="1"/>
          </p:cNvSpPr>
          <p:nvPr/>
        </p:nvSpPr>
        <p:spPr bwMode="auto">
          <a:xfrm>
            <a:off x="5107899" y="3710489"/>
            <a:ext cx="505146" cy="378860"/>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rgbClr val="FBBF09"/>
          </a:solidFill>
          <a:ln w="9525">
            <a:noFill/>
            <a:round/>
          </a:ln>
        </p:spPr>
        <p:txBody>
          <a:bodyPr vert="horz" wrap="square" lIns="121912" tIns="60956" rIns="121912" bIns="60956" numCol="1" anchor="t" anchorCtr="0" compatLnSpc="1"/>
          <a:lstStyle/>
          <a:p>
            <a:endParaRPr lang="en-US" sz="1705" dirty="0"/>
          </a:p>
        </p:txBody>
      </p:sp>
      <p:sp>
        <p:nvSpPr>
          <p:cNvPr id="76" name="Freeform 216"/>
          <p:cNvSpPr>
            <a:spLocks noEditPoints="1"/>
          </p:cNvSpPr>
          <p:nvPr/>
        </p:nvSpPr>
        <p:spPr bwMode="auto">
          <a:xfrm>
            <a:off x="6308485" y="4187332"/>
            <a:ext cx="452101" cy="455175"/>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rgbClr val="212E3C"/>
          </a:solidFill>
          <a:ln w="9525">
            <a:noFill/>
            <a:round/>
          </a:ln>
        </p:spPr>
        <p:txBody>
          <a:bodyPr vert="horz" wrap="square" lIns="121912" tIns="60956" rIns="121912" bIns="60956" numCol="1" anchor="t" anchorCtr="0" compatLnSpc="1"/>
          <a:lstStyle/>
          <a:p>
            <a:endParaRPr lang="en-US" sz="1705" dirty="0"/>
          </a:p>
        </p:txBody>
      </p:sp>
      <p:sp>
        <p:nvSpPr>
          <p:cNvPr id="77" name="Freeform 135"/>
          <p:cNvSpPr>
            <a:spLocks noEditPoints="1"/>
          </p:cNvSpPr>
          <p:nvPr/>
        </p:nvSpPr>
        <p:spPr bwMode="auto">
          <a:xfrm>
            <a:off x="6262203" y="2796140"/>
            <a:ext cx="404459" cy="378860"/>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FBBF09"/>
          </a:solidFill>
          <a:ln w="9525">
            <a:noFill/>
            <a:round/>
          </a:ln>
        </p:spPr>
        <p:txBody>
          <a:bodyPr vert="horz" wrap="square" lIns="121912" tIns="60956" rIns="121912" bIns="60956" numCol="1" anchor="t" anchorCtr="0" compatLnSpc="1"/>
          <a:lstStyle/>
          <a:p>
            <a:endParaRPr lang="en-US" sz="1705" dirty="0"/>
          </a:p>
        </p:txBody>
      </p:sp>
      <p:sp>
        <p:nvSpPr>
          <p:cNvPr id="24" name="矩形 23"/>
          <p:cNvSpPr/>
          <p:nvPr/>
        </p:nvSpPr>
        <p:spPr>
          <a:xfrm>
            <a:off x="929840" y="303348"/>
            <a:ext cx="1965960" cy="245110"/>
          </a:xfrm>
          <a:prstGeom prst="rect">
            <a:avLst/>
          </a:prstGeom>
          <a:effectLst/>
        </p:spPr>
        <p:txBody>
          <a:bodyPr vert="horz" wrap="none">
            <a:spAutoFit/>
          </a:bodyPr>
          <a:lstStyle/>
          <a:p>
            <a:pPr algn="r"/>
            <a:r>
              <a:rPr lang="en-US" altLang="zh-CN" sz="995" b="1" dirty="0" smtClean="0">
                <a:solidFill>
                  <a:srgbClr val="212E3C"/>
                </a:solidFill>
                <a:latin typeface="+mj-lt"/>
                <a:ea typeface="微软雅黑" panose="020B0503020204020204" charset="-122"/>
              </a:rPr>
              <a:t>Please replace the written content</a:t>
            </a:r>
            <a:endParaRPr lang="zh-CN" altLang="en-US" sz="995" b="1" dirty="0">
              <a:solidFill>
                <a:srgbClr val="212E3C"/>
              </a:solidFill>
              <a:latin typeface="+mj-lt"/>
              <a:ea typeface="微软雅黑" panose="020B0503020204020204" charset="-122"/>
            </a:endParaRPr>
          </a:p>
        </p:txBody>
      </p:sp>
      <p:sp>
        <p:nvSpPr>
          <p:cNvPr id="25" name="矩形 24"/>
          <p:cNvSpPr/>
          <p:nvPr/>
        </p:nvSpPr>
        <p:spPr>
          <a:xfrm>
            <a:off x="660770" y="-570"/>
            <a:ext cx="1703070" cy="354330"/>
          </a:xfrm>
          <a:prstGeom prst="rect">
            <a:avLst/>
          </a:prstGeom>
          <a:effectLst/>
        </p:spPr>
        <p:txBody>
          <a:bodyPr vert="horz" wrap="none">
            <a:spAutoFit/>
          </a:bodyPr>
          <a:lstStyle/>
          <a:p>
            <a:pPr algn="r"/>
            <a:r>
              <a:rPr lang="zh-CN" altLang="en-US" sz="1705" dirty="0">
                <a:solidFill>
                  <a:srgbClr val="212E3C"/>
                </a:solidFill>
                <a:latin typeface="+mj-lt"/>
                <a:ea typeface="微软雅黑" panose="020B0503020204020204" charset="-122"/>
              </a:rPr>
              <a:t>请</a:t>
            </a:r>
            <a:r>
              <a:rPr lang="zh-CN" altLang="en-US" sz="1705" dirty="0" smtClean="0">
                <a:solidFill>
                  <a:srgbClr val="212E3C"/>
                </a:solidFill>
                <a:latin typeface="+mj-lt"/>
                <a:ea typeface="微软雅黑" panose="020B0503020204020204" charset="-122"/>
              </a:rPr>
              <a:t>替换文字内容</a:t>
            </a:r>
            <a:endParaRPr lang="zh-CN" altLang="en-US" sz="1705" dirty="0">
              <a:solidFill>
                <a:srgbClr val="212E3C"/>
              </a:solidFill>
              <a:latin typeface="+mj-lt"/>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6000">
        <p14:flip dir="r"/>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strips(upLeft)">
                                      <p:cBhvr>
                                        <p:cTn id="7" dur="1000"/>
                                        <p:tgtEl>
                                          <p:spTgt spid="57"/>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p:cTn id="11" dur="500" fill="hold"/>
                                        <p:tgtEl>
                                          <p:spTgt spid="73"/>
                                        </p:tgtEl>
                                        <p:attrNameLst>
                                          <p:attrName>ppt_w</p:attrName>
                                        </p:attrNameLst>
                                      </p:cBhvr>
                                      <p:tavLst>
                                        <p:tav tm="0">
                                          <p:val>
                                            <p:fltVal val="0"/>
                                          </p:val>
                                        </p:tav>
                                        <p:tav tm="100000">
                                          <p:val>
                                            <p:strVal val="#ppt_w"/>
                                          </p:val>
                                        </p:tav>
                                      </p:tavLst>
                                    </p:anim>
                                    <p:anim calcmode="lin" valueType="num">
                                      <p:cBhvr>
                                        <p:cTn id="12" dur="500" fill="hold"/>
                                        <p:tgtEl>
                                          <p:spTgt spid="73"/>
                                        </p:tgtEl>
                                        <p:attrNameLst>
                                          <p:attrName>ppt_h</p:attrName>
                                        </p:attrNameLst>
                                      </p:cBhvr>
                                      <p:tavLst>
                                        <p:tav tm="0">
                                          <p:val>
                                            <p:fltVal val="0"/>
                                          </p:val>
                                        </p:tav>
                                        <p:tav tm="100000">
                                          <p:val>
                                            <p:strVal val="#ppt_h"/>
                                          </p:val>
                                        </p:tav>
                                      </p:tavLst>
                                    </p:anim>
                                    <p:animEffect transition="in" filter="fade">
                                      <p:cBhvr>
                                        <p:cTn id="13" dur="500"/>
                                        <p:tgtEl>
                                          <p:spTgt spid="73"/>
                                        </p:tgtEl>
                                      </p:cBhvr>
                                    </p:animEffect>
                                  </p:childTnLst>
                                </p:cTn>
                              </p:par>
                            </p:childTnLst>
                          </p:cTn>
                        </p:par>
                        <p:par>
                          <p:cTn id="14" fill="hold">
                            <p:stCondLst>
                              <p:cond delay="1500"/>
                            </p:stCondLst>
                            <p:childTnLst>
                              <p:par>
                                <p:cTn id="15" presetID="22" presetClass="entr" presetSubtype="2" fill="hold" grpId="0" nodeType="after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wipe(right)">
                                      <p:cBhvr>
                                        <p:cTn id="17" dur="500"/>
                                        <p:tgtEl>
                                          <p:spTgt spid="67"/>
                                        </p:tgtEl>
                                      </p:cBhvr>
                                    </p:animEffect>
                                  </p:childTnLst>
                                </p:cTn>
                              </p:par>
                            </p:childTnLst>
                          </p:cTn>
                        </p:par>
                        <p:par>
                          <p:cTn id="18" fill="hold">
                            <p:stCondLst>
                              <p:cond delay="2000"/>
                            </p:stCondLst>
                            <p:childTnLst>
                              <p:par>
                                <p:cTn id="19" presetID="18" presetClass="entr" presetSubtype="3"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strips(upRight)">
                                      <p:cBhvr>
                                        <p:cTn id="21" dur="1000"/>
                                        <p:tgtEl>
                                          <p:spTgt spid="51"/>
                                        </p:tgtEl>
                                      </p:cBhvr>
                                    </p:animEffect>
                                  </p:childTnLst>
                                </p:cTn>
                              </p:par>
                            </p:childTnLst>
                          </p:cTn>
                        </p:par>
                        <p:par>
                          <p:cTn id="22" fill="hold">
                            <p:stCondLst>
                              <p:cond delay="3000"/>
                            </p:stCondLst>
                            <p:childTnLst>
                              <p:par>
                                <p:cTn id="23" presetID="53" presetClass="entr" presetSubtype="16" fill="hold" grpId="0" nodeType="afterEffect">
                                  <p:stCondLst>
                                    <p:cond delay="0"/>
                                  </p:stCondLst>
                                  <p:childTnLst>
                                    <p:set>
                                      <p:cBhvr>
                                        <p:cTn id="24" dur="1" fill="hold">
                                          <p:stCondLst>
                                            <p:cond delay="0"/>
                                          </p:stCondLst>
                                        </p:cTn>
                                        <p:tgtEl>
                                          <p:spTgt spid="76"/>
                                        </p:tgtEl>
                                        <p:attrNameLst>
                                          <p:attrName>style.visibility</p:attrName>
                                        </p:attrNameLst>
                                      </p:cBhvr>
                                      <p:to>
                                        <p:strVal val="visible"/>
                                      </p:to>
                                    </p:set>
                                    <p:anim calcmode="lin" valueType="num">
                                      <p:cBhvr>
                                        <p:cTn id="25" dur="500" fill="hold"/>
                                        <p:tgtEl>
                                          <p:spTgt spid="76"/>
                                        </p:tgtEl>
                                        <p:attrNameLst>
                                          <p:attrName>ppt_w</p:attrName>
                                        </p:attrNameLst>
                                      </p:cBhvr>
                                      <p:tavLst>
                                        <p:tav tm="0">
                                          <p:val>
                                            <p:fltVal val="0"/>
                                          </p:val>
                                        </p:tav>
                                        <p:tav tm="100000">
                                          <p:val>
                                            <p:strVal val="#ppt_w"/>
                                          </p:val>
                                        </p:tav>
                                      </p:tavLst>
                                    </p:anim>
                                    <p:anim calcmode="lin" valueType="num">
                                      <p:cBhvr>
                                        <p:cTn id="26" dur="500" fill="hold"/>
                                        <p:tgtEl>
                                          <p:spTgt spid="76"/>
                                        </p:tgtEl>
                                        <p:attrNameLst>
                                          <p:attrName>ppt_h</p:attrName>
                                        </p:attrNameLst>
                                      </p:cBhvr>
                                      <p:tavLst>
                                        <p:tav tm="0">
                                          <p:val>
                                            <p:fltVal val="0"/>
                                          </p:val>
                                        </p:tav>
                                        <p:tav tm="100000">
                                          <p:val>
                                            <p:strVal val="#ppt_h"/>
                                          </p:val>
                                        </p:tav>
                                      </p:tavLst>
                                    </p:anim>
                                    <p:animEffect transition="in" filter="fade">
                                      <p:cBhvr>
                                        <p:cTn id="27" dur="500"/>
                                        <p:tgtEl>
                                          <p:spTgt spid="76"/>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wipe(left)">
                                      <p:cBhvr>
                                        <p:cTn id="31" dur="500"/>
                                        <p:tgtEl>
                                          <p:spTgt spid="70"/>
                                        </p:tgtEl>
                                      </p:cBhvr>
                                    </p:animEffect>
                                  </p:childTnLst>
                                </p:cTn>
                              </p:par>
                            </p:childTnLst>
                          </p:cTn>
                        </p:par>
                        <p:par>
                          <p:cTn id="32" fill="hold">
                            <p:stCondLst>
                              <p:cond delay="4000"/>
                            </p:stCondLst>
                            <p:childTnLst>
                              <p:par>
                                <p:cTn id="33" presetID="18" presetClass="entr" presetSubtype="9" fill="hold" grpId="0"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strips(upLeft)">
                                      <p:cBhvr>
                                        <p:cTn id="35" dur="1000"/>
                                        <p:tgtEl>
                                          <p:spTgt spid="54"/>
                                        </p:tgtEl>
                                      </p:cBhvr>
                                    </p:animEffect>
                                  </p:childTnLst>
                                </p:cTn>
                              </p:par>
                            </p:childTnLst>
                          </p:cTn>
                        </p:par>
                        <p:par>
                          <p:cTn id="36" fill="hold">
                            <p:stCondLst>
                              <p:cond delay="5000"/>
                            </p:stCondLst>
                            <p:childTnLst>
                              <p:par>
                                <p:cTn id="37" presetID="53" presetClass="entr" presetSubtype="16" fill="hold" grpId="0" nodeType="afterEffect">
                                  <p:stCondLst>
                                    <p:cond delay="0"/>
                                  </p:stCondLst>
                                  <p:childTnLst>
                                    <p:set>
                                      <p:cBhvr>
                                        <p:cTn id="38" dur="1" fill="hold">
                                          <p:stCondLst>
                                            <p:cond delay="0"/>
                                          </p:stCondLst>
                                        </p:cTn>
                                        <p:tgtEl>
                                          <p:spTgt spid="75"/>
                                        </p:tgtEl>
                                        <p:attrNameLst>
                                          <p:attrName>style.visibility</p:attrName>
                                        </p:attrNameLst>
                                      </p:cBhvr>
                                      <p:to>
                                        <p:strVal val="visible"/>
                                      </p:to>
                                    </p:set>
                                    <p:anim calcmode="lin" valueType="num">
                                      <p:cBhvr>
                                        <p:cTn id="39" dur="500" fill="hold"/>
                                        <p:tgtEl>
                                          <p:spTgt spid="75"/>
                                        </p:tgtEl>
                                        <p:attrNameLst>
                                          <p:attrName>ppt_w</p:attrName>
                                        </p:attrNameLst>
                                      </p:cBhvr>
                                      <p:tavLst>
                                        <p:tav tm="0">
                                          <p:val>
                                            <p:fltVal val="0"/>
                                          </p:val>
                                        </p:tav>
                                        <p:tav tm="100000">
                                          <p:val>
                                            <p:strVal val="#ppt_w"/>
                                          </p:val>
                                        </p:tav>
                                      </p:tavLst>
                                    </p:anim>
                                    <p:anim calcmode="lin" valueType="num">
                                      <p:cBhvr>
                                        <p:cTn id="40" dur="500" fill="hold"/>
                                        <p:tgtEl>
                                          <p:spTgt spid="75"/>
                                        </p:tgtEl>
                                        <p:attrNameLst>
                                          <p:attrName>ppt_h</p:attrName>
                                        </p:attrNameLst>
                                      </p:cBhvr>
                                      <p:tavLst>
                                        <p:tav tm="0">
                                          <p:val>
                                            <p:fltVal val="0"/>
                                          </p:val>
                                        </p:tav>
                                        <p:tav tm="100000">
                                          <p:val>
                                            <p:strVal val="#ppt_h"/>
                                          </p:val>
                                        </p:tav>
                                      </p:tavLst>
                                    </p:anim>
                                    <p:animEffect transition="in" filter="fade">
                                      <p:cBhvr>
                                        <p:cTn id="41" dur="500"/>
                                        <p:tgtEl>
                                          <p:spTgt spid="75"/>
                                        </p:tgtEl>
                                      </p:cBhvr>
                                    </p:animEffect>
                                  </p:childTnLst>
                                </p:cTn>
                              </p:par>
                            </p:childTnLst>
                          </p:cTn>
                        </p:par>
                        <p:par>
                          <p:cTn id="42" fill="hold">
                            <p:stCondLst>
                              <p:cond delay="5500"/>
                            </p:stCondLst>
                            <p:childTnLst>
                              <p:par>
                                <p:cTn id="43" presetID="22" presetClass="entr" presetSubtype="2" fill="hold" grpId="0" nodeType="after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wipe(right)">
                                      <p:cBhvr>
                                        <p:cTn id="45" dur="500"/>
                                        <p:tgtEl>
                                          <p:spTgt spid="69"/>
                                        </p:tgtEl>
                                      </p:cBhvr>
                                    </p:animEffect>
                                  </p:childTnLst>
                                </p:cTn>
                              </p:par>
                            </p:childTnLst>
                          </p:cTn>
                        </p:par>
                        <p:par>
                          <p:cTn id="46" fill="hold">
                            <p:stCondLst>
                              <p:cond delay="6000"/>
                            </p:stCondLst>
                            <p:childTnLst>
                              <p:par>
                                <p:cTn id="47" presetID="18" presetClass="entr" presetSubtype="3" fill="hold" grpId="0" nodeType="after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strips(upRight)">
                                      <p:cBhvr>
                                        <p:cTn id="49" dur="1000"/>
                                        <p:tgtEl>
                                          <p:spTgt spid="66"/>
                                        </p:tgtEl>
                                      </p:cBhvr>
                                    </p:animEffect>
                                  </p:childTnLst>
                                </p:cTn>
                              </p:par>
                            </p:childTnLst>
                          </p:cTn>
                        </p:par>
                        <p:par>
                          <p:cTn id="50" fill="hold">
                            <p:stCondLst>
                              <p:cond delay="7000"/>
                            </p:stCondLst>
                            <p:childTnLst>
                              <p:par>
                                <p:cTn id="51" presetID="53" presetClass="entr" presetSubtype="16" fill="hold" grpId="0" nodeType="after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p:cTn id="53" dur="500" fill="hold"/>
                                        <p:tgtEl>
                                          <p:spTgt spid="77"/>
                                        </p:tgtEl>
                                        <p:attrNameLst>
                                          <p:attrName>ppt_w</p:attrName>
                                        </p:attrNameLst>
                                      </p:cBhvr>
                                      <p:tavLst>
                                        <p:tav tm="0">
                                          <p:val>
                                            <p:fltVal val="0"/>
                                          </p:val>
                                        </p:tav>
                                        <p:tav tm="100000">
                                          <p:val>
                                            <p:strVal val="#ppt_w"/>
                                          </p:val>
                                        </p:tav>
                                      </p:tavLst>
                                    </p:anim>
                                    <p:anim calcmode="lin" valueType="num">
                                      <p:cBhvr>
                                        <p:cTn id="54" dur="500" fill="hold"/>
                                        <p:tgtEl>
                                          <p:spTgt spid="77"/>
                                        </p:tgtEl>
                                        <p:attrNameLst>
                                          <p:attrName>ppt_h</p:attrName>
                                        </p:attrNameLst>
                                      </p:cBhvr>
                                      <p:tavLst>
                                        <p:tav tm="0">
                                          <p:val>
                                            <p:fltVal val="0"/>
                                          </p:val>
                                        </p:tav>
                                        <p:tav tm="100000">
                                          <p:val>
                                            <p:strVal val="#ppt_h"/>
                                          </p:val>
                                        </p:tav>
                                      </p:tavLst>
                                    </p:anim>
                                    <p:animEffect transition="in" filter="fade">
                                      <p:cBhvr>
                                        <p:cTn id="55" dur="500"/>
                                        <p:tgtEl>
                                          <p:spTgt spid="77"/>
                                        </p:tgtEl>
                                      </p:cBhvr>
                                    </p:animEffect>
                                  </p:childTnLst>
                                </p:cTn>
                              </p:par>
                            </p:childTnLst>
                          </p:cTn>
                        </p:par>
                        <p:par>
                          <p:cTn id="56" fill="hold">
                            <p:stCondLst>
                              <p:cond delay="7500"/>
                            </p:stCondLst>
                            <p:childTnLst>
                              <p:par>
                                <p:cTn id="57" presetID="22" presetClass="entr" presetSubtype="8" fill="hold" grpId="0" nodeType="afterEffect">
                                  <p:stCondLst>
                                    <p:cond delay="0"/>
                                  </p:stCondLst>
                                  <p:childTnLst>
                                    <p:set>
                                      <p:cBhvr>
                                        <p:cTn id="58" dur="1" fill="hold">
                                          <p:stCondLst>
                                            <p:cond delay="0"/>
                                          </p:stCondLst>
                                        </p:cTn>
                                        <p:tgtEl>
                                          <p:spTgt spid="72"/>
                                        </p:tgtEl>
                                        <p:attrNameLst>
                                          <p:attrName>style.visibility</p:attrName>
                                        </p:attrNameLst>
                                      </p:cBhvr>
                                      <p:to>
                                        <p:strVal val="visible"/>
                                      </p:to>
                                    </p:set>
                                    <p:animEffect transition="in" filter="wipe(left)">
                                      <p:cBhvr>
                                        <p:cTn id="59" dur="500"/>
                                        <p:tgtEl>
                                          <p:spTgt spid="72"/>
                                        </p:tgtEl>
                                      </p:cBhvr>
                                    </p:animEffect>
                                  </p:childTnLst>
                                </p:cTn>
                              </p:par>
                            </p:childTnLst>
                          </p:cTn>
                        </p:par>
                        <p:par>
                          <p:cTn id="60" fill="hold">
                            <p:stCondLst>
                              <p:cond delay="8000"/>
                            </p:stCondLst>
                            <p:childTnLst>
                              <p:par>
                                <p:cTn id="61" presetID="18" presetClass="entr" presetSubtype="9" fill="hold" grpId="0" nodeType="after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strips(upLeft)">
                                      <p:cBhvr>
                                        <p:cTn id="63" dur="1000"/>
                                        <p:tgtEl>
                                          <p:spTgt spid="65"/>
                                        </p:tgtEl>
                                      </p:cBhvr>
                                    </p:animEffect>
                                  </p:childTnLst>
                                </p:cTn>
                              </p:par>
                            </p:childTnLst>
                          </p:cTn>
                        </p:par>
                        <p:par>
                          <p:cTn id="64" fill="hold">
                            <p:stCondLst>
                              <p:cond delay="9000"/>
                            </p:stCondLst>
                            <p:childTnLst>
                              <p:par>
                                <p:cTn id="65" presetID="53" presetClass="entr" presetSubtype="16" fill="hold" grpId="0" nodeType="after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p:cTn id="67" dur="500" fill="hold"/>
                                        <p:tgtEl>
                                          <p:spTgt spid="74"/>
                                        </p:tgtEl>
                                        <p:attrNameLst>
                                          <p:attrName>ppt_w</p:attrName>
                                        </p:attrNameLst>
                                      </p:cBhvr>
                                      <p:tavLst>
                                        <p:tav tm="0">
                                          <p:val>
                                            <p:fltVal val="0"/>
                                          </p:val>
                                        </p:tav>
                                        <p:tav tm="100000">
                                          <p:val>
                                            <p:strVal val="#ppt_w"/>
                                          </p:val>
                                        </p:tav>
                                      </p:tavLst>
                                    </p:anim>
                                    <p:anim calcmode="lin" valueType="num">
                                      <p:cBhvr>
                                        <p:cTn id="68" dur="500" fill="hold"/>
                                        <p:tgtEl>
                                          <p:spTgt spid="74"/>
                                        </p:tgtEl>
                                        <p:attrNameLst>
                                          <p:attrName>ppt_h</p:attrName>
                                        </p:attrNameLst>
                                      </p:cBhvr>
                                      <p:tavLst>
                                        <p:tav tm="0">
                                          <p:val>
                                            <p:fltVal val="0"/>
                                          </p:val>
                                        </p:tav>
                                        <p:tav tm="100000">
                                          <p:val>
                                            <p:strVal val="#ppt_h"/>
                                          </p:val>
                                        </p:tav>
                                      </p:tavLst>
                                    </p:anim>
                                    <p:animEffect transition="in" filter="fade">
                                      <p:cBhvr>
                                        <p:cTn id="69" dur="500"/>
                                        <p:tgtEl>
                                          <p:spTgt spid="74"/>
                                        </p:tgtEl>
                                      </p:cBhvr>
                                    </p:animEffect>
                                  </p:childTnLst>
                                </p:cTn>
                              </p:par>
                            </p:childTnLst>
                          </p:cTn>
                        </p:par>
                        <p:par>
                          <p:cTn id="70" fill="hold">
                            <p:stCondLst>
                              <p:cond delay="9500"/>
                            </p:stCondLst>
                            <p:childTnLst>
                              <p:par>
                                <p:cTn id="71" presetID="22" presetClass="entr" presetSubtype="2" fill="hold" grpId="0" nodeType="after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wipe(right)">
                                      <p:cBhvr>
                                        <p:cTn id="73"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nimBg="1"/>
      <p:bldP spid="66" grpId="0" bldLvl="0" animBg="1"/>
      <p:bldP spid="54" grpId="0" bldLvl="0" animBg="1"/>
      <p:bldP spid="51" grpId="0" bldLvl="0" animBg="1"/>
      <p:bldP spid="57" grpId="0" bldLvl="0" animBg="1"/>
      <p:bldP spid="67" grpId="0"/>
      <p:bldP spid="69" grpId="0"/>
      <p:bldP spid="70" grpId="0"/>
      <p:bldP spid="71" grpId="0"/>
      <p:bldP spid="72" grpId="0"/>
      <p:bldP spid="73" grpId="0" bldLvl="0" animBg="1"/>
      <p:bldP spid="74" grpId="0" bldLvl="0" animBg="1"/>
      <p:bldP spid="75" grpId="0" bldLvl="0" animBg="1"/>
      <p:bldP spid="76" grpId="0" bldLvl="0" animBg="1"/>
      <p:bldP spid="7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Up Arrow 64"/>
          <p:cNvSpPr/>
          <p:nvPr/>
        </p:nvSpPr>
        <p:spPr>
          <a:xfrm>
            <a:off x="5695160" y="339222"/>
            <a:ext cx="493980" cy="5502573"/>
          </a:xfrm>
          <a:prstGeom prst="upArrow">
            <a:avLst>
              <a:gd name="adj1" fmla="val 50000"/>
              <a:gd name="adj2" fmla="val 67147"/>
            </a:avLst>
          </a:prstGeom>
          <a:solidFill>
            <a:srgbClr val="212E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dirty="0">
              <a:solidFill>
                <a:srgbClr val="FFFFFF"/>
              </a:solidFill>
            </a:endParaRPr>
          </a:p>
        </p:txBody>
      </p:sp>
      <p:sp>
        <p:nvSpPr>
          <p:cNvPr id="66" name="Bent Arrow 65"/>
          <p:cNvSpPr/>
          <p:nvPr/>
        </p:nvSpPr>
        <p:spPr>
          <a:xfrm>
            <a:off x="5817225" y="1295422"/>
            <a:ext cx="3116263" cy="4546373"/>
          </a:xfrm>
          <a:prstGeom prst="bentArrow">
            <a:avLst>
              <a:gd name="adj1" fmla="val 8879"/>
              <a:gd name="adj2" fmla="val 9038"/>
              <a:gd name="adj3" fmla="val 15734"/>
              <a:gd name="adj4" fmla="val 19454"/>
            </a:avLst>
          </a:prstGeom>
          <a:solidFill>
            <a:srgbClr val="FBBF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dirty="0">
              <a:solidFill>
                <a:srgbClr val="000000"/>
              </a:solidFill>
            </a:endParaRPr>
          </a:p>
        </p:txBody>
      </p:sp>
      <p:sp>
        <p:nvSpPr>
          <p:cNvPr id="54" name="Bent Arrow 53"/>
          <p:cNvSpPr/>
          <p:nvPr/>
        </p:nvSpPr>
        <p:spPr>
          <a:xfrm flipH="1">
            <a:off x="2979736" y="2209772"/>
            <a:ext cx="3116263" cy="3632024"/>
          </a:xfrm>
          <a:prstGeom prst="bentArrow">
            <a:avLst>
              <a:gd name="adj1" fmla="val 8879"/>
              <a:gd name="adj2" fmla="val 9038"/>
              <a:gd name="adj3" fmla="val 15734"/>
              <a:gd name="adj4" fmla="val 19454"/>
            </a:avLst>
          </a:prstGeom>
          <a:solidFill>
            <a:srgbClr val="FBBF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dirty="0">
              <a:solidFill>
                <a:srgbClr val="000000"/>
              </a:solidFill>
            </a:endParaRPr>
          </a:p>
        </p:txBody>
      </p:sp>
      <p:sp>
        <p:nvSpPr>
          <p:cNvPr id="51" name="Bent Arrow 50"/>
          <p:cNvSpPr/>
          <p:nvPr/>
        </p:nvSpPr>
        <p:spPr>
          <a:xfrm>
            <a:off x="5818721" y="2717744"/>
            <a:ext cx="2764984" cy="3124051"/>
          </a:xfrm>
          <a:prstGeom prst="bentArrow">
            <a:avLst>
              <a:gd name="adj1" fmla="val 10194"/>
              <a:gd name="adj2" fmla="val 9038"/>
              <a:gd name="adj3" fmla="val 14263"/>
              <a:gd name="adj4" fmla="val 24932"/>
            </a:avLst>
          </a:prstGeom>
          <a:solidFill>
            <a:srgbClr val="212E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dirty="0">
              <a:solidFill>
                <a:srgbClr val="000000"/>
              </a:solidFill>
            </a:endParaRPr>
          </a:p>
        </p:txBody>
      </p:sp>
      <p:sp>
        <p:nvSpPr>
          <p:cNvPr id="57" name="Bent Arrow 56"/>
          <p:cNvSpPr/>
          <p:nvPr/>
        </p:nvSpPr>
        <p:spPr>
          <a:xfrm flipH="1">
            <a:off x="3720422" y="3511570"/>
            <a:ext cx="2375578" cy="2330226"/>
          </a:xfrm>
          <a:prstGeom prst="bentArrow">
            <a:avLst>
              <a:gd name="adj1" fmla="val 13458"/>
              <a:gd name="adj2" fmla="val 12349"/>
              <a:gd name="adj3" fmla="val 17061"/>
              <a:gd name="adj4" fmla="val 30061"/>
            </a:avLst>
          </a:prstGeom>
          <a:solidFill>
            <a:srgbClr val="212E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dirty="0">
              <a:solidFill>
                <a:srgbClr val="000000"/>
              </a:solidFill>
            </a:endParaRPr>
          </a:p>
        </p:txBody>
      </p:sp>
      <p:sp>
        <p:nvSpPr>
          <p:cNvPr id="67" name="TextBox 66"/>
          <p:cNvSpPr txBox="1"/>
          <p:nvPr/>
        </p:nvSpPr>
        <p:spPr>
          <a:xfrm>
            <a:off x="1329267" y="3410040"/>
            <a:ext cx="2391155" cy="1411156"/>
          </a:xfrm>
          <a:prstGeom prst="rect">
            <a:avLst/>
          </a:prstGeom>
          <a:noFill/>
        </p:spPr>
        <p:txBody>
          <a:bodyPr wrap="square" rtlCol="0">
            <a:spAutoFit/>
          </a:bodyPr>
          <a:lstStyle/>
          <a:p>
            <a:pPr algn="r"/>
            <a:r>
              <a:rPr lang="zh-CN" altLang="en-US" sz="1520" b="1" dirty="0" smtClean="0">
                <a:solidFill>
                  <a:srgbClr val="003366"/>
                </a:solidFill>
                <a:latin typeface="微软雅黑" panose="020B0503020204020204" charset="-122"/>
                <a:ea typeface="微软雅黑" panose="020B0503020204020204" charset="-122"/>
              </a:rPr>
              <a:t>全方位智能管控</a:t>
            </a:r>
            <a:r>
              <a:rPr lang="en-US" sz="1520" b="1" dirty="0">
                <a:solidFill>
                  <a:srgbClr val="003366"/>
                </a:solidFill>
                <a:latin typeface="微软雅黑" panose="020B0503020204020204" charset="-122"/>
                <a:ea typeface="微软雅黑" panose="020B0503020204020204" charset="-122"/>
              </a:rPr>
              <a:t/>
            </a:r>
            <a:br>
              <a:rPr lang="en-US" sz="1520" b="1" dirty="0">
                <a:solidFill>
                  <a:srgbClr val="003366"/>
                </a:solidFill>
                <a:latin typeface="微软雅黑" panose="020B0503020204020204" charset="-122"/>
                <a:ea typeface="微软雅黑" panose="020B0503020204020204" charset="-122"/>
              </a:rPr>
            </a:br>
            <a:endParaRPr lang="en-US" sz="1050" dirty="0">
              <a:solidFill>
                <a:srgbClr val="000000">
                  <a:lumMod val="50000"/>
                  <a:lumOff val="50000"/>
                </a:srgbClr>
              </a:solidFill>
              <a:latin typeface="微软雅黑" panose="020B0503020204020204" charset="-122"/>
              <a:ea typeface="微软雅黑" panose="020B0503020204020204" charset="-122"/>
            </a:endParaRPr>
          </a:p>
          <a:p>
            <a:r>
              <a:rPr lang="zh-CN" altLang="en-US" sz="1200" dirty="0">
                <a:solidFill>
                  <a:schemeClr val="bg2">
                    <a:lumMod val="25000"/>
                  </a:schemeClr>
                </a:solidFill>
                <a:latin typeface="微软雅黑" panose="020B0503020204020204" charset="-122"/>
                <a:ea typeface="微软雅黑" panose="020B0503020204020204" charset="-122"/>
                <a:sym typeface="+mn-lt"/>
              </a:rPr>
              <a:t>采用软硬件结合的方式，搭建统一的安全管理平台，实现对人员不安全行为的智能识别、设备不安全状态、环境隐患、管理缺陷的智能研判。</a:t>
            </a:r>
            <a:endParaRPr lang="en-GB" altLang="zh-CN" sz="1200" dirty="0">
              <a:solidFill>
                <a:schemeClr val="bg2">
                  <a:lumMod val="25000"/>
                </a:schemeClr>
              </a:solidFill>
              <a:latin typeface="微软雅黑" panose="020B0503020204020204" charset="-122"/>
              <a:ea typeface="微软雅黑" panose="020B0503020204020204" charset="-122"/>
              <a:sym typeface="+mn-lt"/>
            </a:endParaRPr>
          </a:p>
        </p:txBody>
      </p:sp>
      <p:sp>
        <p:nvSpPr>
          <p:cNvPr id="69" name="TextBox 68"/>
          <p:cNvSpPr txBox="1"/>
          <p:nvPr/>
        </p:nvSpPr>
        <p:spPr>
          <a:xfrm>
            <a:off x="712909" y="1932506"/>
            <a:ext cx="2266827" cy="1411156"/>
          </a:xfrm>
          <a:prstGeom prst="rect">
            <a:avLst/>
          </a:prstGeom>
          <a:noFill/>
        </p:spPr>
        <p:txBody>
          <a:bodyPr wrap="square" rtlCol="0">
            <a:spAutoFit/>
          </a:bodyPr>
          <a:lstStyle/>
          <a:p>
            <a:pPr algn="r"/>
            <a:r>
              <a:rPr lang="zh-CN" altLang="en-US" sz="1520" b="1" dirty="0">
                <a:solidFill>
                  <a:srgbClr val="003366"/>
                </a:solidFill>
                <a:latin typeface="微软雅黑" panose="020B0503020204020204" charset="-122"/>
                <a:ea typeface="微软雅黑" panose="020B0503020204020204" charset="-122"/>
              </a:rPr>
              <a:t>移动式现场管理</a:t>
            </a:r>
            <a:endParaRPr lang="en-US" altLang="zh-CN" sz="1520" b="1" dirty="0">
              <a:solidFill>
                <a:srgbClr val="003366"/>
              </a:solidFill>
              <a:latin typeface="微软雅黑" panose="020B0503020204020204" charset="-122"/>
              <a:ea typeface="微软雅黑" panose="020B0503020204020204" charset="-122"/>
            </a:endParaRPr>
          </a:p>
          <a:p>
            <a:pPr algn="r"/>
            <a:endParaRPr lang="en-US" altLang="zh-CN" sz="1050" dirty="0">
              <a:solidFill>
                <a:srgbClr val="000000">
                  <a:lumMod val="50000"/>
                  <a:lumOff val="50000"/>
                </a:srgbClr>
              </a:solidFill>
              <a:latin typeface="微软雅黑" panose="020B0503020204020204" charset="-122"/>
              <a:ea typeface="微软雅黑" panose="020B0503020204020204" charset="-122"/>
            </a:endParaRPr>
          </a:p>
          <a:p>
            <a:r>
              <a:rPr lang="zh-CN" altLang="en-US" sz="1200" dirty="0">
                <a:solidFill>
                  <a:schemeClr val="bg2">
                    <a:lumMod val="25000"/>
                  </a:schemeClr>
                </a:solidFill>
                <a:latin typeface="微软雅黑" panose="020B0503020204020204" charset="-122"/>
                <a:ea typeface="微软雅黑" panose="020B0503020204020204" charset="-122"/>
              </a:rPr>
              <a:t>实现安全管理核心业务如安全检查的移动式管理，可随时随地获取人、设备、环境、管理要素等的管控情况，获取所在位置的安全信息推送</a:t>
            </a:r>
            <a:endParaRPr lang="en-US" altLang="zh-CN" sz="1200" dirty="0">
              <a:solidFill>
                <a:schemeClr val="bg2">
                  <a:lumMod val="25000"/>
                </a:schemeClr>
              </a:solidFill>
              <a:latin typeface="微软雅黑" panose="020B0503020204020204" charset="-122"/>
              <a:ea typeface="微软雅黑" panose="020B0503020204020204" charset="-122"/>
            </a:endParaRPr>
          </a:p>
        </p:txBody>
      </p:sp>
      <p:sp>
        <p:nvSpPr>
          <p:cNvPr id="70" name="TextBox 69"/>
          <p:cNvSpPr txBox="1"/>
          <p:nvPr/>
        </p:nvSpPr>
        <p:spPr>
          <a:xfrm>
            <a:off x="8583705" y="2454972"/>
            <a:ext cx="2266827" cy="1411156"/>
          </a:xfrm>
          <a:prstGeom prst="rect">
            <a:avLst/>
          </a:prstGeom>
          <a:noFill/>
        </p:spPr>
        <p:txBody>
          <a:bodyPr wrap="square" rtlCol="0">
            <a:spAutoFit/>
          </a:bodyPr>
          <a:lstStyle/>
          <a:p>
            <a:r>
              <a:rPr lang="zh-CN" altLang="en-US" sz="1520" b="1" dirty="0">
                <a:solidFill>
                  <a:srgbClr val="003366"/>
                </a:solidFill>
                <a:latin typeface="微软雅黑" panose="020B0503020204020204" charset="-122"/>
                <a:ea typeface="微软雅黑" panose="020B0503020204020204" charset="-122"/>
              </a:rPr>
              <a:t>深度化安全分析</a:t>
            </a:r>
            <a:endParaRPr lang="en-US" altLang="zh-CN" sz="1520" b="1" dirty="0">
              <a:solidFill>
                <a:srgbClr val="003366"/>
              </a:solidFill>
              <a:latin typeface="微软雅黑" panose="020B0503020204020204" charset="-122"/>
              <a:ea typeface="微软雅黑" panose="020B0503020204020204" charset="-122"/>
            </a:endParaRPr>
          </a:p>
          <a:p>
            <a:endParaRPr lang="en-US" altLang="zh-CN" sz="1050" dirty="0">
              <a:solidFill>
                <a:srgbClr val="000000">
                  <a:lumMod val="50000"/>
                  <a:lumOff val="50000"/>
                </a:srgbClr>
              </a:solidFill>
              <a:latin typeface="微软雅黑" panose="020B0503020204020204" charset="-122"/>
              <a:ea typeface="微软雅黑" panose="020B0503020204020204" charset="-122"/>
            </a:endParaRPr>
          </a:p>
          <a:p>
            <a:r>
              <a:rPr lang="zh-CN" altLang="en-US" sz="1200" dirty="0">
                <a:solidFill>
                  <a:schemeClr val="bg2">
                    <a:lumMod val="25000"/>
                  </a:schemeClr>
                </a:solidFill>
                <a:latin typeface="微软雅黑" panose="020B0503020204020204" charset="-122"/>
                <a:ea typeface="微软雅黑" panose="020B0503020204020204" charset="-122"/>
              </a:rPr>
              <a:t>通过多维度的数据采集，对安全生产关键指标进行提取，深度分析企业的安全生产状况和安全管理短板，为安全决策提供支持</a:t>
            </a:r>
            <a:endParaRPr lang="en-US" altLang="zh-CN" sz="1200" dirty="0">
              <a:solidFill>
                <a:schemeClr val="bg2">
                  <a:lumMod val="25000"/>
                </a:schemeClr>
              </a:solidFill>
              <a:latin typeface="微软雅黑" panose="020B0503020204020204" charset="-122"/>
              <a:ea typeface="微软雅黑" panose="020B0503020204020204" charset="-122"/>
            </a:endParaRPr>
          </a:p>
        </p:txBody>
      </p:sp>
      <p:sp>
        <p:nvSpPr>
          <p:cNvPr id="71" name="TextBox 70"/>
          <p:cNvSpPr txBox="1"/>
          <p:nvPr/>
        </p:nvSpPr>
        <p:spPr>
          <a:xfrm>
            <a:off x="3134168" y="455356"/>
            <a:ext cx="2478877" cy="1411156"/>
          </a:xfrm>
          <a:prstGeom prst="rect">
            <a:avLst/>
          </a:prstGeom>
          <a:noFill/>
        </p:spPr>
        <p:txBody>
          <a:bodyPr wrap="square" rtlCol="0">
            <a:spAutoFit/>
          </a:bodyPr>
          <a:lstStyle/>
          <a:p>
            <a:pPr algn="r"/>
            <a:r>
              <a:rPr lang="zh-CN" altLang="en-US" sz="1520" b="1" dirty="0" smtClean="0">
                <a:solidFill>
                  <a:srgbClr val="003366"/>
                </a:solidFill>
                <a:latin typeface="微软雅黑" panose="020B0503020204020204" charset="-122"/>
                <a:ea typeface="微软雅黑" panose="020B0503020204020204" charset="-122"/>
              </a:rPr>
              <a:t>一体化融合安全检查标准</a:t>
            </a:r>
            <a:r>
              <a:rPr lang="en-US" altLang="zh-CN" sz="1520" b="1" dirty="0">
                <a:solidFill>
                  <a:srgbClr val="003366"/>
                </a:solidFill>
                <a:latin typeface="微软雅黑" panose="020B0503020204020204" charset="-122"/>
                <a:ea typeface="微软雅黑" panose="020B0503020204020204" charset="-122"/>
              </a:rPr>
              <a:t/>
            </a:r>
            <a:br>
              <a:rPr lang="en-US" altLang="zh-CN" sz="1520" b="1" dirty="0">
                <a:solidFill>
                  <a:srgbClr val="003366"/>
                </a:solidFill>
                <a:latin typeface="微软雅黑" panose="020B0503020204020204" charset="-122"/>
                <a:ea typeface="微软雅黑" panose="020B0503020204020204" charset="-122"/>
              </a:rPr>
            </a:br>
            <a:endParaRPr lang="en-US" altLang="zh-CN" sz="1050" dirty="0">
              <a:solidFill>
                <a:srgbClr val="000000">
                  <a:lumMod val="50000"/>
                  <a:lumOff val="50000"/>
                </a:srgbClr>
              </a:solidFill>
              <a:latin typeface="微软雅黑" panose="020B0503020204020204" charset="-122"/>
              <a:ea typeface="微软雅黑" panose="020B0503020204020204" charset="-122"/>
            </a:endParaRPr>
          </a:p>
          <a:p>
            <a:r>
              <a:rPr lang="zh-CN" altLang="en-US" sz="1200" dirty="0">
                <a:solidFill>
                  <a:schemeClr val="bg2">
                    <a:lumMod val="25000"/>
                  </a:schemeClr>
                </a:solidFill>
                <a:latin typeface="微软雅黑" panose="020B0503020204020204" charset="-122"/>
                <a:ea typeface="微软雅黑" panose="020B0503020204020204" charset="-122"/>
              </a:rPr>
              <a:t>以安全风险辨识评估为基础，融合安全标准化、安全评价等国家、行业标准，建立一体化融合的安全检查标准，指导现场人员自主进行安全检查</a:t>
            </a:r>
            <a:endParaRPr lang="en-US" altLang="zh-CN" sz="1200" dirty="0">
              <a:solidFill>
                <a:schemeClr val="bg2">
                  <a:lumMod val="25000"/>
                </a:schemeClr>
              </a:solidFill>
              <a:latin typeface="微软雅黑" panose="020B0503020204020204" charset="-122"/>
              <a:ea typeface="微软雅黑" panose="020B0503020204020204" charset="-122"/>
            </a:endParaRPr>
          </a:p>
        </p:txBody>
      </p:sp>
      <p:sp>
        <p:nvSpPr>
          <p:cNvPr id="72" name="TextBox 71"/>
          <p:cNvSpPr txBox="1"/>
          <p:nvPr/>
        </p:nvSpPr>
        <p:spPr>
          <a:xfrm>
            <a:off x="8933488" y="905479"/>
            <a:ext cx="2266827" cy="1483483"/>
          </a:xfrm>
          <a:prstGeom prst="rect">
            <a:avLst/>
          </a:prstGeom>
          <a:noFill/>
        </p:spPr>
        <p:txBody>
          <a:bodyPr wrap="square" rtlCol="0">
            <a:spAutoFit/>
          </a:bodyPr>
          <a:lstStyle/>
          <a:p>
            <a:r>
              <a:rPr lang="zh-CN" altLang="en-US" sz="1520" b="1" dirty="0">
                <a:solidFill>
                  <a:srgbClr val="003366"/>
                </a:solidFill>
                <a:latin typeface="微软雅黑" panose="020B0503020204020204" charset="-122"/>
                <a:ea typeface="微软雅黑" panose="020B0503020204020204" charset="-122"/>
              </a:rPr>
              <a:t>多方位信息感知</a:t>
            </a:r>
            <a:r>
              <a:rPr lang="en-US" altLang="zh-CN" sz="1520" b="1" dirty="0">
                <a:solidFill>
                  <a:srgbClr val="003366"/>
                </a:solidFill>
                <a:latin typeface="微软雅黑" panose="020B0503020204020204" charset="-122"/>
                <a:ea typeface="微软雅黑" panose="020B0503020204020204" charset="-122"/>
              </a:rPr>
              <a:t/>
            </a:r>
            <a:br>
              <a:rPr lang="en-US" altLang="zh-CN" sz="1520" b="1" dirty="0">
                <a:solidFill>
                  <a:srgbClr val="003366"/>
                </a:solidFill>
                <a:latin typeface="微软雅黑" panose="020B0503020204020204" charset="-122"/>
                <a:ea typeface="微软雅黑" panose="020B0503020204020204" charset="-122"/>
              </a:rPr>
            </a:br>
            <a:endParaRPr lang="en-US" altLang="zh-CN" sz="1520" b="1" dirty="0">
              <a:solidFill>
                <a:srgbClr val="003366"/>
              </a:solidFill>
              <a:latin typeface="微软雅黑" panose="020B0503020204020204" charset="-122"/>
              <a:ea typeface="微软雅黑" panose="020B0503020204020204" charset="-122"/>
            </a:endParaRPr>
          </a:p>
          <a:p>
            <a:r>
              <a:rPr lang="zh-CN" altLang="en-US" sz="1200" dirty="0">
                <a:solidFill>
                  <a:schemeClr val="bg2">
                    <a:lumMod val="25000"/>
                  </a:schemeClr>
                </a:solidFill>
                <a:latin typeface="微软雅黑" panose="020B0503020204020204" charset="-122"/>
                <a:ea typeface="微软雅黑" panose="020B0503020204020204" charset="-122"/>
              </a:rPr>
              <a:t>采用传感器技术、物联网技术、智能识别技术，实现人员、设备、环境、管理等要素的异常情况的自动识别与判定，多方位采集安全生产相关数据</a:t>
            </a:r>
            <a:endParaRPr lang="en-US" altLang="zh-CN" sz="1200" dirty="0">
              <a:solidFill>
                <a:schemeClr val="bg2">
                  <a:lumMod val="25000"/>
                </a:schemeClr>
              </a:solidFill>
              <a:latin typeface="微软雅黑" panose="020B0503020204020204" charset="-122"/>
              <a:ea typeface="微软雅黑" panose="020B0503020204020204" charset="-122"/>
            </a:endParaRPr>
          </a:p>
        </p:txBody>
      </p:sp>
      <p:sp>
        <p:nvSpPr>
          <p:cNvPr id="73" name="Freeform 245"/>
          <p:cNvSpPr/>
          <p:nvPr/>
        </p:nvSpPr>
        <p:spPr bwMode="auto">
          <a:xfrm>
            <a:off x="5039228" y="4119413"/>
            <a:ext cx="442125" cy="442125"/>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rgbClr val="212E3C"/>
          </a:solidFill>
          <a:ln w="9525">
            <a:noFill/>
            <a:round/>
          </a:ln>
        </p:spPr>
        <p:txBody>
          <a:bodyPr vert="horz" wrap="square" lIns="121912" tIns="60956" rIns="121912" bIns="60956" numCol="1" anchor="t" anchorCtr="0" compatLnSpc="1"/>
          <a:lstStyle/>
          <a:p>
            <a:endParaRPr lang="en-US" sz="1705" dirty="0">
              <a:solidFill>
                <a:srgbClr val="000000"/>
              </a:solidFill>
            </a:endParaRPr>
          </a:p>
        </p:txBody>
      </p:sp>
      <p:sp>
        <p:nvSpPr>
          <p:cNvPr id="74" name="Freeform 5"/>
          <p:cNvSpPr>
            <a:spLocks noEditPoints="1"/>
          </p:cNvSpPr>
          <p:nvPr/>
        </p:nvSpPr>
        <p:spPr bwMode="auto">
          <a:xfrm>
            <a:off x="6291922" y="646443"/>
            <a:ext cx="493799" cy="493799"/>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rgbClr val="212E3C"/>
          </a:solidFill>
          <a:ln w="9525">
            <a:noFill/>
            <a:round/>
          </a:ln>
        </p:spPr>
        <p:txBody>
          <a:bodyPr vert="horz" wrap="square" lIns="121912" tIns="60956" rIns="121912" bIns="60956" numCol="1" anchor="t" anchorCtr="0" compatLnSpc="1"/>
          <a:lstStyle/>
          <a:p>
            <a:endParaRPr lang="en-US" sz="1705" dirty="0">
              <a:solidFill>
                <a:srgbClr val="000000"/>
              </a:solidFill>
            </a:endParaRPr>
          </a:p>
        </p:txBody>
      </p:sp>
      <p:sp>
        <p:nvSpPr>
          <p:cNvPr id="75" name="Freeform 217"/>
          <p:cNvSpPr>
            <a:spLocks noEditPoints="1"/>
          </p:cNvSpPr>
          <p:nvPr/>
        </p:nvSpPr>
        <p:spPr bwMode="auto">
          <a:xfrm>
            <a:off x="5107899" y="2846855"/>
            <a:ext cx="505146" cy="378860"/>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rgbClr val="FBBF09"/>
          </a:solidFill>
          <a:ln w="9525">
            <a:noFill/>
            <a:round/>
          </a:ln>
        </p:spPr>
        <p:txBody>
          <a:bodyPr vert="horz" wrap="square" lIns="121912" tIns="60956" rIns="121912" bIns="60956" numCol="1" anchor="t" anchorCtr="0" compatLnSpc="1"/>
          <a:lstStyle/>
          <a:p>
            <a:endParaRPr lang="en-US" sz="1705" dirty="0">
              <a:solidFill>
                <a:srgbClr val="000000"/>
              </a:solidFill>
            </a:endParaRPr>
          </a:p>
        </p:txBody>
      </p:sp>
      <p:sp>
        <p:nvSpPr>
          <p:cNvPr id="76" name="Freeform 216"/>
          <p:cNvSpPr>
            <a:spLocks noEditPoints="1"/>
          </p:cNvSpPr>
          <p:nvPr/>
        </p:nvSpPr>
        <p:spPr bwMode="auto">
          <a:xfrm>
            <a:off x="6308485" y="3323698"/>
            <a:ext cx="452101" cy="455175"/>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rgbClr val="212E3C"/>
          </a:solidFill>
          <a:ln w="9525">
            <a:noFill/>
            <a:round/>
          </a:ln>
        </p:spPr>
        <p:txBody>
          <a:bodyPr vert="horz" wrap="square" lIns="121912" tIns="60956" rIns="121912" bIns="60956" numCol="1" anchor="t" anchorCtr="0" compatLnSpc="1"/>
          <a:lstStyle/>
          <a:p>
            <a:endParaRPr lang="en-US" sz="1705" dirty="0">
              <a:solidFill>
                <a:srgbClr val="000000"/>
              </a:solidFill>
            </a:endParaRPr>
          </a:p>
        </p:txBody>
      </p:sp>
      <p:sp>
        <p:nvSpPr>
          <p:cNvPr id="77" name="Freeform 135"/>
          <p:cNvSpPr>
            <a:spLocks noEditPoints="1"/>
          </p:cNvSpPr>
          <p:nvPr/>
        </p:nvSpPr>
        <p:spPr bwMode="auto">
          <a:xfrm>
            <a:off x="6262203" y="1932506"/>
            <a:ext cx="404459" cy="378860"/>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FBBF09"/>
          </a:solidFill>
          <a:ln w="9525">
            <a:noFill/>
            <a:round/>
          </a:ln>
        </p:spPr>
        <p:txBody>
          <a:bodyPr vert="horz" wrap="square" lIns="121912" tIns="60956" rIns="121912" bIns="60956" numCol="1" anchor="t" anchorCtr="0" compatLnSpc="1"/>
          <a:lstStyle/>
          <a:p>
            <a:endParaRPr lang="en-US" sz="1705" dirty="0">
              <a:solidFill>
                <a:srgbClr val="000000"/>
              </a:solidFill>
            </a:endParaRPr>
          </a:p>
        </p:txBody>
      </p:sp>
      <p:sp>
        <p:nvSpPr>
          <p:cNvPr id="20" name="TextBox 19"/>
          <p:cNvSpPr txBox="1"/>
          <p:nvPr/>
        </p:nvSpPr>
        <p:spPr>
          <a:xfrm>
            <a:off x="4710209" y="5806084"/>
            <a:ext cx="2478877" cy="800219"/>
          </a:xfrm>
          <a:prstGeom prst="rect">
            <a:avLst/>
          </a:prstGeom>
          <a:noFill/>
        </p:spPr>
        <p:txBody>
          <a:bodyPr wrap="square" rtlCol="0">
            <a:spAutoFit/>
          </a:bodyPr>
          <a:lstStyle/>
          <a:p>
            <a:pPr algn="ctr"/>
            <a:r>
              <a:rPr lang="zh-CN" altLang="en-US" sz="2800" b="1" dirty="0" smtClean="0">
                <a:solidFill>
                  <a:srgbClr val="003366"/>
                </a:solidFill>
                <a:latin typeface="微软雅黑" panose="020B0503020204020204" charset="-122"/>
                <a:ea typeface="微软雅黑" panose="020B0503020204020204" charset="-122"/>
              </a:rPr>
              <a:t>平台特色</a:t>
            </a:r>
            <a:r>
              <a:rPr lang="en-US" altLang="zh-CN" sz="2800" b="1" dirty="0">
                <a:solidFill>
                  <a:srgbClr val="003366"/>
                </a:solidFill>
                <a:latin typeface="微软雅黑" panose="020B0503020204020204" charset="-122"/>
                <a:ea typeface="微软雅黑" panose="020B0503020204020204" charset="-122"/>
              </a:rPr>
              <a:t/>
            </a:r>
            <a:br>
              <a:rPr lang="en-US" altLang="zh-CN" sz="2800" b="1" dirty="0">
                <a:solidFill>
                  <a:srgbClr val="003366"/>
                </a:solidFill>
                <a:latin typeface="微软雅黑" panose="020B0503020204020204" charset="-122"/>
                <a:ea typeface="微软雅黑" panose="020B0503020204020204" charset="-122"/>
              </a:rPr>
            </a:br>
            <a:endParaRPr lang="en-US" altLang="zh-CN" dirty="0">
              <a:solidFill>
                <a:srgbClr val="000000">
                  <a:lumMod val="50000"/>
                  <a:lumOff val="50000"/>
                </a:srgb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426230492"/>
      </p:ext>
    </p:extLst>
  </p:cSld>
  <p:clrMapOvr>
    <a:masterClrMapping/>
  </p:clrMapOvr>
  <mc:AlternateContent xmlns:mc="http://schemas.openxmlformats.org/markup-compatibility/2006" xmlns:p14="http://schemas.microsoft.com/office/powerpoint/2010/main">
    <mc:Choice Requires="p14">
      <p:transition spd="slow" p14:dur="1250" advTm="6000">
        <p14:flip dir="r"/>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strips(upLeft)">
                                      <p:cBhvr>
                                        <p:cTn id="7" dur="1000"/>
                                        <p:tgtEl>
                                          <p:spTgt spid="57"/>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p:cTn id="11" dur="500" fill="hold"/>
                                        <p:tgtEl>
                                          <p:spTgt spid="73"/>
                                        </p:tgtEl>
                                        <p:attrNameLst>
                                          <p:attrName>ppt_w</p:attrName>
                                        </p:attrNameLst>
                                      </p:cBhvr>
                                      <p:tavLst>
                                        <p:tav tm="0">
                                          <p:val>
                                            <p:fltVal val="0"/>
                                          </p:val>
                                        </p:tav>
                                        <p:tav tm="100000">
                                          <p:val>
                                            <p:strVal val="#ppt_w"/>
                                          </p:val>
                                        </p:tav>
                                      </p:tavLst>
                                    </p:anim>
                                    <p:anim calcmode="lin" valueType="num">
                                      <p:cBhvr>
                                        <p:cTn id="12" dur="500" fill="hold"/>
                                        <p:tgtEl>
                                          <p:spTgt spid="73"/>
                                        </p:tgtEl>
                                        <p:attrNameLst>
                                          <p:attrName>ppt_h</p:attrName>
                                        </p:attrNameLst>
                                      </p:cBhvr>
                                      <p:tavLst>
                                        <p:tav tm="0">
                                          <p:val>
                                            <p:fltVal val="0"/>
                                          </p:val>
                                        </p:tav>
                                        <p:tav tm="100000">
                                          <p:val>
                                            <p:strVal val="#ppt_h"/>
                                          </p:val>
                                        </p:tav>
                                      </p:tavLst>
                                    </p:anim>
                                    <p:animEffect transition="in" filter="fade">
                                      <p:cBhvr>
                                        <p:cTn id="13" dur="500"/>
                                        <p:tgtEl>
                                          <p:spTgt spid="73"/>
                                        </p:tgtEl>
                                      </p:cBhvr>
                                    </p:animEffect>
                                  </p:childTnLst>
                                </p:cTn>
                              </p:par>
                            </p:childTnLst>
                          </p:cTn>
                        </p:par>
                        <p:par>
                          <p:cTn id="14" fill="hold">
                            <p:stCondLst>
                              <p:cond delay="1500"/>
                            </p:stCondLst>
                            <p:childTnLst>
                              <p:par>
                                <p:cTn id="15" presetID="22" presetClass="entr" presetSubtype="2" fill="hold" grpId="0" nodeType="after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wipe(right)">
                                      <p:cBhvr>
                                        <p:cTn id="17" dur="500"/>
                                        <p:tgtEl>
                                          <p:spTgt spid="67"/>
                                        </p:tgtEl>
                                      </p:cBhvr>
                                    </p:animEffect>
                                  </p:childTnLst>
                                </p:cTn>
                              </p:par>
                            </p:childTnLst>
                          </p:cTn>
                        </p:par>
                        <p:par>
                          <p:cTn id="18" fill="hold">
                            <p:stCondLst>
                              <p:cond delay="2000"/>
                            </p:stCondLst>
                            <p:childTnLst>
                              <p:par>
                                <p:cTn id="19" presetID="18" presetClass="entr" presetSubtype="3"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strips(upRight)">
                                      <p:cBhvr>
                                        <p:cTn id="21" dur="1000"/>
                                        <p:tgtEl>
                                          <p:spTgt spid="51"/>
                                        </p:tgtEl>
                                      </p:cBhvr>
                                    </p:animEffect>
                                  </p:childTnLst>
                                </p:cTn>
                              </p:par>
                            </p:childTnLst>
                          </p:cTn>
                        </p:par>
                        <p:par>
                          <p:cTn id="22" fill="hold">
                            <p:stCondLst>
                              <p:cond delay="3000"/>
                            </p:stCondLst>
                            <p:childTnLst>
                              <p:par>
                                <p:cTn id="23" presetID="53" presetClass="entr" presetSubtype="16" fill="hold" grpId="0" nodeType="afterEffect">
                                  <p:stCondLst>
                                    <p:cond delay="0"/>
                                  </p:stCondLst>
                                  <p:childTnLst>
                                    <p:set>
                                      <p:cBhvr>
                                        <p:cTn id="24" dur="1" fill="hold">
                                          <p:stCondLst>
                                            <p:cond delay="0"/>
                                          </p:stCondLst>
                                        </p:cTn>
                                        <p:tgtEl>
                                          <p:spTgt spid="76"/>
                                        </p:tgtEl>
                                        <p:attrNameLst>
                                          <p:attrName>style.visibility</p:attrName>
                                        </p:attrNameLst>
                                      </p:cBhvr>
                                      <p:to>
                                        <p:strVal val="visible"/>
                                      </p:to>
                                    </p:set>
                                    <p:anim calcmode="lin" valueType="num">
                                      <p:cBhvr>
                                        <p:cTn id="25" dur="500" fill="hold"/>
                                        <p:tgtEl>
                                          <p:spTgt spid="76"/>
                                        </p:tgtEl>
                                        <p:attrNameLst>
                                          <p:attrName>ppt_w</p:attrName>
                                        </p:attrNameLst>
                                      </p:cBhvr>
                                      <p:tavLst>
                                        <p:tav tm="0">
                                          <p:val>
                                            <p:fltVal val="0"/>
                                          </p:val>
                                        </p:tav>
                                        <p:tav tm="100000">
                                          <p:val>
                                            <p:strVal val="#ppt_w"/>
                                          </p:val>
                                        </p:tav>
                                      </p:tavLst>
                                    </p:anim>
                                    <p:anim calcmode="lin" valueType="num">
                                      <p:cBhvr>
                                        <p:cTn id="26" dur="500" fill="hold"/>
                                        <p:tgtEl>
                                          <p:spTgt spid="76"/>
                                        </p:tgtEl>
                                        <p:attrNameLst>
                                          <p:attrName>ppt_h</p:attrName>
                                        </p:attrNameLst>
                                      </p:cBhvr>
                                      <p:tavLst>
                                        <p:tav tm="0">
                                          <p:val>
                                            <p:fltVal val="0"/>
                                          </p:val>
                                        </p:tav>
                                        <p:tav tm="100000">
                                          <p:val>
                                            <p:strVal val="#ppt_h"/>
                                          </p:val>
                                        </p:tav>
                                      </p:tavLst>
                                    </p:anim>
                                    <p:animEffect transition="in" filter="fade">
                                      <p:cBhvr>
                                        <p:cTn id="27" dur="500"/>
                                        <p:tgtEl>
                                          <p:spTgt spid="76"/>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wipe(left)">
                                      <p:cBhvr>
                                        <p:cTn id="31" dur="500"/>
                                        <p:tgtEl>
                                          <p:spTgt spid="70"/>
                                        </p:tgtEl>
                                      </p:cBhvr>
                                    </p:animEffect>
                                  </p:childTnLst>
                                </p:cTn>
                              </p:par>
                            </p:childTnLst>
                          </p:cTn>
                        </p:par>
                        <p:par>
                          <p:cTn id="32" fill="hold">
                            <p:stCondLst>
                              <p:cond delay="4000"/>
                            </p:stCondLst>
                            <p:childTnLst>
                              <p:par>
                                <p:cTn id="33" presetID="18" presetClass="entr" presetSubtype="9" fill="hold" grpId="0"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strips(upLeft)">
                                      <p:cBhvr>
                                        <p:cTn id="35" dur="1000"/>
                                        <p:tgtEl>
                                          <p:spTgt spid="54"/>
                                        </p:tgtEl>
                                      </p:cBhvr>
                                    </p:animEffect>
                                  </p:childTnLst>
                                </p:cTn>
                              </p:par>
                            </p:childTnLst>
                          </p:cTn>
                        </p:par>
                        <p:par>
                          <p:cTn id="36" fill="hold">
                            <p:stCondLst>
                              <p:cond delay="5000"/>
                            </p:stCondLst>
                            <p:childTnLst>
                              <p:par>
                                <p:cTn id="37" presetID="53" presetClass="entr" presetSubtype="16" fill="hold" grpId="0" nodeType="afterEffect">
                                  <p:stCondLst>
                                    <p:cond delay="0"/>
                                  </p:stCondLst>
                                  <p:childTnLst>
                                    <p:set>
                                      <p:cBhvr>
                                        <p:cTn id="38" dur="1" fill="hold">
                                          <p:stCondLst>
                                            <p:cond delay="0"/>
                                          </p:stCondLst>
                                        </p:cTn>
                                        <p:tgtEl>
                                          <p:spTgt spid="75"/>
                                        </p:tgtEl>
                                        <p:attrNameLst>
                                          <p:attrName>style.visibility</p:attrName>
                                        </p:attrNameLst>
                                      </p:cBhvr>
                                      <p:to>
                                        <p:strVal val="visible"/>
                                      </p:to>
                                    </p:set>
                                    <p:anim calcmode="lin" valueType="num">
                                      <p:cBhvr>
                                        <p:cTn id="39" dur="500" fill="hold"/>
                                        <p:tgtEl>
                                          <p:spTgt spid="75"/>
                                        </p:tgtEl>
                                        <p:attrNameLst>
                                          <p:attrName>ppt_w</p:attrName>
                                        </p:attrNameLst>
                                      </p:cBhvr>
                                      <p:tavLst>
                                        <p:tav tm="0">
                                          <p:val>
                                            <p:fltVal val="0"/>
                                          </p:val>
                                        </p:tav>
                                        <p:tav tm="100000">
                                          <p:val>
                                            <p:strVal val="#ppt_w"/>
                                          </p:val>
                                        </p:tav>
                                      </p:tavLst>
                                    </p:anim>
                                    <p:anim calcmode="lin" valueType="num">
                                      <p:cBhvr>
                                        <p:cTn id="40" dur="500" fill="hold"/>
                                        <p:tgtEl>
                                          <p:spTgt spid="75"/>
                                        </p:tgtEl>
                                        <p:attrNameLst>
                                          <p:attrName>ppt_h</p:attrName>
                                        </p:attrNameLst>
                                      </p:cBhvr>
                                      <p:tavLst>
                                        <p:tav tm="0">
                                          <p:val>
                                            <p:fltVal val="0"/>
                                          </p:val>
                                        </p:tav>
                                        <p:tav tm="100000">
                                          <p:val>
                                            <p:strVal val="#ppt_h"/>
                                          </p:val>
                                        </p:tav>
                                      </p:tavLst>
                                    </p:anim>
                                    <p:animEffect transition="in" filter="fade">
                                      <p:cBhvr>
                                        <p:cTn id="41" dur="500"/>
                                        <p:tgtEl>
                                          <p:spTgt spid="75"/>
                                        </p:tgtEl>
                                      </p:cBhvr>
                                    </p:animEffect>
                                  </p:childTnLst>
                                </p:cTn>
                              </p:par>
                            </p:childTnLst>
                          </p:cTn>
                        </p:par>
                        <p:par>
                          <p:cTn id="42" fill="hold">
                            <p:stCondLst>
                              <p:cond delay="5500"/>
                            </p:stCondLst>
                            <p:childTnLst>
                              <p:par>
                                <p:cTn id="43" presetID="22" presetClass="entr" presetSubtype="2" fill="hold" grpId="0" nodeType="after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wipe(right)">
                                      <p:cBhvr>
                                        <p:cTn id="45" dur="500"/>
                                        <p:tgtEl>
                                          <p:spTgt spid="69"/>
                                        </p:tgtEl>
                                      </p:cBhvr>
                                    </p:animEffect>
                                  </p:childTnLst>
                                </p:cTn>
                              </p:par>
                            </p:childTnLst>
                          </p:cTn>
                        </p:par>
                        <p:par>
                          <p:cTn id="46" fill="hold">
                            <p:stCondLst>
                              <p:cond delay="6000"/>
                            </p:stCondLst>
                            <p:childTnLst>
                              <p:par>
                                <p:cTn id="47" presetID="18" presetClass="entr" presetSubtype="3" fill="hold" grpId="0" nodeType="after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strips(upRight)">
                                      <p:cBhvr>
                                        <p:cTn id="49" dur="1000"/>
                                        <p:tgtEl>
                                          <p:spTgt spid="66"/>
                                        </p:tgtEl>
                                      </p:cBhvr>
                                    </p:animEffect>
                                  </p:childTnLst>
                                </p:cTn>
                              </p:par>
                            </p:childTnLst>
                          </p:cTn>
                        </p:par>
                        <p:par>
                          <p:cTn id="50" fill="hold">
                            <p:stCondLst>
                              <p:cond delay="7000"/>
                            </p:stCondLst>
                            <p:childTnLst>
                              <p:par>
                                <p:cTn id="51" presetID="53" presetClass="entr" presetSubtype="16" fill="hold" grpId="0" nodeType="after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p:cTn id="53" dur="500" fill="hold"/>
                                        <p:tgtEl>
                                          <p:spTgt spid="77"/>
                                        </p:tgtEl>
                                        <p:attrNameLst>
                                          <p:attrName>ppt_w</p:attrName>
                                        </p:attrNameLst>
                                      </p:cBhvr>
                                      <p:tavLst>
                                        <p:tav tm="0">
                                          <p:val>
                                            <p:fltVal val="0"/>
                                          </p:val>
                                        </p:tav>
                                        <p:tav tm="100000">
                                          <p:val>
                                            <p:strVal val="#ppt_w"/>
                                          </p:val>
                                        </p:tav>
                                      </p:tavLst>
                                    </p:anim>
                                    <p:anim calcmode="lin" valueType="num">
                                      <p:cBhvr>
                                        <p:cTn id="54" dur="500" fill="hold"/>
                                        <p:tgtEl>
                                          <p:spTgt spid="77"/>
                                        </p:tgtEl>
                                        <p:attrNameLst>
                                          <p:attrName>ppt_h</p:attrName>
                                        </p:attrNameLst>
                                      </p:cBhvr>
                                      <p:tavLst>
                                        <p:tav tm="0">
                                          <p:val>
                                            <p:fltVal val="0"/>
                                          </p:val>
                                        </p:tav>
                                        <p:tav tm="100000">
                                          <p:val>
                                            <p:strVal val="#ppt_h"/>
                                          </p:val>
                                        </p:tav>
                                      </p:tavLst>
                                    </p:anim>
                                    <p:animEffect transition="in" filter="fade">
                                      <p:cBhvr>
                                        <p:cTn id="55" dur="500"/>
                                        <p:tgtEl>
                                          <p:spTgt spid="77"/>
                                        </p:tgtEl>
                                      </p:cBhvr>
                                    </p:animEffect>
                                  </p:childTnLst>
                                </p:cTn>
                              </p:par>
                            </p:childTnLst>
                          </p:cTn>
                        </p:par>
                        <p:par>
                          <p:cTn id="56" fill="hold">
                            <p:stCondLst>
                              <p:cond delay="7500"/>
                            </p:stCondLst>
                            <p:childTnLst>
                              <p:par>
                                <p:cTn id="57" presetID="22" presetClass="entr" presetSubtype="8" fill="hold" grpId="0" nodeType="afterEffect">
                                  <p:stCondLst>
                                    <p:cond delay="0"/>
                                  </p:stCondLst>
                                  <p:childTnLst>
                                    <p:set>
                                      <p:cBhvr>
                                        <p:cTn id="58" dur="1" fill="hold">
                                          <p:stCondLst>
                                            <p:cond delay="0"/>
                                          </p:stCondLst>
                                        </p:cTn>
                                        <p:tgtEl>
                                          <p:spTgt spid="72"/>
                                        </p:tgtEl>
                                        <p:attrNameLst>
                                          <p:attrName>style.visibility</p:attrName>
                                        </p:attrNameLst>
                                      </p:cBhvr>
                                      <p:to>
                                        <p:strVal val="visible"/>
                                      </p:to>
                                    </p:set>
                                    <p:animEffect transition="in" filter="wipe(left)">
                                      <p:cBhvr>
                                        <p:cTn id="59" dur="500"/>
                                        <p:tgtEl>
                                          <p:spTgt spid="72"/>
                                        </p:tgtEl>
                                      </p:cBhvr>
                                    </p:animEffect>
                                  </p:childTnLst>
                                </p:cTn>
                              </p:par>
                            </p:childTnLst>
                          </p:cTn>
                        </p:par>
                        <p:par>
                          <p:cTn id="60" fill="hold">
                            <p:stCondLst>
                              <p:cond delay="8000"/>
                            </p:stCondLst>
                            <p:childTnLst>
                              <p:par>
                                <p:cTn id="61" presetID="18" presetClass="entr" presetSubtype="9" fill="hold" grpId="0" nodeType="after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strips(upLeft)">
                                      <p:cBhvr>
                                        <p:cTn id="63" dur="1000"/>
                                        <p:tgtEl>
                                          <p:spTgt spid="65"/>
                                        </p:tgtEl>
                                      </p:cBhvr>
                                    </p:animEffect>
                                  </p:childTnLst>
                                </p:cTn>
                              </p:par>
                            </p:childTnLst>
                          </p:cTn>
                        </p:par>
                        <p:par>
                          <p:cTn id="64" fill="hold">
                            <p:stCondLst>
                              <p:cond delay="9000"/>
                            </p:stCondLst>
                            <p:childTnLst>
                              <p:par>
                                <p:cTn id="65" presetID="53" presetClass="entr" presetSubtype="16" fill="hold" grpId="0" nodeType="after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p:cTn id="67" dur="500" fill="hold"/>
                                        <p:tgtEl>
                                          <p:spTgt spid="74"/>
                                        </p:tgtEl>
                                        <p:attrNameLst>
                                          <p:attrName>ppt_w</p:attrName>
                                        </p:attrNameLst>
                                      </p:cBhvr>
                                      <p:tavLst>
                                        <p:tav tm="0">
                                          <p:val>
                                            <p:fltVal val="0"/>
                                          </p:val>
                                        </p:tav>
                                        <p:tav tm="100000">
                                          <p:val>
                                            <p:strVal val="#ppt_w"/>
                                          </p:val>
                                        </p:tav>
                                      </p:tavLst>
                                    </p:anim>
                                    <p:anim calcmode="lin" valueType="num">
                                      <p:cBhvr>
                                        <p:cTn id="68" dur="500" fill="hold"/>
                                        <p:tgtEl>
                                          <p:spTgt spid="74"/>
                                        </p:tgtEl>
                                        <p:attrNameLst>
                                          <p:attrName>ppt_h</p:attrName>
                                        </p:attrNameLst>
                                      </p:cBhvr>
                                      <p:tavLst>
                                        <p:tav tm="0">
                                          <p:val>
                                            <p:fltVal val="0"/>
                                          </p:val>
                                        </p:tav>
                                        <p:tav tm="100000">
                                          <p:val>
                                            <p:strVal val="#ppt_h"/>
                                          </p:val>
                                        </p:tav>
                                      </p:tavLst>
                                    </p:anim>
                                    <p:animEffect transition="in" filter="fade">
                                      <p:cBhvr>
                                        <p:cTn id="69" dur="500"/>
                                        <p:tgtEl>
                                          <p:spTgt spid="74"/>
                                        </p:tgtEl>
                                      </p:cBhvr>
                                    </p:animEffect>
                                  </p:childTnLst>
                                </p:cTn>
                              </p:par>
                            </p:childTnLst>
                          </p:cTn>
                        </p:par>
                        <p:par>
                          <p:cTn id="70" fill="hold">
                            <p:stCondLst>
                              <p:cond delay="9500"/>
                            </p:stCondLst>
                            <p:childTnLst>
                              <p:par>
                                <p:cTn id="71" presetID="22" presetClass="entr" presetSubtype="2" fill="hold" grpId="0" nodeType="after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wipe(right)">
                                      <p:cBhvr>
                                        <p:cTn id="73" dur="500"/>
                                        <p:tgtEl>
                                          <p:spTgt spid="71"/>
                                        </p:tgtEl>
                                      </p:cBhvr>
                                    </p:animEffect>
                                  </p:childTnLst>
                                </p:cTn>
                              </p:par>
                            </p:childTnLst>
                          </p:cTn>
                        </p:par>
                        <p:par>
                          <p:cTn id="74" fill="hold">
                            <p:stCondLst>
                              <p:cond delay="10000"/>
                            </p:stCondLst>
                            <p:childTnLst>
                              <p:par>
                                <p:cTn id="75" presetID="22" presetClass="entr" presetSubtype="2" fill="hold" grpId="0" nodeType="after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right)">
                                      <p:cBhvr>
                                        <p:cTn id="7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nimBg="1"/>
      <p:bldP spid="66" grpId="0" bldLvl="0" animBg="1"/>
      <p:bldP spid="54" grpId="0" bldLvl="0" animBg="1"/>
      <p:bldP spid="51" grpId="0" bldLvl="0" animBg="1"/>
      <p:bldP spid="57" grpId="0" bldLvl="0" animBg="1"/>
      <p:bldP spid="67" grpId="0"/>
      <p:bldP spid="69" grpId="0"/>
      <p:bldP spid="70" grpId="0"/>
      <p:bldP spid="71" grpId="0"/>
      <p:bldP spid="72" grpId="0"/>
      <p:bldP spid="73" grpId="0" bldLvl="0" animBg="1"/>
      <p:bldP spid="74" grpId="0" bldLvl="0" animBg="1"/>
      <p:bldP spid="75" grpId="0" bldLvl="0" animBg="1"/>
      <p:bldP spid="76" grpId="0" bldLvl="0" animBg="1"/>
      <p:bldP spid="77" grpId="0" bldLvl="0" animBg="1"/>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6390073" y="5749477"/>
            <a:ext cx="1841888" cy="1108523"/>
            <a:chOff x="6390073" y="5749478"/>
            <a:chExt cx="1841888" cy="1108522"/>
          </a:xfrm>
          <a:solidFill>
            <a:schemeClr val="accent1"/>
          </a:solidFill>
        </p:grpSpPr>
        <p:sp>
          <p:nvSpPr>
            <p:cNvPr id="33" name="Freeform 140"/>
            <p:cNvSpPr/>
            <p:nvPr/>
          </p:nvSpPr>
          <p:spPr bwMode="auto">
            <a:xfrm rot="5400000" flipH="1">
              <a:off x="7078663" y="5060888"/>
              <a:ext cx="464707" cy="1841888"/>
            </a:xfrm>
            <a:custGeom>
              <a:avLst/>
              <a:gdLst>
                <a:gd name="T0" fmla="*/ 192 w 192"/>
                <a:gd name="T1" fmla="*/ 724 h 761"/>
                <a:gd name="T2" fmla="*/ 0 w 192"/>
                <a:gd name="T3" fmla="*/ 0 h 761"/>
                <a:gd name="T4" fmla="*/ 0 w 192"/>
                <a:gd name="T5" fmla="*/ 223 h 761"/>
                <a:gd name="T6" fmla="*/ 192 w 192"/>
                <a:gd name="T7" fmla="*/ 761 h 761"/>
                <a:gd name="T8" fmla="*/ 192 w 192"/>
                <a:gd name="T9" fmla="*/ 724 h 761"/>
              </a:gdLst>
              <a:ahLst/>
              <a:cxnLst>
                <a:cxn ang="0">
                  <a:pos x="T0" y="T1"/>
                </a:cxn>
                <a:cxn ang="0">
                  <a:pos x="T2" y="T3"/>
                </a:cxn>
                <a:cxn ang="0">
                  <a:pos x="T4" y="T5"/>
                </a:cxn>
                <a:cxn ang="0">
                  <a:pos x="T6" y="T7"/>
                </a:cxn>
                <a:cxn ang="0">
                  <a:pos x="T8" y="T9"/>
                </a:cxn>
              </a:cxnLst>
              <a:rect l="0" t="0" r="r" b="b"/>
              <a:pathLst>
                <a:path w="192" h="761">
                  <a:moveTo>
                    <a:pt x="192" y="724"/>
                  </a:moveTo>
                  <a:lnTo>
                    <a:pt x="0" y="0"/>
                  </a:lnTo>
                  <a:lnTo>
                    <a:pt x="0" y="223"/>
                  </a:lnTo>
                  <a:lnTo>
                    <a:pt x="192" y="761"/>
                  </a:lnTo>
                  <a:lnTo>
                    <a:pt x="192" y="724"/>
                  </a:lnTo>
                  <a:close/>
                </a:path>
              </a:pathLst>
            </a:custGeom>
            <a:grp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sp>
          <p:nvSpPr>
            <p:cNvPr id="34" name="Rectangle 37"/>
            <p:cNvSpPr>
              <a:spLocks noChangeArrowheads="1"/>
            </p:cNvSpPr>
            <p:nvPr/>
          </p:nvSpPr>
          <p:spPr bwMode="auto">
            <a:xfrm rot="5400000" flipH="1">
              <a:off x="7640185" y="6266224"/>
              <a:ext cx="643814" cy="539738"/>
            </a:xfrm>
            <a:prstGeom prst="rect">
              <a:avLst/>
            </a:prstGeom>
            <a:grp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grpSp>
      <p:grpSp>
        <p:nvGrpSpPr>
          <p:cNvPr id="35" name="组合 34"/>
          <p:cNvGrpSpPr/>
          <p:nvPr/>
        </p:nvGrpSpPr>
        <p:grpSpPr>
          <a:xfrm>
            <a:off x="6227909" y="5744636"/>
            <a:ext cx="1074637" cy="1113364"/>
            <a:chOff x="6227909" y="5744636"/>
            <a:chExt cx="1074637" cy="1113364"/>
          </a:xfrm>
        </p:grpSpPr>
        <p:sp>
          <p:nvSpPr>
            <p:cNvPr id="36" name="Freeform 141"/>
            <p:cNvSpPr/>
            <p:nvPr/>
          </p:nvSpPr>
          <p:spPr bwMode="auto">
            <a:xfrm rot="5400000" flipH="1">
              <a:off x="6524402" y="5448143"/>
              <a:ext cx="481651" cy="1074637"/>
            </a:xfrm>
            <a:custGeom>
              <a:avLst/>
              <a:gdLst>
                <a:gd name="T0" fmla="*/ 199 w 199"/>
                <a:gd name="T1" fmla="*/ 408 h 444"/>
                <a:gd name="T2" fmla="*/ 0 w 199"/>
                <a:gd name="T3" fmla="*/ 0 h 444"/>
                <a:gd name="T4" fmla="*/ 0 w 199"/>
                <a:gd name="T5" fmla="*/ 228 h 444"/>
                <a:gd name="T6" fmla="*/ 199 w 199"/>
                <a:gd name="T7" fmla="*/ 444 h 444"/>
                <a:gd name="T8" fmla="*/ 199 w 199"/>
                <a:gd name="T9" fmla="*/ 408 h 444"/>
              </a:gdLst>
              <a:ahLst/>
              <a:cxnLst>
                <a:cxn ang="0">
                  <a:pos x="T0" y="T1"/>
                </a:cxn>
                <a:cxn ang="0">
                  <a:pos x="T2" y="T3"/>
                </a:cxn>
                <a:cxn ang="0">
                  <a:pos x="T4" y="T5"/>
                </a:cxn>
                <a:cxn ang="0">
                  <a:pos x="T6" y="T7"/>
                </a:cxn>
                <a:cxn ang="0">
                  <a:pos x="T8" y="T9"/>
                </a:cxn>
              </a:cxnLst>
              <a:rect l="0" t="0" r="r" b="b"/>
              <a:pathLst>
                <a:path w="199" h="444">
                  <a:moveTo>
                    <a:pt x="199" y="408"/>
                  </a:moveTo>
                  <a:lnTo>
                    <a:pt x="0" y="0"/>
                  </a:lnTo>
                  <a:lnTo>
                    <a:pt x="0" y="228"/>
                  </a:lnTo>
                  <a:lnTo>
                    <a:pt x="199" y="444"/>
                  </a:lnTo>
                  <a:lnTo>
                    <a:pt x="199" y="408"/>
                  </a:lnTo>
                  <a:close/>
                </a:path>
              </a:pathLst>
            </a:custGeom>
            <a:solidFill>
              <a:schemeClr val="tx1">
                <a:lumMod val="65000"/>
                <a:lumOff val="35000"/>
              </a:schemeClr>
            </a:solid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sp>
          <p:nvSpPr>
            <p:cNvPr id="37" name="Rectangle 38"/>
            <p:cNvSpPr>
              <a:spLocks noChangeArrowheads="1"/>
            </p:cNvSpPr>
            <p:nvPr/>
          </p:nvSpPr>
          <p:spPr bwMode="auto">
            <a:xfrm rot="5400000" flipH="1">
              <a:off x="6710769" y="6266223"/>
              <a:ext cx="631713" cy="551841"/>
            </a:xfrm>
            <a:prstGeom prst="rect">
              <a:avLst/>
            </a:prstGeom>
            <a:solidFill>
              <a:schemeClr val="tx1">
                <a:lumMod val="65000"/>
                <a:lumOff val="35000"/>
              </a:schemeClr>
            </a:solid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grpSp>
      <p:grpSp>
        <p:nvGrpSpPr>
          <p:cNvPr id="38" name="组合 37"/>
          <p:cNvGrpSpPr/>
          <p:nvPr/>
        </p:nvGrpSpPr>
        <p:grpSpPr>
          <a:xfrm>
            <a:off x="5830973" y="5756737"/>
            <a:ext cx="546999" cy="1101263"/>
            <a:chOff x="5830972" y="5756738"/>
            <a:chExt cx="546999" cy="1101262"/>
          </a:xfrm>
          <a:solidFill>
            <a:schemeClr val="accent1"/>
          </a:solidFill>
        </p:grpSpPr>
        <p:sp>
          <p:nvSpPr>
            <p:cNvPr id="39" name="Freeform 142"/>
            <p:cNvSpPr/>
            <p:nvPr/>
          </p:nvSpPr>
          <p:spPr bwMode="auto">
            <a:xfrm rot="5400000" flipH="1">
              <a:off x="5869697" y="5718013"/>
              <a:ext cx="469549" cy="546999"/>
            </a:xfrm>
            <a:custGeom>
              <a:avLst/>
              <a:gdLst>
                <a:gd name="T0" fmla="*/ 194 w 194"/>
                <a:gd name="T1" fmla="*/ 98 h 226"/>
                <a:gd name="T2" fmla="*/ 0 w 194"/>
                <a:gd name="T3" fmla="*/ 0 h 226"/>
                <a:gd name="T4" fmla="*/ 0 w 194"/>
                <a:gd name="T5" fmla="*/ 226 h 226"/>
                <a:gd name="T6" fmla="*/ 194 w 194"/>
                <a:gd name="T7" fmla="*/ 133 h 226"/>
                <a:gd name="T8" fmla="*/ 194 w 194"/>
                <a:gd name="T9" fmla="*/ 98 h 226"/>
              </a:gdLst>
              <a:ahLst/>
              <a:cxnLst>
                <a:cxn ang="0">
                  <a:pos x="T0" y="T1"/>
                </a:cxn>
                <a:cxn ang="0">
                  <a:pos x="T2" y="T3"/>
                </a:cxn>
                <a:cxn ang="0">
                  <a:pos x="T4" y="T5"/>
                </a:cxn>
                <a:cxn ang="0">
                  <a:pos x="T6" y="T7"/>
                </a:cxn>
                <a:cxn ang="0">
                  <a:pos x="T8" y="T9"/>
                </a:cxn>
              </a:cxnLst>
              <a:rect l="0" t="0" r="r" b="b"/>
              <a:pathLst>
                <a:path w="194" h="226">
                  <a:moveTo>
                    <a:pt x="194" y="98"/>
                  </a:moveTo>
                  <a:lnTo>
                    <a:pt x="0" y="0"/>
                  </a:lnTo>
                  <a:lnTo>
                    <a:pt x="0" y="226"/>
                  </a:lnTo>
                  <a:lnTo>
                    <a:pt x="194" y="133"/>
                  </a:lnTo>
                  <a:lnTo>
                    <a:pt x="194" y="98"/>
                  </a:lnTo>
                  <a:close/>
                </a:path>
              </a:pathLst>
            </a:custGeom>
            <a:grp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sp>
          <p:nvSpPr>
            <p:cNvPr id="40" name="Rectangle 39"/>
            <p:cNvSpPr>
              <a:spLocks noChangeArrowheads="1"/>
            </p:cNvSpPr>
            <p:nvPr/>
          </p:nvSpPr>
          <p:spPr bwMode="auto">
            <a:xfrm rot="5400000" flipH="1">
              <a:off x="5788615" y="6268644"/>
              <a:ext cx="631713" cy="546999"/>
            </a:xfrm>
            <a:prstGeom prst="rect">
              <a:avLst/>
            </a:prstGeom>
            <a:grp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grpSp>
      <p:grpSp>
        <p:nvGrpSpPr>
          <p:cNvPr id="41" name="组合 40"/>
          <p:cNvGrpSpPr/>
          <p:nvPr/>
        </p:nvGrpSpPr>
        <p:grpSpPr>
          <a:xfrm>
            <a:off x="4896716" y="5744636"/>
            <a:ext cx="1072216" cy="1113364"/>
            <a:chOff x="4896716" y="5744636"/>
            <a:chExt cx="1072216" cy="1113364"/>
          </a:xfrm>
        </p:grpSpPr>
        <p:sp>
          <p:nvSpPr>
            <p:cNvPr id="42" name="Freeform 143"/>
            <p:cNvSpPr/>
            <p:nvPr/>
          </p:nvSpPr>
          <p:spPr bwMode="auto">
            <a:xfrm rot="5400000" flipH="1">
              <a:off x="5191998" y="5449354"/>
              <a:ext cx="481651" cy="1072216"/>
            </a:xfrm>
            <a:custGeom>
              <a:avLst/>
              <a:gdLst>
                <a:gd name="T0" fmla="*/ 199 w 199"/>
                <a:gd name="T1" fmla="*/ 0 h 443"/>
                <a:gd name="T2" fmla="*/ 0 w 199"/>
                <a:gd name="T3" fmla="*/ 218 h 443"/>
                <a:gd name="T4" fmla="*/ 0 w 199"/>
                <a:gd name="T5" fmla="*/ 443 h 443"/>
                <a:gd name="T6" fmla="*/ 199 w 199"/>
                <a:gd name="T7" fmla="*/ 35 h 443"/>
                <a:gd name="T8" fmla="*/ 199 w 199"/>
                <a:gd name="T9" fmla="*/ 0 h 443"/>
              </a:gdLst>
              <a:ahLst/>
              <a:cxnLst>
                <a:cxn ang="0">
                  <a:pos x="T0" y="T1"/>
                </a:cxn>
                <a:cxn ang="0">
                  <a:pos x="T2" y="T3"/>
                </a:cxn>
                <a:cxn ang="0">
                  <a:pos x="T4" y="T5"/>
                </a:cxn>
                <a:cxn ang="0">
                  <a:pos x="T6" y="T7"/>
                </a:cxn>
                <a:cxn ang="0">
                  <a:pos x="T8" y="T9"/>
                </a:cxn>
              </a:cxnLst>
              <a:rect l="0" t="0" r="r" b="b"/>
              <a:pathLst>
                <a:path w="199" h="443">
                  <a:moveTo>
                    <a:pt x="199" y="0"/>
                  </a:moveTo>
                  <a:lnTo>
                    <a:pt x="0" y="218"/>
                  </a:lnTo>
                  <a:lnTo>
                    <a:pt x="0" y="443"/>
                  </a:lnTo>
                  <a:lnTo>
                    <a:pt x="199" y="35"/>
                  </a:lnTo>
                  <a:lnTo>
                    <a:pt x="199" y="0"/>
                  </a:lnTo>
                  <a:close/>
                </a:path>
              </a:pathLst>
            </a:custGeom>
            <a:solidFill>
              <a:schemeClr val="tx1">
                <a:lumMod val="65000"/>
                <a:lumOff val="35000"/>
              </a:schemeClr>
            </a:solid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sp>
          <p:nvSpPr>
            <p:cNvPr id="43" name="Rectangle 40"/>
            <p:cNvSpPr>
              <a:spLocks noChangeArrowheads="1"/>
            </p:cNvSpPr>
            <p:nvPr/>
          </p:nvSpPr>
          <p:spPr bwMode="auto">
            <a:xfrm rot="5400000" flipH="1">
              <a:off x="4855570" y="6267434"/>
              <a:ext cx="636553" cy="544579"/>
            </a:xfrm>
            <a:prstGeom prst="rect">
              <a:avLst/>
            </a:prstGeom>
            <a:solidFill>
              <a:schemeClr val="tx1">
                <a:lumMod val="65000"/>
                <a:lumOff val="35000"/>
              </a:schemeClr>
            </a:solid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grpSp>
      <p:grpSp>
        <p:nvGrpSpPr>
          <p:cNvPr id="44" name="组合 43"/>
          <p:cNvGrpSpPr/>
          <p:nvPr/>
        </p:nvGrpSpPr>
        <p:grpSpPr>
          <a:xfrm>
            <a:off x="3960039" y="5739796"/>
            <a:ext cx="1853991" cy="1118205"/>
            <a:chOff x="3960039" y="5739796"/>
            <a:chExt cx="1853990" cy="1118205"/>
          </a:xfrm>
          <a:solidFill>
            <a:schemeClr val="accent1"/>
          </a:solidFill>
        </p:grpSpPr>
        <p:sp>
          <p:nvSpPr>
            <p:cNvPr id="45" name="Freeform 144"/>
            <p:cNvSpPr/>
            <p:nvPr/>
          </p:nvSpPr>
          <p:spPr bwMode="auto">
            <a:xfrm rot="5400000" flipH="1">
              <a:off x="4643788" y="5060887"/>
              <a:ext cx="491332" cy="1849150"/>
            </a:xfrm>
            <a:custGeom>
              <a:avLst/>
              <a:gdLst>
                <a:gd name="T0" fmla="*/ 203 w 203"/>
                <a:gd name="T1" fmla="*/ 0 h 764"/>
                <a:gd name="T2" fmla="*/ 0 w 203"/>
                <a:gd name="T3" fmla="*/ 536 h 764"/>
                <a:gd name="T4" fmla="*/ 0 w 203"/>
                <a:gd name="T5" fmla="*/ 764 h 764"/>
                <a:gd name="T6" fmla="*/ 203 w 203"/>
                <a:gd name="T7" fmla="*/ 35 h 764"/>
                <a:gd name="T8" fmla="*/ 203 w 203"/>
                <a:gd name="T9" fmla="*/ 0 h 764"/>
              </a:gdLst>
              <a:ahLst/>
              <a:cxnLst>
                <a:cxn ang="0">
                  <a:pos x="T0" y="T1"/>
                </a:cxn>
                <a:cxn ang="0">
                  <a:pos x="T2" y="T3"/>
                </a:cxn>
                <a:cxn ang="0">
                  <a:pos x="T4" y="T5"/>
                </a:cxn>
                <a:cxn ang="0">
                  <a:pos x="T6" y="T7"/>
                </a:cxn>
                <a:cxn ang="0">
                  <a:pos x="T8" y="T9"/>
                </a:cxn>
              </a:cxnLst>
              <a:rect l="0" t="0" r="r" b="b"/>
              <a:pathLst>
                <a:path w="203" h="764">
                  <a:moveTo>
                    <a:pt x="203" y="0"/>
                  </a:moveTo>
                  <a:lnTo>
                    <a:pt x="0" y="536"/>
                  </a:lnTo>
                  <a:lnTo>
                    <a:pt x="0" y="764"/>
                  </a:lnTo>
                  <a:lnTo>
                    <a:pt x="203" y="35"/>
                  </a:lnTo>
                  <a:lnTo>
                    <a:pt x="203" y="0"/>
                  </a:lnTo>
                  <a:close/>
                </a:path>
              </a:pathLst>
            </a:custGeom>
            <a:grp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sp>
          <p:nvSpPr>
            <p:cNvPr id="46" name="Rectangle 41"/>
            <p:cNvSpPr>
              <a:spLocks noChangeArrowheads="1"/>
            </p:cNvSpPr>
            <p:nvPr/>
          </p:nvSpPr>
          <p:spPr bwMode="auto">
            <a:xfrm rot="5400000" flipH="1">
              <a:off x="3924944" y="6266224"/>
              <a:ext cx="626872" cy="556681"/>
            </a:xfrm>
            <a:prstGeom prst="rect">
              <a:avLst/>
            </a:prstGeom>
            <a:grp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grpSp>
      <p:grpSp>
        <p:nvGrpSpPr>
          <p:cNvPr id="47" name="组合 46"/>
          <p:cNvGrpSpPr/>
          <p:nvPr/>
        </p:nvGrpSpPr>
        <p:grpSpPr>
          <a:xfrm>
            <a:off x="6390073" y="4344047"/>
            <a:ext cx="1498199" cy="1405432"/>
            <a:chOff x="6390073" y="4344047"/>
            <a:chExt cx="1498198" cy="1405432"/>
          </a:xfrm>
          <a:solidFill>
            <a:schemeClr val="accent1"/>
          </a:solidFill>
        </p:grpSpPr>
        <p:sp>
          <p:nvSpPr>
            <p:cNvPr id="48" name="Rectangle 42"/>
            <p:cNvSpPr>
              <a:spLocks noChangeArrowheads="1"/>
            </p:cNvSpPr>
            <p:nvPr/>
          </p:nvSpPr>
          <p:spPr bwMode="auto">
            <a:xfrm rot="5400000" flipH="1">
              <a:off x="6039121" y="5308975"/>
              <a:ext cx="791456" cy="89552"/>
            </a:xfrm>
            <a:prstGeom prst="rect">
              <a:avLst/>
            </a:prstGeom>
            <a:grp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sp>
          <p:nvSpPr>
            <p:cNvPr id="49" name="Freeform 43"/>
            <p:cNvSpPr>
              <a:spLocks noEditPoints="1"/>
            </p:cNvSpPr>
            <p:nvPr/>
          </p:nvSpPr>
          <p:spPr bwMode="auto">
            <a:xfrm rot="5400000" flipH="1">
              <a:off x="7093185" y="4081439"/>
              <a:ext cx="532477" cy="1057694"/>
            </a:xfrm>
            <a:custGeom>
              <a:avLst/>
              <a:gdLst>
                <a:gd name="T0" fmla="*/ 51 w 93"/>
                <a:gd name="T1" fmla="*/ 93 h 184"/>
                <a:gd name="T2" fmla="*/ 93 w 93"/>
                <a:gd name="T3" fmla="*/ 47 h 184"/>
                <a:gd name="T4" fmla="*/ 46 w 93"/>
                <a:gd name="T5" fmla="*/ 0 h 184"/>
                <a:gd name="T6" fmla="*/ 0 w 93"/>
                <a:gd name="T7" fmla="*/ 47 h 184"/>
                <a:gd name="T8" fmla="*/ 36 w 93"/>
                <a:gd name="T9" fmla="*/ 92 h 184"/>
                <a:gd name="T10" fmla="*/ 36 w 93"/>
                <a:gd name="T11" fmla="*/ 184 h 184"/>
                <a:gd name="T12" fmla="*/ 51 w 93"/>
                <a:gd name="T13" fmla="*/ 184 h 184"/>
                <a:gd name="T14" fmla="*/ 51 w 93"/>
                <a:gd name="T15" fmla="*/ 93 h 184"/>
                <a:gd name="T16" fmla="*/ 19 w 93"/>
                <a:gd name="T17" fmla="*/ 47 h 184"/>
                <a:gd name="T18" fmla="*/ 46 w 93"/>
                <a:gd name="T19" fmla="*/ 19 h 184"/>
                <a:gd name="T20" fmla="*/ 74 w 93"/>
                <a:gd name="T21" fmla="*/ 47 h 184"/>
                <a:gd name="T22" fmla="*/ 46 w 93"/>
                <a:gd name="T23" fmla="*/ 74 h 184"/>
                <a:gd name="T24" fmla="*/ 19 w 93"/>
                <a:gd name="T25" fmla="*/ 4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84">
                  <a:moveTo>
                    <a:pt x="51" y="93"/>
                  </a:moveTo>
                  <a:cubicBezTo>
                    <a:pt x="75" y="90"/>
                    <a:pt x="93" y="71"/>
                    <a:pt x="93" y="47"/>
                  </a:cubicBezTo>
                  <a:cubicBezTo>
                    <a:pt x="93" y="21"/>
                    <a:pt x="72" y="0"/>
                    <a:pt x="46" y="0"/>
                  </a:cubicBezTo>
                  <a:cubicBezTo>
                    <a:pt x="21" y="0"/>
                    <a:pt x="0" y="21"/>
                    <a:pt x="0" y="47"/>
                  </a:cubicBezTo>
                  <a:cubicBezTo>
                    <a:pt x="0" y="69"/>
                    <a:pt x="15" y="87"/>
                    <a:pt x="36" y="92"/>
                  </a:cubicBezTo>
                  <a:cubicBezTo>
                    <a:pt x="36" y="184"/>
                    <a:pt x="36" y="184"/>
                    <a:pt x="36" y="184"/>
                  </a:cubicBezTo>
                  <a:cubicBezTo>
                    <a:pt x="51" y="184"/>
                    <a:pt x="51" y="184"/>
                    <a:pt x="51" y="184"/>
                  </a:cubicBezTo>
                  <a:lnTo>
                    <a:pt x="51" y="93"/>
                  </a:lnTo>
                  <a:close/>
                  <a:moveTo>
                    <a:pt x="19" y="47"/>
                  </a:moveTo>
                  <a:cubicBezTo>
                    <a:pt x="19" y="32"/>
                    <a:pt x="31" y="19"/>
                    <a:pt x="46" y="19"/>
                  </a:cubicBezTo>
                  <a:cubicBezTo>
                    <a:pt x="61" y="19"/>
                    <a:pt x="74" y="32"/>
                    <a:pt x="74" y="47"/>
                  </a:cubicBezTo>
                  <a:cubicBezTo>
                    <a:pt x="74" y="62"/>
                    <a:pt x="61" y="74"/>
                    <a:pt x="46" y="74"/>
                  </a:cubicBezTo>
                  <a:cubicBezTo>
                    <a:pt x="31" y="74"/>
                    <a:pt x="19" y="62"/>
                    <a:pt x="19" y="47"/>
                  </a:cubicBezTo>
                  <a:close/>
                </a:path>
              </a:pathLst>
            </a:custGeom>
            <a:grp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sp>
          <p:nvSpPr>
            <p:cNvPr id="50" name="Freeform 44"/>
            <p:cNvSpPr/>
            <p:nvPr/>
          </p:nvSpPr>
          <p:spPr bwMode="auto">
            <a:xfrm rot="5400000" flipH="1">
              <a:off x="6423958" y="4551403"/>
              <a:ext cx="372735" cy="440504"/>
            </a:xfrm>
            <a:custGeom>
              <a:avLst/>
              <a:gdLst>
                <a:gd name="T0" fmla="*/ 50 w 65"/>
                <a:gd name="T1" fmla="*/ 0 h 77"/>
                <a:gd name="T2" fmla="*/ 50 w 65"/>
                <a:gd name="T3" fmla="*/ 0 h 77"/>
                <a:gd name="T4" fmla="*/ 2 w 65"/>
                <a:gd name="T5" fmla="*/ 61 h 77"/>
                <a:gd name="T6" fmla="*/ 0 w 65"/>
                <a:gd name="T7" fmla="*/ 61 h 77"/>
                <a:gd name="T8" fmla="*/ 0 w 65"/>
                <a:gd name="T9" fmla="*/ 77 h 77"/>
                <a:gd name="T10" fmla="*/ 2 w 65"/>
                <a:gd name="T11" fmla="*/ 77 h 77"/>
                <a:gd name="T12" fmla="*/ 43 w 65"/>
                <a:gd name="T13" fmla="*/ 63 h 77"/>
                <a:gd name="T14" fmla="*/ 65 w 65"/>
                <a:gd name="T15" fmla="*/ 0 h 77"/>
                <a:gd name="T16" fmla="*/ 65 w 65"/>
                <a:gd name="T17" fmla="*/ 0 h 77"/>
                <a:gd name="T18" fmla="*/ 50 w 65"/>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77">
                  <a:moveTo>
                    <a:pt x="50" y="0"/>
                  </a:moveTo>
                  <a:cubicBezTo>
                    <a:pt x="50" y="0"/>
                    <a:pt x="50" y="0"/>
                    <a:pt x="50" y="0"/>
                  </a:cubicBezTo>
                  <a:cubicBezTo>
                    <a:pt x="50" y="23"/>
                    <a:pt x="44" y="61"/>
                    <a:pt x="2" y="61"/>
                  </a:cubicBezTo>
                  <a:cubicBezTo>
                    <a:pt x="0" y="61"/>
                    <a:pt x="0" y="61"/>
                    <a:pt x="0" y="61"/>
                  </a:cubicBezTo>
                  <a:cubicBezTo>
                    <a:pt x="0" y="77"/>
                    <a:pt x="0" y="77"/>
                    <a:pt x="0" y="77"/>
                  </a:cubicBezTo>
                  <a:cubicBezTo>
                    <a:pt x="2" y="77"/>
                    <a:pt x="2" y="77"/>
                    <a:pt x="2" y="77"/>
                  </a:cubicBezTo>
                  <a:cubicBezTo>
                    <a:pt x="13" y="77"/>
                    <a:pt x="29" y="75"/>
                    <a:pt x="43" y="63"/>
                  </a:cubicBezTo>
                  <a:cubicBezTo>
                    <a:pt x="58" y="50"/>
                    <a:pt x="65" y="29"/>
                    <a:pt x="65" y="0"/>
                  </a:cubicBezTo>
                  <a:cubicBezTo>
                    <a:pt x="65" y="0"/>
                    <a:pt x="65" y="0"/>
                    <a:pt x="65" y="0"/>
                  </a:cubicBezTo>
                  <a:lnTo>
                    <a:pt x="50" y="0"/>
                  </a:lnTo>
                  <a:close/>
                </a:path>
              </a:pathLst>
            </a:custGeom>
            <a:grp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grpSp>
      <p:grpSp>
        <p:nvGrpSpPr>
          <p:cNvPr id="51" name="组合 50"/>
          <p:cNvGrpSpPr/>
          <p:nvPr/>
        </p:nvGrpSpPr>
        <p:grpSpPr>
          <a:xfrm>
            <a:off x="6227911" y="2987064"/>
            <a:ext cx="1661988" cy="2757575"/>
            <a:chOff x="6227910" y="2987063"/>
            <a:chExt cx="1661988" cy="2757575"/>
          </a:xfrm>
        </p:grpSpPr>
        <p:sp>
          <p:nvSpPr>
            <p:cNvPr id="52" name="Rectangle 45"/>
            <p:cNvSpPr>
              <a:spLocks noChangeArrowheads="1"/>
            </p:cNvSpPr>
            <p:nvPr/>
          </p:nvSpPr>
          <p:spPr bwMode="auto">
            <a:xfrm rot="5400000" flipH="1">
              <a:off x="5182317" y="4611913"/>
              <a:ext cx="2178318" cy="87132"/>
            </a:xfrm>
            <a:prstGeom prst="rect">
              <a:avLst/>
            </a:prstGeom>
            <a:solidFill>
              <a:schemeClr val="tx1">
                <a:lumMod val="65000"/>
                <a:lumOff val="35000"/>
              </a:schemeClr>
            </a:solid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sp>
          <p:nvSpPr>
            <p:cNvPr id="53" name="Freeform 46"/>
            <p:cNvSpPr/>
            <p:nvPr/>
          </p:nvSpPr>
          <p:spPr bwMode="auto">
            <a:xfrm rot="5400000" flipH="1">
              <a:off x="6269471" y="3170593"/>
              <a:ext cx="355792" cy="435664"/>
            </a:xfrm>
            <a:custGeom>
              <a:avLst/>
              <a:gdLst>
                <a:gd name="T0" fmla="*/ 46 w 62"/>
                <a:gd name="T1" fmla="*/ 0 h 76"/>
                <a:gd name="T2" fmla="*/ 46 w 62"/>
                <a:gd name="T3" fmla="*/ 0 h 76"/>
                <a:gd name="T4" fmla="*/ 1 w 62"/>
                <a:gd name="T5" fmla="*/ 61 h 76"/>
                <a:gd name="T6" fmla="*/ 0 w 62"/>
                <a:gd name="T7" fmla="*/ 61 h 76"/>
                <a:gd name="T8" fmla="*/ 0 w 62"/>
                <a:gd name="T9" fmla="*/ 76 h 76"/>
                <a:gd name="T10" fmla="*/ 1 w 62"/>
                <a:gd name="T11" fmla="*/ 76 h 76"/>
                <a:gd name="T12" fmla="*/ 62 w 62"/>
                <a:gd name="T13" fmla="*/ 0 h 76"/>
                <a:gd name="T14" fmla="*/ 62 w 62"/>
                <a:gd name="T15" fmla="*/ 0 h 76"/>
                <a:gd name="T16" fmla="*/ 46 w 62"/>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76">
                  <a:moveTo>
                    <a:pt x="46" y="0"/>
                  </a:moveTo>
                  <a:cubicBezTo>
                    <a:pt x="46" y="0"/>
                    <a:pt x="46" y="0"/>
                    <a:pt x="46" y="0"/>
                  </a:cubicBezTo>
                  <a:cubicBezTo>
                    <a:pt x="46" y="55"/>
                    <a:pt x="14" y="61"/>
                    <a:pt x="1" y="61"/>
                  </a:cubicBezTo>
                  <a:cubicBezTo>
                    <a:pt x="0" y="61"/>
                    <a:pt x="0" y="61"/>
                    <a:pt x="0" y="61"/>
                  </a:cubicBezTo>
                  <a:cubicBezTo>
                    <a:pt x="0" y="76"/>
                    <a:pt x="0" y="76"/>
                    <a:pt x="0" y="76"/>
                  </a:cubicBezTo>
                  <a:cubicBezTo>
                    <a:pt x="1" y="76"/>
                    <a:pt x="1" y="76"/>
                    <a:pt x="1" y="76"/>
                  </a:cubicBezTo>
                  <a:cubicBezTo>
                    <a:pt x="38" y="76"/>
                    <a:pt x="62" y="47"/>
                    <a:pt x="62" y="0"/>
                  </a:cubicBezTo>
                  <a:cubicBezTo>
                    <a:pt x="62" y="0"/>
                    <a:pt x="62" y="0"/>
                    <a:pt x="62" y="0"/>
                  </a:cubicBezTo>
                  <a:lnTo>
                    <a:pt x="46" y="0"/>
                  </a:lnTo>
                  <a:close/>
                </a:path>
              </a:pathLst>
            </a:custGeom>
            <a:solidFill>
              <a:schemeClr val="tx1">
                <a:lumMod val="65000"/>
                <a:lumOff val="35000"/>
              </a:schemeClr>
            </a:solid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sp>
          <p:nvSpPr>
            <p:cNvPr id="54" name="Freeform 47"/>
            <p:cNvSpPr>
              <a:spLocks noEditPoints="1"/>
            </p:cNvSpPr>
            <p:nvPr/>
          </p:nvSpPr>
          <p:spPr bwMode="auto">
            <a:xfrm rot="5400000" flipH="1">
              <a:off x="7013730" y="2638532"/>
              <a:ext cx="527637" cy="1224699"/>
            </a:xfrm>
            <a:custGeom>
              <a:avLst/>
              <a:gdLst>
                <a:gd name="T0" fmla="*/ 53 w 92"/>
                <a:gd name="T1" fmla="*/ 93 h 213"/>
                <a:gd name="T2" fmla="*/ 92 w 92"/>
                <a:gd name="T3" fmla="*/ 47 h 213"/>
                <a:gd name="T4" fmla="*/ 46 w 92"/>
                <a:gd name="T5" fmla="*/ 0 h 213"/>
                <a:gd name="T6" fmla="*/ 0 w 92"/>
                <a:gd name="T7" fmla="*/ 47 h 213"/>
                <a:gd name="T8" fmla="*/ 37 w 92"/>
                <a:gd name="T9" fmla="*/ 92 h 213"/>
                <a:gd name="T10" fmla="*/ 37 w 92"/>
                <a:gd name="T11" fmla="*/ 213 h 213"/>
                <a:gd name="T12" fmla="*/ 53 w 92"/>
                <a:gd name="T13" fmla="*/ 213 h 213"/>
                <a:gd name="T14" fmla="*/ 53 w 92"/>
                <a:gd name="T15" fmla="*/ 93 h 213"/>
                <a:gd name="T16" fmla="*/ 19 w 92"/>
                <a:gd name="T17" fmla="*/ 47 h 213"/>
                <a:gd name="T18" fmla="*/ 46 w 92"/>
                <a:gd name="T19" fmla="*/ 19 h 213"/>
                <a:gd name="T20" fmla="*/ 73 w 92"/>
                <a:gd name="T21" fmla="*/ 47 h 213"/>
                <a:gd name="T22" fmla="*/ 46 w 92"/>
                <a:gd name="T23" fmla="*/ 74 h 213"/>
                <a:gd name="T24" fmla="*/ 19 w 92"/>
                <a:gd name="T25"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213">
                  <a:moveTo>
                    <a:pt x="53" y="93"/>
                  </a:moveTo>
                  <a:cubicBezTo>
                    <a:pt x="75" y="89"/>
                    <a:pt x="92" y="70"/>
                    <a:pt x="92" y="47"/>
                  </a:cubicBezTo>
                  <a:cubicBezTo>
                    <a:pt x="92" y="21"/>
                    <a:pt x="72" y="0"/>
                    <a:pt x="46" y="0"/>
                  </a:cubicBezTo>
                  <a:cubicBezTo>
                    <a:pt x="20" y="0"/>
                    <a:pt x="0" y="21"/>
                    <a:pt x="0" y="47"/>
                  </a:cubicBezTo>
                  <a:cubicBezTo>
                    <a:pt x="0" y="69"/>
                    <a:pt x="16" y="88"/>
                    <a:pt x="37" y="92"/>
                  </a:cubicBezTo>
                  <a:cubicBezTo>
                    <a:pt x="37" y="213"/>
                    <a:pt x="37" y="213"/>
                    <a:pt x="37" y="213"/>
                  </a:cubicBezTo>
                  <a:cubicBezTo>
                    <a:pt x="53" y="213"/>
                    <a:pt x="53" y="213"/>
                    <a:pt x="53" y="213"/>
                  </a:cubicBezTo>
                  <a:lnTo>
                    <a:pt x="53" y="93"/>
                  </a:lnTo>
                  <a:close/>
                  <a:moveTo>
                    <a:pt x="19" y="47"/>
                  </a:moveTo>
                  <a:cubicBezTo>
                    <a:pt x="19" y="32"/>
                    <a:pt x="31" y="19"/>
                    <a:pt x="46" y="19"/>
                  </a:cubicBezTo>
                  <a:cubicBezTo>
                    <a:pt x="61" y="19"/>
                    <a:pt x="73" y="32"/>
                    <a:pt x="73" y="47"/>
                  </a:cubicBezTo>
                  <a:cubicBezTo>
                    <a:pt x="73" y="62"/>
                    <a:pt x="61" y="74"/>
                    <a:pt x="46" y="74"/>
                  </a:cubicBezTo>
                  <a:cubicBezTo>
                    <a:pt x="31" y="74"/>
                    <a:pt x="19" y="62"/>
                    <a:pt x="19" y="47"/>
                  </a:cubicBezTo>
                  <a:close/>
                </a:path>
              </a:pathLst>
            </a:custGeom>
            <a:solidFill>
              <a:schemeClr val="tx1">
                <a:lumMod val="65000"/>
                <a:lumOff val="35000"/>
              </a:schemeClr>
            </a:solid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grpSp>
      <p:grpSp>
        <p:nvGrpSpPr>
          <p:cNvPr id="55" name="组合 54"/>
          <p:cNvGrpSpPr/>
          <p:nvPr/>
        </p:nvGrpSpPr>
        <p:grpSpPr>
          <a:xfrm>
            <a:off x="6056065" y="1600201"/>
            <a:ext cx="1832207" cy="4156539"/>
            <a:chOff x="6056064" y="1600200"/>
            <a:chExt cx="1832207" cy="4156539"/>
          </a:xfrm>
          <a:solidFill>
            <a:schemeClr val="accent1"/>
          </a:solidFill>
        </p:grpSpPr>
        <p:sp>
          <p:nvSpPr>
            <p:cNvPr id="56" name="Rectangle 48"/>
            <p:cNvSpPr>
              <a:spLocks noChangeArrowheads="1"/>
            </p:cNvSpPr>
            <p:nvPr/>
          </p:nvSpPr>
          <p:spPr bwMode="auto">
            <a:xfrm rot="5400000" flipH="1">
              <a:off x="4340034" y="3955997"/>
              <a:ext cx="3516773" cy="84712"/>
            </a:xfrm>
            <a:prstGeom prst="rect">
              <a:avLst/>
            </a:prstGeom>
            <a:grp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sp>
          <p:nvSpPr>
            <p:cNvPr id="57" name="Freeform 49"/>
            <p:cNvSpPr>
              <a:spLocks noEditPoints="1"/>
            </p:cNvSpPr>
            <p:nvPr/>
          </p:nvSpPr>
          <p:spPr bwMode="auto">
            <a:xfrm rot="5400000" flipH="1">
              <a:off x="6961276" y="1205682"/>
              <a:ext cx="532477" cy="1321513"/>
            </a:xfrm>
            <a:custGeom>
              <a:avLst/>
              <a:gdLst>
                <a:gd name="T0" fmla="*/ 54 w 93"/>
                <a:gd name="T1" fmla="*/ 92 h 230"/>
                <a:gd name="T2" fmla="*/ 93 w 93"/>
                <a:gd name="T3" fmla="*/ 47 h 230"/>
                <a:gd name="T4" fmla="*/ 47 w 93"/>
                <a:gd name="T5" fmla="*/ 0 h 230"/>
                <a:gd name="T6" fmla="*/ 0 w 93"/>
                <a:gd name="T7" fmla="*/ 47 h 230"/>
                <a:gd name="T8" fmla="*/ 39 w 93"/>
                <a:gd name="T9" fmla="*/ 92 h 230"/>
                <a:gd name="T10" fmla="*/ 39 w 93"/>
                <a:gd name="T11" fmla="*/ 230 h 230"/>
                <a:gd name="T12" fmla="*/ 54 w 93"/>
                <a:gd name="T13" fmla="*/ 230 h 230"/>
                <a:gd name="T14" fmla="*/ 54 w 93"/>
                <a:gd name="T15" fmla="*/ 92 h 230"/>
                <a:gd name="T16" fmla="*/ 19 w 93"/>
                <a:gd name="T17" fmla="*/ 47 h 230"/>
                <a:gd name="T18" fmla="*/ 47 w 93"/>
                <a:gd name="T19" fmla="*/ 19 h 230"/>
                <a:gd name="T20" fmla="*/ 74 w 93"/>
                <a:gd name="T21" fmla="*/ 47 h 230"/>
                <a:gd name="T22" fmla="*/ 47 w 93"/>
                <a:gd name="T23" fmla="*/ 74 h 230"/>
                <a:gd name="T24" fmla="*/ 19 w 93"/>
                <a:gd name="T25" fmla="*/ 47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230">
                  <a:moveTo>
                    <a:pt x="54" y="92"/>
                  </a:moveTo>
                  <a:cubicBezTo>
                    <a:pt x="76" y="89"/>
                    <a:pt x="93" y="70"/>
                    <a:pt x="93" y="47"/>
                  </a:cubicBezTo>
                  <a:cubicBezTo>
                    <a:pt x="93" y="21"/>
                    <a:pt x="72" y="0"/>
                    <a:pt x="47" y="0"/>
                  </a:cubicBezTo>
                  <a:cubicBezTo>
                    <a:pt x="21" y="0"/>
                    <a:pt x="0" y="21"/>
                    <a:pt x="0" y="47"/>
                  </a:cubicBezTo>
                  <a:cubicBezTo>
                    <a:pt x="0" y="70"/>
                    <a:pt x="17" y="89"/>
                    <a:pt x="39" y="92"/>
                  </a:cubicBezTo>
                  <a:cubicBezTo>
                    <a:pt x="39" y="230"/>
                    <a:pt x="39" y="230"/>
                    <a:pt x="39" y="230"/>
                  </a:cubicBezTo>
                  <a:cubicBezTo>
                    <a:pt x="54" y="230"/>
                    <a:pt x="54" y="230"/>
                    <a:pt x="54" y="230"/>
                  </a:cubicBezTo>
                  <a:lnTo>
                    <a:pt x="54" y="92"/>
                  </a:lnTo>
                  <a:close/>
                  <a:moveTo>
                    <a:pt x="19" y="47"/>
                  </a:moveTo>
                  <a:cubicBezTo>
                    <a:pt x="19" y="32"/>
                    <a:pt x="31" y="19"/>
                    <a:pt x="47" y="19"/>
                  </a:cubicBezTo>
                  <a:cubicBezTo>
                    <a:pt x="62" y="19"/>
                    <a:pt x="74" y="32"/>
                    <a:pt x="74" y="47"/>
                  </a:cubicBezTo>
                  <a:cubicBezTo>
                    <a:pt x="74" y="62"/>
                    <a:pt x="62" y="74"/>
                    <a:pt x="47" y="74"/>
                  </a:cubicBezTo>
                  <a:cubicBezTo>
                    <a:pt x="31" y="74"/>
                    <a:pt x="19" y="62"/>
                    <a:pt x="19" y="47"/>
                  </a:cubicBezTo>
                  <a:close/>
                </a:path>
              </a:pathLst>
            </a:custGeom>
            <a:grp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sp>
          <p:nvSpPr>
            <p:cNvPr id="58" name="Freeform 50"/>
            <p:cNvSpPr/>
            <p:nvPr/>
          </p:nvSpPr>
          <p:spPr bwMode="auto">
            <a:xfrm rot="5400000" flipH="1">
              <a:off x="6103261" y="1776470"/>
              <a:ext cx="416300" cy="510694"/>
            </a:xfrm>
            <a:custGeom>
              <a:avLst/>
              <a:gdLst>
                <a:gd name="T0" fmla="*/ 58 w 73"/>
                <a:gd name="T1" fmla="*/ 0 h 89"/>
                <a:gd name="T2" fmla="*/ 58 w 73"/>
                <a:gd name="T3" fmla="*/ 1 h 89"/>
                <a:gd name="T4" fmla="*/ 1 w 73"/>
                <a:gd name="T5" fmla="*/ 74 h 89"/>
                <a:gd name="T6" fmla="*/ 0 w 73"/>
                <a:gd name="T7" fmla="*/ 74 h 89"/>
                <a:gd name="T8" fmla="*/ 0 w 73"/>
                <a:gd name="T9" fmla="*/ 89 h 89"/>
                <a:gd name="T10" fmla="*/ 1 w 73"/>
                <a:gd name="T11" fmla="*/ 89 h 89"/>
                <a:gd name="T12" fmla="*/ 58 w 73"/>
                <a:gd name="T13" fmla="*/ 60 h 89"/>
                <a:gd name="T14" fmla="*/ 73 w 73"/>
                <a:gd name="T15" fmla="*/ 1 h 89"/>
                <a:gd name="T16" fmla="*/ 73 w 73"/>
                <a:gd name="T17" fmla="*/ 0 h 89"/>
                <a:gd name="T18" fmla="*/ 58 w 73"/>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9">
                  <a:moveTo>
                    <a:pt x="58" y="0"/>
                  </a:moveTo>
                  <a:cubicBezTo>
                    <a:pt x="58" y="1"/>
                    <a:pt x="58" y="1"/>
                    <a:pt x="58" y="1"/>
                  </a:cubicBezTo>
                  <a:cubicBezTo>
                    <a:pt x="58" y="23"/>
                    <a:pt x="52" y="74"/>
                    <a:pt x="1" y="74"/>
                  </a:cubicBezTo>
                  <a:cubicBezTo>
                    <a:pt x="0" y="74"/>
                    <a:pt x="0" y="74"/>
                    <a:pt x="0" y="74"/>
                  </a:cubicBezTo>
                  <a:cubicBezTo>
                    <a:pt x="0" y="89"/>
                    <a:pt x="0" y="89"/>
                    <a:pt x="0" y="89"/>
                  </a:cubicBezTo>
                  <a:cubicBezTo>
                    <a:pt x="1" y="89"/>
                    <a:pt x="1" y="89"/>
                    <a:pt x="1" y="89"/>
                  </a:cubicBezTo>
                  <a:cubicBezTo>
                    <a:pt x="26" y="89"/>
                    <a:pt x="45" y="79"/>
                    <a:pt x="58" y="60"/>
                  </a:cubicBezTo>
                  <a:cubicBezTo>
                    <a:pt x="71" y="41"/>
                    <a:pt x="73" y="17"/>
                    <a:pt x="73" y="1"/>
                  </a:cubicBezTo>
                  <a:cubicBezTo>
                    <a:pt x="73" y="0"/>
                    <a:pt x="73" y="0"/>
                    <a:pt x="73" y="0"/>
                  </a:cubicBezTo>
                  <a:lnTo>
                    <a:pt x="58" y="0"/>
                  </a:lnTo>
                  <a:close/>
                </a:path>
              </a:pathLst>
            </a:custGeom>
            <a:grp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grpSp>
      <p:grpSp>
        <p:nvGrpSpPr>
          <p:cNvPr id="59" name="组合 58"/>
          <p:cNvGrpSpPr/>
          <p:nvPr/>
        </p:nvGrpSpPr>
        <p:grpSpPr>
          <a:xfrm>
            <a:off x="4304604" y="2313411"/>
            <a:ext cx="1676429" cy="3431227"/>
            <a:chOff x="4304604" y="2313410"/>
            <a:chExt cx="1676429" cy="3431227"/>
          </a:xfrm>
        </p:grpSpPr>
        <p:sp>
          <p:nvSpPr>
            <p:cNvPr id="60" name="Freeform 51"/>
            <p:cNvSpPr/>
            <p:nvPr/>
          </p:nvSpPr>
          <p:spPr bwMode="auto">
            <a:xfrm rot="5400000" flipH="1">
              <a:off x="5572868" y="2469106"/>
              <a:ext cx="348531" cy="459867"/>
            </a:xfrm>
            <a:custGeom>
              <a:avLst/>
              <a:gdLst>
                <a:gd name="T0" fmla="*/ 61 w 61"/>
                <a:gd name="T1" fmla="*/ 78 h 80"/>
                <a:gd name="T2" fmla="*/ 4 w 61"/>
                <a:gd name="T3" fmla="*/ 1 h 80"/>
                <a:gd name="T4" fmla="*/ 0 w 61"/>
                <a:gd name="T5" fmla="*/ 0 h 80"/>
                <a:gd name="T6" fmla="*/ 0 w 61"/>
                <a:gd name="T7" fmla="*/ 16 h 80"/>
                <a:gd name="T8" fmla="*/ 3 w 61"/>
                <a:gd name="T9" fmla="*/ 16 h 80"/>
                <a:gd name="T10" fmla="*/ 46 w 61"/>
                <a:gd name="T11" fmla="*/ 78 h 80"/>
                <a:gd name="T12" fmla="*/ 46 w 61"/>
                <a:gd name="T13" fmla="*/ 80 h 80"/>
                <a:gd name="T14" fmla="*/ 61 w 61"/>
                <a:gd name="T15" fmla="*/ 80 h 80"/>
                <a:gd name="T16" fmla="*/ 61 w 61"/>
                <a:gd name="T17"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80">
                  <a:moveTo>
                    <a:pt x="61" y="78"/>
                  </a:moveTo>
                  <a:cubicBezTo>
                    <a:pt x="61" y="26"/>
                    <a:pt x="45" y="3"/>
                    <a:pt x="4" y="1"/>
                  </a:cubicBezTo>
                  <a:cubicBezTo>
                    <a:pt x="3" y="1"/>
                    <a:pt x="2" y="1"/>
                    <a:pt x="0" y="0"/>
                  </a:cubicBezTo>
                  <a:cubicBezTo>
                    <a:pt x="0" y="16"/>
                    <a:pt x="0" y="16"/>
                    <a:pt x="0" y="16"/>
                  </a:cubicBezTo>
                  <a:cubicBezTo>
                    <a:pt x="1" y="16"/>
                    <a:pt x="2" y="16"/>
                    <a:pt x="3" y="16"/>
                  </a:cubicBezTo>
                  <a:cubicBezTo>
                    <a:pt x="26" y="18"/>
                    <a:pt x="46" y="24"/>
                    <a:pt x="46" y="78"/>
                  </a:cubicBezTo>
                  <a:cubicBezTo>
                    <a:pt x="46" y="80"/>
                    <a:pt x="46" y="80"/>
                    <a:pt x="46" y="80"/>
                  </a:cubicBezTo>
                  <a:cubicBezTo>
                    <a:pt x="61" y="80"/>
                    <a:pt x="61" y="80"/>
                    <a:pt x="61" y="80"/>
                  </a:cubicBezTo>
                  <a:lnTo>
                    <a:pt x="61" y="78"/>
                  </a:lnTo>
                  <a:close/>
                </a:path>
              </a:pathLst>
            </a:custGeom>
            <a:solidFill>
              <a:schemeClr val="tx1">
                <a:lumMod val="65000"/>
                <a:lumOff val="35000"/>
              </a:schemeClr>
            </a:solid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sp>
          <p:nvSpPr>
            <p:cNvPr id="61" name="Freeform 52"/>
            <p:cNvSpPr/>
            <p:nvPr/>
          </p:nvSpPr>
          <p:spPr bwMode="auto">
            <a:xfrm rot="5400000" flipH="1">
              <a:off x="4496146" y="4259751"/>
              <a:ext cx="2872959" cy="96814"/>
            </a:xfrm>
            <a:custGeom>
              <a:avLst/>
              <a:gdLst>
                <a:gd name="T0" fmla="*/ 0 w 501"/>
                <a:gd name="T1" fmla="*/ 2 h 17"/>
                <a:gd name="T2" fmla="*/ 0 w 501"/>
                <a:gd name="T3" fmla="*/ 17 h 17"/>
                <a:gd name="T4" fmla="*/ 501 w 501"/>
                <a:gd name="T5" fmla="*/ 17 h 17"/>
                <a:gd name="T6" fmla="*/ 501 w 501"/>
                <a:gd name="T7" fmla="*/ 1 h 17"/>
                <a:gd name="T8" fmla="*/ 0 w 501"/>
                <a:gd name="T9" fmla="*/ 2 h 17"/>
              </a:gdLst>
              <a:ahLst/>
              <a:cxnLst>
                <a:cxn ang="0">
                  <a:pos x="T0" y="T1"/>
                </a:cxn>
                <a:cxn ang="0">
                  <a:pos x="T2" y="T3"/>
                </a:cxn>
                <a:cxn ang="0">
                  <a:pos x="T4" y="T5"/>
                </a:cxn>
                <a:cxn ang="0">
                  <a:pos x="T6" y="T7"/>
                </a:cxn>
                <a:cxn ang="0">
                  <a:pos x="T8" y="T9"/>
                </a:cxn>
              </a:cxnLst>
              <a:rect l="0" t="0" r="r" b="b"/>
              <a:pathLst>
                <a:path w="501" h="17">
                  <a:moveTo>
                    <a:pt x="0" y="2"/>
                  </a:moveTo>
                  <a:cubicBezTo>
                    <a:pt x="0" y="17"/>
                    <a:pt x="0" y="17"/>
                    <a:pt x="0" y="17"/>
                  </a:cubicBezTo>
                  <a:cubicBezTo>
                    <a:pt x="4" y="17"/>
                    <a:pt x="447" y="15"/>
                    <a:pt x="501" y="17"/>
                  </a:cubicBezTo>
                  <a:cubicBezTo>
                    <a:pt x="501" y="1"/>
                    <a:pt x="501" y="1"/>
                    <a:pt x="501" y="1"/>
                  </a:cubicBezTo>
                  <a:cubicBezTo>
                    <a:pt x="443" y="0"/>
                    <a:pt x="18" y="2"/>
                    <a:pt x="0" y="2"/>
                  </a:cubicBezTo>
                  <a:close/>
                </a:path>
              </a:pathLst>
            </a:custGeom>
            <a:solidFill>
              <a:schemeClr val="tx1">
                <a:lumMod val="65000"/>
                <a:lumOff val="35000"/>
              </a:schemeClr>
            </a:solid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sp>
          <p:nvSpPr>
            <p:cNvPr id="62" name="Freeform 53"/>
            <p:cNvSpPr>
              <a:spLocks noEditPoints="1"/>
            </p:cNvSpPr>
            <p:nvPr/>
          </p:nvSpPr>
          <p:spPr bwMode="auto">
            <a:xfrm rot="5400000" flipH="1">
              <a:off x="4644663" y="1973351"/>
              <a:ext cx="532477" cy="1212596"/>
            </a:xfrm>
            <a:custGeom>
              <a:avLst/>
              <a:gdLst>
                <a:gd name="T0" fmla="*/ 56 w 93"/>
                <a:gd name="T1" fmla="*/ 119 h 211"/>
                <a:gd name="T2" fmla="*/ 56 w 93"/>
                <a:gd name="T3" fmla="*/ 0 h 211"/>
                <a:gd name="T4" fmla="*/ 41 w 93"/>
                <a:gd name="T5" fmla="*/ 0 h 211"/>
                <a:gd name="T6" fmla="*/ 41 w 93"/>
                <a:gd name="T7" fmla="*/ 118 h 211"/>
                <a:gd name="T8" fmla="*/ 0 w 93"/>
                <a:gd name="T9" fmla="*/ 164 h 211"/>
                <a:gd name="T10" fmla="*/ 46 w 93"/>
                <a:gd name="T11" fmla="*/ 211 h 211"/>
                <a:gd name="T12" fmla="*/ 93 w 93"/>
                <a:gd name="T13" fmla="*/ 164 h 211"/>
                <a:gd name="T14" fmla="*/ 56 w 93"/>
                <a:gd name="T15" fmla="*/ 119 h 211"/>
                <a:gd name="T16" fmla="*/ 46 w 93"/>
                <a:gd name="T17" fmla="*/ 191 h 211"/>
                <a:gd name="T18" fmla="*/ 19 w 93"/>
                <a:gd name="T19" fmla="*/ 164 h 211"/>
                <a:gd name="T20" fmla="*/ 46 w 93"/>
                <a:gd name="T21" fmla="*/ 137 h 211"/>
                <a:gd name="T22" fmla="*/ 74 w 93"/>
                <a:gd name="T23" fmla="*/ 164 h 211"/>
                <a:gd name="T24" fmla="*/ 46 w 93"/>
                <a:gd name="T2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211">
                  <a:moveTo>
                    <a:pt x="56" y="119"/>
                  </a:moveTo>
                  <a:cubicBezTo>
                    <a:pt x="56" y="0"/>
                    <a:pt x="56" y="0"/>
                    <a:pt x="56" y="0"/>
                  </a:cubicBezTo>
                  <a:cubicBezTo>
                    <a:pt x="41" y="0"/>
                    <a:pt x="41" y="0"/>
                    <a:pt x="41" y="0"/>
                  </a:cubicBezTo>
                  <a:cubicBezTo>
                    <a:pt x="41" y="118"/>
                    <a:pt x="41" y="118"/>
                    <a:pt x="41" y="118"/>
                  </a:cubicBezTo>
                  <a:cubicBezTo>
                    <a:pt x="18" y="121"/>
                    <a:pt x="0" y="141"/>
                    <a:pt x="0" y="164"/>
                  </a:cubicBezTo>
                  <a:cubicBezTo>
                    <a:pt x="0" y="190"/>
                    <a:pt x="21" y="211"/>
                    <a:pt x="46" y="211"/>
                  </a:cubicBezTo>
                  <a:cubicBezTo>
                    <a:pt x="72" y="211"/>
                    <a:pt x="93" y="190"/>
                    <a:pt x="93" y="164"/>
                  </a:cubicBezTo>
                  <a:cubicBezTo>
                    <a:pt x="93" y="142"/>
                    <a:pt x="77" y="123"/>
                    <a:pt x="56" y="119"/>
                  </a:cubicBezTo>
                  <a:close/>
                  <a:moveTo>
                    <a:pt x="46" y="191"/>
                  </a:moveTo>
                  <a:cubicBezTo>
                    <a:pt x="31" y="191"/>
                    <a:pt x="19" y="179"/>
                    <a:pt x="19" y="164"/>
                  </a:cubicBezTo>
                  <a:cubicBezTo>
                    <a:pt x="19" y="149"/>
                    <a:pt x="31" y="137"/>
                    <a:pt x="46" y="137"/>
                  </a:cubicBezTo>
                  <a:cubicBezTo>
                    <a:pt x="61" y="137"/>
                    <a:pt x="74" y="149"/>
                    <a:pt x="74" y="164"/>
                  </a:cubicBezTo>
                  <a:cubicBezTo>
                    <a:pt x="74" y="179"/>
                    <a:pt x="61" y="191"/>
                    <a:pt x="46" y="191"/>
                  </a:cubicBezTo>
                  <a:close/>
                </a:path>
              </a:pathLst>
            </a:custGeom>
            <a:solidFill>
              <a:schemeClr val="tx1">
                <a:lumMod val="65000"/>
                <a:lumOff val="35000"/>
              </a:schemeClr>
            </a:solid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grpSp>
      <p:grpSp>
        <p:nvGrpSpPr>
          <p:cNvPr id="63" name="组合 62"/>
          <p:cNvGrpSpPr/>
          <p:nvPr/>
        </p:nvGrpSpPr>
        <p:grpSpPr>
          <a:xfrm>
            <a:off x="4315832" y="3681704"/>
            <a:ext cx="1498199" cy="2058092"/>
            <a:chOff x="4315831" y="3681704"/>
            <a:chExt cx="1498199" cy="2058092"/>
          </a:xfrm>
          <a:solidFill>
            <a:schemeClr val="accent1"/>
          </a:solidFill>
        </p:grpSpPr>
        <p:sp>
          <p:nvSpPr>
            <p:cNvPr id="64" name="Freeform 54"/>
            <p:cNvSpPr/>
            <p:nvPr/>
          </p:nvSpPr>
          <p:spPr bwMode="auto">
            <a:xfrm rot="5400000" flipH="1">
              <a:off x="5427982" y="3901539"/>
              <a:ext cx="394519" cy="377575"/>
            </a:xfrm>
            <a:custGeom>
              <a:avLst/>
              <a:gdLst>
                <a:gd name="T0" fmla="*/ 69 w 69"/>
                <a:gd name="T1" fmla="*/ 64 h 66"/>
                <a:gd name="T2" fmla="*/ 1 w 69"/>
                <a:gd name="T3" fmla="*/ 0 h 66"/>
                <a:gd name="T4" fmla="*/ 0 w 69"/>
                <a:gd name="T5" fmla="*/ 0 h 66"/>
                <a:gd name="T6" fmla="*/ 0 w 69"/>
                <a:gd name="T7" fmla="*/ 15 h 66"/>
                <a:gd name="T8" fmla="*/ 1 w 69"/>
                <a:gd name="T9" fmla="*/ 15 h 66"/>
                <a:gd name="T10" fmla="*/ 53 w 69"/>
                <a:gd name="T11" fmla="*/ 64 h 66"/>
                <a:gd name="T12" fmla="*/ 53 w 69"/>
                <a:gd name="T13" fmla="*/ 66 h 66"/>
                <a:gd name="T14" fmla="*/ 69 w 69"/>
                <a:gd name="T15" fmla="*/ 66 h 66"/>
                <a:gd name="T16" fmla="*/ 69 w 69"/>
                <a:gd name="T1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6">
                  <a:moveTo>
                    <a:pt x="69" y="64"/>
                  </a:moveTo>
                  <a:cubicBezTo>
                    <a:pt x="69" y="28"/>
                    <a:pt x="31" y="0"/>
                    <a:pt x="1" y="0"/>
                  </a:cubicBezTo>
                  <a:cubicBezTo>
                    <a:pt x="0" y="0"/>
                    <a:pt x="0" y="0"/>
                    <a:pt x="0" y="0"/>
                  </a:cubicBezTo>
                  <a:cubicBezTo>
                    <a:pt x="0" y="15"/>
                    <a:pt x="0" y="15"/>
                    <a:pt x="0" y="15"/>
                  </a:cubicBezTo>
                  <a:cubicBezTo>
                    <a:pt x="1" y="15"/>
                    <a:pt x="1" y="15"/>
                    <a:pt x="1" y="15"/>
                  </a:cubicBezTo>
                  <a:cubicBezTo>
                    <a:pt x="21" y="15"/>
                    <a:pt x="53" y="36"/>
                    <a:pt x="53" y="64"/>
                  </a:cubicBezTo>
                  <a:cubicBezTo>
                    <a:pt x="53" y="65"/>
                    <a:pt x="53" y="66"/>
                    <a:pt x="53" y="66"/>
                  </a:cubicBezTo>
                  <a:cubicBezTo>
                    <a:pt x="69" y="66"/>
                    <a:pt x="69" y="66"/>
                    <a:pt x="69" y="66"/>
                  </a:cubicBezTo>
                  <a:cubicBezTo>
                    <a:pt x="69" y="66"/>
                    <a:pt x="69" y="65"/>
                    <a:pt x="69" y="64"/>
                  </a:cubicBezTo>
                  <a:close/>
                </a:path>
              </a:pathLst>
            </a:custGeom>
            <a:grp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sp>
          <p:nvSpPr>
            <p:cNvPr id="65" name="Rectangle 55"/>
            <p:cNvSpPr>
              <a:spLocks noChangeArrowheads="1"/>
            </p:cNvSpPr>
            <p:nvPr/>
          </p:nvSpPr>
          <p:spPr bwMode="auto">
            <a:xfrm rot="5400000" flipH="1">
              <a:off x="5045568" y="4971335"/>
              <a:ext cx="1452211" cy="84712"/>
            </a:xfrm>
            <a:prstGeom prst="rect">
              <a:avLst/>
            </a:prstGeom>
            <a:grp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sp>
          <p:nvSpPr>
            <p:cNvPr id="66" name="Freeform 56"/>
            <p:cNvSpPr>
              <a:spLocks noEditPoints="1"/>
            </p:cNvSpPr>
            <p:nvPr/>
          </p:nvSpPr>
          <p:spPr bwMode="auto">
            <a:xfrm rot="5400000" flipH="1">
              <a:off x="4609904" y="3387631"/>
              <a:ext cx="532477" cy="1120623"/>
            </a:xfrm>
            <a:custGeom>
              <a:avLst/>
              <a:gdLst>
                <a:gd name="T0" fmla="*/ 55 w 93"/>
                <a:gd name="T1" fmla="*/ 103 h 195"/>
                <a:gd name="T2" fmla="*/ 56 w 93"/>
                <a:gd name="T3" fmla="*/ 0 h 195"/>
                <a:gd name="T4" fmla="*/ 40 w 93"/>
                <a:gd name="T5" fmla="*/ 0 h 195"/>
                <a:gd name="T6" fmla="*/ 39 w 93"/>
                <a:gd name="T7" fmla="*/ 102 h 195"/>
                <a:gd name="T8" fmla="*/ 0 w 93"/>
                <a:gd name="T9" fmla="*/ 148 h 195"/>
                <a:gd name="T10" fmla="*/ 47 w 93"/>
                <a:gd name="T11" fmla="*/ 195 h 195"/>
                <a:gd name="T12" fmla="*/ 93 w 93"/>
                <a:gd name="T13" fmla="*/ 148 h 195"/>
                <a:gd name="T14" fmla="*/ 55 w 93"/>
                <a:gd name="T15" fmla="*/ 103 h 195"/>
                <a:gd name="T16" fmla="*/ 47 w 93"/>
                <a:gd name="T17" fmla="*/ 176 h 195"/>
                <a:gd name="T18" fmla="*/ 19 w 93"/>
                <a:gd name="T19" fmla="*/ 148 h 195"/>
                <a:gd name="T20" fmla="*/ 47 w 93"/>
                <a:gd name="T21" fmla="*/ 121 h 195"/>
                <a:gd name="T22" fmla="*/ 74 w 93"/>
                <a:gd name="T23" fmla="*/ 148 h 195"/>
                <a:gd name="T24" fmla="*/ 47 w 93"/>
                <a:gd name="T25" fmla="*/ 17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95">
                  <a:moveTo>
                    <a:pt x="55" y="103"/>
                  </a:moveTo>
                  <a:cubicBezTo>
                    <a:pt x="55" y="81"/>
                    <a:pt x="56" y="27"/>
                    <a:pt x="56" y="0"/>
                  </a:cubicBezTo>
                  <a:cubicBezTo>
                    <a:pt x="40" y="0"/>
                    <a:pt x="40" y="0"/>
                    <a:pt x="40" y="0"/>
                  </a:cubicBezTo>
                  <a:cubicBezTo>
                    <a:pt x="40" y="27"/>
                    <a:pt x="39" y="81"/>
                    <a:pt x="39" y="102"/>
                  </a:cubicBezTo>
                  <a:cubicBezTo>
                    <a:pt x="17" y="106"/>
                    <a:pt x="0" y="125"/>
                    <a:pt x="0" y="148"/>
                  </a:cubicBezTo>
                  <a:cubicBezTo>
                    <a:pt x="0" y="174"/>
                    <a:pt x="21" y="195"/>
                    <a:pt x="47" y="195"/>
                  </a:cubicBezTo>
                  <a:cubicBezTo>
                    <a:pt x="72" y="195"/>
                    <a:pt x="93" y="174"/>
                    <a:pt x="93" y="148"/>
                  </a:cubicBezTo>
                  <a:cubicBezTo>
                    <a:pt x="93" y="125"/>
                    <a:pt x="77" y="106"/>
                    <a:pt x="55" y="103"/>
                  </a:cubicBezTo>
                  <a:close/>
                  <a:moveTo>
                    <a:pt x="47" y="176"/>
                  </a:moveTo>
                  <a:cubicBezTo>
                    <a:pt x="32" y="176"/>
                    <a:pt x="19" y="163"/>
                    <a:pt x="19" y="148"/>
                  </a:cubicBezTo>
                  <a:cubicBezTo>
                    <a:pt x="19" y="133"/>
                    <a:pt x="32" y="121"/>
                    <a:pt x="47" y="121"/>
                  </a:cubicBezTo>
                  <a:cubicBezTo>
                    <a:pt x="62" y="121"/>
                    <a:pt x="74" y="133"/>
                    <a:pt x="74" y="148"/>
                  </a:cubicBezTo>
                  <a:cubicBezTo>
                    <a:pt x="74" y="163"/>
                    <a:pt x="62" y="176"/>
                    <a:pt x="47" y="176"/>
                  </a:cubicBezTo>
                  <a:close/>
                </a:path>
              </a:pathLst>
            </a:custGeom>
            <a:grpFill/>
            <a:ln>
              <a:noFill/>
            </a:ln>
          </p:spPr>
          <p:txBody>
            <a:bodyPr vert="horz" wrap="square" lIns="121920" tIns="60960" rIns="121920" bIns="60960" numCol="1" anchor="t" anchorCtr="0" compatLnSpc="1"/>
            <a:lstStyle/>
            <a:p>
              <a:endParaRPr lang="id-ID" sz="2400">
                <a:latin typeface="Arial" panose="020B0604020202020204" pitchFamily="34" charset="0"/>
                <a:ea typeface="微软雅黑" panose="020B0503020204020204" charset="-122"/>
                <a:sym typeface="Arial" panose="020B0604020202020204" pitchFamily="34" charset="0"/>
              </a:endParaRPr>
            </a:p>
          </p:txBody>
        </p:sp>
      </p:grpSp>
      <p:sp>
        <p:nvSpPr>
          <p:cNvPr id="67" name="TextBox 66"/>
          <p:cNvSpPr txBox="1"/>
          <p:nvPr/>
        </p:nvSpPr>
        <p:spPr>
          <a:xfrm>
            <a:off x="8018561" y="1589439"/>
            <a:ext cx="2723012" cy="984250"/>
          </a:xfrm>
          <a:prstGeom prst="rect">
            <a:avLst/>
          </a:prstGeom>
          <a:noFill/>
        </p:spPr>
        <p:txBody>
          <a:bodyPr wrap="square" lIns="91440" tIns="45720" rIns="91440" bIns="45720" rtlCol="0">
            <a:spAutoFit/>
          </a:bodyPr>
          <a:lstStyle/>
          <a:p>
            <a:pPr>
              <a:lnSpc>
                <a:spcPct val="150000"/>
              </a:lnSpc>
            </a:pPr>
            <a:r>
              <a:rPr lang="zh-CN" altLang="en-US" sz="1465" b="1" dirty="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rPr>
              <a:t>添加标题</a:t>
            </a:r>
            <a:endParaRPr lang="en-US" sz="1465" b="1" dirty="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endParaRPr>
          </a:p>
          <a:p>
            <a:pPr>
              <a:lnSpc>
                <a:spcPct val="150000"/>
              </a:lnSpc>
            </a:pPr>
            <a:r>
              <a:rPr lang="zh-CN" altLang="en-US" sz="1200" dirty="0">
                <a:solidFill>
                  <a:schemeClr val="tx1">
                    <a:lumMod val="50000"/>
                    <a:lumOff val="50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rPr>
              <a:t>您的内容打在这里复制文本后在此选择粘贴只保留文字</a:t>
            </a:r>
            <a:endParaRPr lang="en-US" altLang="zh-CN" sz="1200" dirty="0">
              <a:solidFill>
                <a:schemeClr val="tx1">
                  <a:lumMod val="50000"/>
                  <a:lumOff val="50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endParaRPr>
          </a:p>
        </p:txBody>
      </p:sp>
      <p:sp>
        <p:nvSpPr>
          <p:cNvPr id="68" name="TextBox 67"/>
          <p:cNvSpPr txBox="1"/>
          <p:nvPr/>
        </p:nvSpPr>
        <p:spPr>
          <a:xfrm>
            <a:off x="8018561" y="2973883"/>
            <a:ext cx="2723012" cy="984250"/>
          </a:xfrm>
          <a:prstGeom prst="rect">
            <a:avLst/>
          </a:prstGeom>
          <a:noFill/>
        </p:spPr>
        <p:txBody>
          <a:bodyPr wrap="square" lIns="91440" tIns="45720" rIns="91440" bIns="45720" rtlCol="0">
            <a:spAutoFit/>
          </a:bodyPr>
          <a:lstStyle/>
          <a:p>
            <a:pPr>
              <a:lnSpc>
                <a:spcPct val="150000"/>
              </a:lnSpc>
            </a:pPr>
            <a:r>
              <a:rPr lang="zh-CN" altLang="en-US" sz="1465" b="1" dirty="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rPr>
              <a:t>添加标题</a:t>
            </a:r>
            <a:endParaRPr lang="en-US" sz="1465" b="1" dirty="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endParaRPr>
          </a:p>
          <a:p>
            <a:pPr>
              <a:lnSpc>
                <a:spcPct val="150000"/>
              </a:lnSpc>
            </a:pPr>
            <a:r>
              <a:rPr lang="zh-CN" altLang="en-US" sz="1200" dirty="0">
                <a:solidFill>
                  <a:schemeClr val="tx1">
                    <a:lumMod val="50000"/>
                    <a:lumOff val="50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rPr>
              <a:t>您的内容打在这里复制文本后在此选择粘贴只保留文字</a:t>
            </a:r>
            <a:endParaRPr lang="en-US" altLang="zh-CN" sz="1200" dirty="0">
              <a:solidFill>
                <a:schemeClr val="tx1">
                  <a:lumMod val="50000"/>
                  <a:lumOff val="50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endParaRPr>
          </a:p>
        </p:txBody>
      </p:sp>
      <p:sp>
        <p:nvSpPr>
          <p:cNvPr id="69" name="TextBox 68"/>
          <p:cNvSpPr txBox="1"/>
          <p:nvPr/>
        </p:nvSpPr>
        <p:spPr>
          <a:xfrm>
            <a:off x="8018560" y="4333287"/>
            <a:ext cx="2723012" cy="984250"/>
          </a:xfrm>
          <a:prstGeom prst="rect">
            <a:avLst/>
          </a:prstGeom>
          <a:noFill/>
        </p:spPr>
        <p:txBody>
          <a:bodyPr wrap="square" lIns="91440" tIns="45720" rIns="91440" bIns="45720" rtlCol="0">
            <a:spAutoFit/>
          </a:bodyPr>
          <a:lstStyle/>
          <a:p>
            <a:pPr>
              <a:lnSpc>
                <a:spcPct val="150000"/>
              </a:lnSpc>
            </a:pPr>
            <a:r>
              <a:rPr lang="zh-CN" altLang="en-US" sz="1465" b="1" dirty="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rPr>
              <a:t>添加标题</a:t>
            </a:r>
            <a:endParaRPr lang="en-US" sz="1465" b="1" dirty="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endParaRPr>
          </a:p>
          <a:p>
            <a:pPr>
              <a:lnSpc>
                <a:spcPct val="150000"/>
              </a:lnSpc>
            </a:pPr>
            <a:r>
              <a:rPr lang="zh-CN" altLang="en-US" sz="1200" dirty="0">
                <a:solidFill>
                  <a:schemeClr val="tx1">
                    <a:lumMod val="50000"/>
                    <a:lumOff val="50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rPr>
              <a:t>您的内容打在这里复制文本后在此选择粘贴只保留文字</a:t>
            </a:r>
            <a:endParaRPr lang="en-US" altLang="zh-CN" sz="1200" dirty="0">
              <a:solidFill>
                <a:schemeClr val="tx1">
                  <a:lumMod val="50000"/>
                  <a:lumOff val="50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endParaRPr>
          </a:p>
        </p:txBody>
      </p:sp>
      <p:sp>
        <p:nvSpPr>
          <p:cNvPr id="70" name="TextBox 69"/>
          <p:cNvSpPr txBox="1"/>
          <p:nvPr/>
        </p:nvSpPr>
        <p:spPr>
          <a:xfrm>
            <a:off x="1862567" y="2313411"/>
            <a:ext cx="2398471" cy="984250"/>
          </a:xfrm>
          <a:prstGeom prst="rect">
            <a:avLst/>
          </a:prstGeom>
          <a:noFill/>
        </p:spPr>
        <p:txBody>
          <a:bodyPr wrap="square" lIns="91440" tIns="45720" rIns="91440" bIns="45720" rtlCol="0">
            <a:spAutoFit/>
          </a:bodyPr>
          <a:lstStyle/>
          <a:p>
            <a:pPr algn="r">
              <a:lnSpc>
                <a:spcPct val="150000"/>
              </a:lnSpc>
            </a:pPr>
            <a:r>
              <a:rPr lang="zh-CN" altLang="en-US" sz="1465" b="1" dirty="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rPr>
              <a:t>添加标题</a:t>
            </a:r>
            <a:endParaRPr lang="en-US" sz="1465" b="1" dirty="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endParaRPr>
          </a:p>
          <a:p>
            <a:pPr algn="r">
              <a:lnSpc>
                <a:spcPct val="150000"/>
              </a:lnSpc>
            </a:pPr>
            <a:r>
              <a:rPr lang="zh-CN" altLang="en-US" sz="1200" dirty="0">
                <a:solidFill>
                  <a:schemeClr val="tx1">
                    <a:lumMod val="50000"/>
                    <a:lumOff val="50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rPr>
              <a:t>您的内容打在这里复制文本后在此选择粘贴只保留文字</a:t>
            </a:r>
            <a:endParaRPr lang="en-US" sz="1200" dirty="0">
              <a:solidFill>
                <a:schemeClr val="tx1">
                  <a:lumMod val="50000"/>
                  <a:lumOff val="50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endParaRPr>
          </a:p>
        </p:txBody>
      </p:sp>
      <p:sp>
        <p:nvSpPr>
          <p:cNvPr id="71" name="TextBox 70"/>
          <p:cNvSpPr txBox="1"/>
          <p:nvPr/>
        </p:nvSpPr>
        <p:spPr>
          <a:xfrm>
            <a:off x="1860331" y="3657315"/>
            <a:ext cx="2398471" cy="984250"/>
          </a:xfrm>
          <a:prstGeom prst="rect">
            <a:avLst/>
          </a:prstGeom>
          <a:noFill/>
        </p:spPr>
        <p:txBody>
          <a:bodyPr wrap="square" lIns="91440" tIns="45720" rIns="91440" bIns="45720" rtlCol="0">
            <a:spAutoFit/>
          </a:bodyPr>
          <a:lstStyle/>
          <a:p>
            <a:pPr algn="r">
              <a:lnSpc>
                <a:spcPct val="150000"/>
              </a:lnSpc>
            </a:pPr>
            <a:r>
              <a:rPr lang="zh-CN" altLang="en-US" sz="1465" b="1" dirty="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rPr>
              <a:t>添加标题</a:t>
            </a:r>
            <a:endParaRPr lang="en-US" sz="1465" b="1" dirty="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endParaRPr>
          </a:p>
          <a:p>
            <a:pPr algn="r">
              <a:lnSpc>
                <a:spcPct val="150000"/>
              </a:lnSpc>
            </a:pPr>
            <a:r>
              <a:rPr lang="zh-CN" altLang="en-US" sz="1200" dirty="0">
                <a:solidFill>
                  <a:schemeClr val="tx1">
                    <a:lumMod val="50000"/>
                    <a:lumOff val="50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rPr>
              <a:t>您的内容打在这里复制文本后在此选择粘贴只保留文字</a:t>
            </a:r>
            <a:endParaRPr lang="en-US" altLang="zh-CN" sz="1200" dirty="0">
              <a:solidFill>
                <a:schemeClr val="tx1">
                  <a:lumMod val="50000"/>
                  <a:lumOff val="50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endParaRPr>
          </a:p>
        </p:txBody>
      </p:sp>
      <p:sp>
        <p:nvSpPr>
          <p:cNvPr id="72" name="TextBox 71"/>
          <p:cNvSpPr txBox="1"/>
          <p:nvPr/>
        </p:nvSpPr>
        <p:spPr>
          <a:xfrm>
            <a:off x="7414305" y="1722376"/>
            <a:ext cx="391160" cy="316865"/>
          </a:xfrm>
          <a:prstGeom prst="rect">
            <a:avLst/>
          </a:prstGeom>
          <a:noFill/>
        </p:spPr>
        <p:txBody>
          <a:bodyPr wrap="none" lIns="91440" tIns="45720" rIns="91440" bIns="45720" rtlCol="0">
            <a:spAutoFit/>
          </a:bodyPr>
          <a:lstStyle/>
          <a:p>
            <a:r>
              <a:rPr lang="en-US" sz="1465" b="1">
                <a:solidFill>
                  <a:schemeClr val="tx1">
                    <a:lumMod val="50000"/>
                    <a:lumOff val="50000"/>
                  </a:schemeClr>
                </a:solidFill>
                <a:latin typeface="Arial" panose="020B0604020202020204" pitchFamily="34" charset="0"/>
                <a:ea typeface="微软雅黑" panose="020B0503020204020204" charset="-122"/>
                <a:cs typeface="Open Sans" panose="020B0606030504020204" pitchFamily="34" charset="0"/>
                <a:sym typeface="Arial" panose="020B0604020202020204" pitchFamily="34" charset="0"/>
              </a:rPr>
              <a:t>03</a:t>
            </a:r>
          </a:p>
        </p:txBody>
      </p:sp>
      <p:sp>
        <p:nvSpPr>
          <p:cNvPr id="73" name="TextBox 72"/>
          <p:cNvSpPr txBox="1"/>
          <p:nvPr/>
        </p:nvSpPr>
        <p:spPr>
          <a:xfrm>
            <a:off x="7414305" y="3096079"/>
            <a:ext cx="391160" cy="316865"/>
          </a:xfrm>
          <a:prstGeom prst="rect">
            <a:avLst/>
          </a:prstGeom>
          <a:noFill/>
        </p:spPr>
        <p:txBody>
          <a:bodyPr wrap="none" lIns="91440" tIns="45720" rIns="91440" bIns="45720" rtlCol="0">
            <a:spAutoFit/>
          </a:bodyPr>
          <a:lstStyle/>
          <a:p>
            <a:r>
              <a:rPr lang="en-US" sz="1465" b="1">
                <a:solidFill>
                  <a:schemeClr val="tx1">
                    <a:lumMod val="50000"/>
                    <a:lumOff val="50000"/>
                  </a:schemeClr>
                </a:solidFill>
                <a:latin typeface="Arial" panose="020B0604020202020204" pitchFamily="34" charset="0"/>
                <a:ea typeface="微软雅黑" panose="020B0503020204020204" charset="-122"/>
                <a:cs typeface="Open Sans" panose="020B0606030504020204" pitchFamily="34" charset="0"/>
                <a:sym typeface="Arial" panose="020B0604020202020204" pitchFamily="34" charset="0"/>
              </a:rPr>
              <a:t>04</a:t>
            </a:r>
          </a:p>
        </p:txBody>
      </p:sp>
      <p:sp>
        <p:nvSpPr>
          <p:cNvPr id="74" name="TextBox 73"/>
          <p:cNvSpPr txBox="1"/>
          <p:nvPr/>
        </p:nvSpPr>
        <p:spPr>
          <a:xfrm>
            <a:off x="7414305" y="4451527"/>
            <a:ext cx="391160" cy="316865"/>
          </a:xfrm>
          <a:prstGeom prst="rect">
            <a:avLst/>
          </a:prstGeom>
          <a:noFill/>
        </p:spPr>
        <p:txBody>
          <a:bodyPr wrap="none" lIns="91440" tIns="45720" rIns="91440" bIns="45720" rtlCol="0">
            <a:spAutoFit/>
          </a:bodyPr>
          <a:lstStyle/>
          <a:p>
            <a:r>
              <a:rPr lang="en-US" sz="1465" b="1">
                <a:solidFill>
                  <a:schemeClr val="tx1">
                    <a:lumMod val="50000"/>
                    <a:lumOff val="50000"/>
                  </a:schemeClr>
                </a:solidFill>
                <a:latin typeface="Arial" panose="020B0604020202020204" pitchFamily="34" charset="0"/>
                <a:ea typeface="微软雅黑" panose="020B0503020204020204" charset="-122"/>
                <a:cs typeface="Open Sans" panose="020B0606030504020204" pitchFamily="34" charset="0"/>
                <a:sym typeface="Arial" panose="020B0604020202020204" pitchFamily="34" charset="0"/>
              </a:rPr>
              <a:t>05</a:t>
            </a:r>
          </a:p>
        </p:txBody>
      </p:sp>
      <p:sp>
        <p:nvSpPr>
          <p:cNvPr id="75" name="TextBox 74"/>
          <p:cNvSpPr txBox="1"/>
          <p:nvPr/>
        </p:nvSpPr>
        <p:spPr>
          <a:xfrm>
            <a:off x="4385055" y="2436520"/>
            <a:ext cx="391160" cy="316865"/>
          </a:xfrm>
          <a:prstGeom prst="rect">
            <a:avLst/>
          </a:prstGeom>
          <a:noFill/>
        </p:spPr>
        <p:txBody>
          <a:bodyPr wrap="none" lIns="91440" tIns="45720" rIns="91440" bIns="45720" rtlCol="0">
            <a:spAutoFit/>
          </a:bodyPr>
          <a:lstStyle/>
          <a:p>
            <a:r>
              <a:rPr lang="en-US" sz="1465" b="1">
                <a:solidFill>
                  <a:schemeClr val="tx1">
                    <a:lumMod val="50000"/>
                    <a:lumOff val="50000"/>
                  </a:schemeClr>
                </a:solidFill>
                <a:latin typeface="Arial" panose="020B0604020202020204" pitchFamily="34" charset="0"/>
                <a:ea typeface="微软雅黑" panose="020B0503020204020204" charset="-122"/>
                <a:cs typeface="Open Sans" panose="020B0606030504020204" pitchFamily="34" charset="0"/>
                <a:sym typeface="Arial" panose="020B0604020202020204" pitchFamily="34" charset="0"/>
              </a:rPr>
              <a:t>02</a:t>
            </a:r>
          </a:p>
        </p:txBody>
      </p:sp>
      <p:sp>
        <p:nvSpPr>
          <p:cNvPr id="76" name="TextBox 75"/>
          <p:cNvSpPr txBox="1"/>
          <p:nvPr/>
        </p:nvSpPr>
        <p:spPr>
          <a:xfrm>
            <a:off x="4389680" y="3774699"/>
            <a:ext cx="391160" cy="316865"/>
          </a:xfrm>
          <a:prstGeom prst="rect">
            <a:avLst/>
          </a:prstGeom>
          <a:noFill/>
        </p:spPr>
        <p:txBody>
          <a:bodyPr wrap="none" lIns="91440" tIns="45720" rIns="91440" bIns="45720" rtlCol="0">
            <a:spAutoFit/>
          </a:bodyPr>
          <a:lstStyle/>
          <a:p>
            <a:r>
              <a:rPr lang="en-US" sz="1465" b="1">
                <a:solidFill>
                  <a:schemeClr val="tx1">
                    <a:lumMod val="50000"/>
                    <a:lumOff val="50000"/>
                  </a:schemeClr>
                </a:solidFill>
                <a:latin typeface="Arial" panose="020B0604020202020204" pitchFamily="34" charset="0"/>
                <a:ea typeface="微软雅黑" panose="020B0503020204020204" charset="-122"/>
                <a:cs typeface="Open Sans" panose="020B0606030504020204" pitchFamily="34" charset="0"/>
                <a:sym typeface="Arial" panose="020B0604020202020204" pitchFamily="34" charset="0"/>
              </a:rPr>
              <a:t>01</a:t>
            </a:r>
          </a:p>
        </p:txBody>
      </p:sp>
      <p:sp>
        <p:nvSpPr>
          <p:cNvPr id="77" name="Rectangle 4"/>
          <p:cNvSpPr txBox="1">
            <a:spLocks noChangeArrowheads="1"/>
          </p:cNvSpPr>
          <p:nvPr/>
        </p:nvSpPr>
        <p:spPr bwMode="auto">
          <a:xfrm>
            <a:off x="-27661" y="7086600"/>
            <a:ext cx="12192000" cy="4824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sz="2665" b="0" dirty="0">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down)">
                                      <p:cBhvr>
                                        <p:cTn id="11" dur="500"/>
                                        <p:tgtEl>
                                          <p:spTgt spid="41"/>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down)">
                                      <p:cBhvr>
                                        <p:cTn id="15" dur="500"/>
                                        <p:tgtEl>
                                          <p:spTgt spid="3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down)">
                                      <p:cBhvr>
                                        <p:cTn id="19" dur="500"/>
                                        <p:tgtEl>
                                          <p:spTgt spid="35"/>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down)">
                                      <p:cBhvr>
                                        <p:cTn id="23" dur="500"/>
                                        <p:tgtEl>
                                          <p:spTgt spid="32"/>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down)">
                                      <p:cBhvr>
                                        <p:cTn id="27" dur="500"/>
                                        <p:tgtEl>
                                          <p:spTgt spid="63"/>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down)">
                                      <p:cBhvr>
                                        <p:cTn id="31" dur="500"/>
                                        <p:tgtEl>
                                          <p:spTgt spid="59"/>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down)">
                                      <p:cBhvr>
                                        <p:cTn id="35" dur="500"/>
                                        <p:tgtEl>
                                          <p:spTgt spid="55"/>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down)">
                                      <p:cBhvr>
                                        <p:cTn id="39" dur="500"/>
                                        <p:tgtEl>
                                          <p:spTgt spid="51"/>
                                        </p:tgtEl>
                                      </p:cBhvr>
                                    </p:animEffect>
                                  </p:childTnLst>
                                </p:cTn>
                              </p:par>
                            </p:childTnLst>
                          </p:cTn>
                        </p:par>
                        <p:par>
                          <p:cTn id="40" fill="hold">
                            <p:stCondLst>
                              <p:cond delay="4500"/>
                            </p:stCondLst>
                            <p:childTnLst>
                              <p:par>
                                <p:cTn id="41" presetID="22" presetClass="entr" presetSubtype="4"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500"/>
                                        <p:tgtEl>
                                          <p:spTgt spid="47"/>
                                        </p:tgtEl>
                                      </p:cBhvr>
                                    </p:animEffect>
                                  </p:childTnLst>
                                </p:cTn>
                              </p:par>
                            </p:childTnLst>
                          </p:cTn>
                        </p:par>
                        <p:par>
                          <p:cTn id="44" fill="hold">
                            <p:stCondLst>
                              <p:cond delay="5000"/>
                            </p:stCondLst>
                            <p:childTnLst>
                              <p:par>
                                <p:cTn id="45" presetID="53" presetClass="entr" presetSubtype="16" fill="hold" grpId="0" nodeType="afterEffect">
                                  <p:stCondLst>
                                    <p:cond delay="0"/>
                                  </p:stCondLst>
                                  <p:childTnLst>
                                    <p:set>
                                      <p:cBhvr>
                                        <p:cTn id="46" dur="1" fill="hold">
                                          <p:stCondLst>
                                            <p:cond delay="0"/>
                                          </p:stCondLst>
                                        </p:cTn>
                                        <p:tgtEl>
                                          <p:spTgt spid="76"/>
                                        </p:tgtEl>
                                        <p:attrNameLst>
                                          <p:attrName>style.visibility</p:attrName>
                                        </p:attrNameLst>
                                      </p:cBhvr>
                                      <p:to>
                                        <p:strVal val="visible"/>
                                      </p:to>
                                    </p:set>
                                    <p:anim calcmode="lin" valueType="num">
                                      <p:cBhvr>
                                        <p:cTn id="47" dur="500" fill="hold"/>
                                        <p:tgtEl>
                                          <p:spTgt spid="76"/>
                                        </p:tgtEl>
                                        <p:attrNameLst>
                                          <p:attrName>ppt_w</p:attrName>
                                        </p:attrNameLst>
                                      </p:cBhvr>
                                      <p:tavLst>
                                        <p:tav tm="0">
                                          <p:val>
                                            <p:fltVal val="0"/>
                                          </p:val>
                                        </p:tav>
                                        <p:tav tm="100000">
                                          <p:val>
                                            <p:strVal val="#ppt_w"/>
                                          </p:val>
                                        </p:tav>
                                      </p:tavLst>
                                    </p:anim>
                                    <p:anim calcmode="lin" valueType="num">
                                      <p:cBhvr>
                                        <p:cTn id="48" dur="500" fill="hold"/>
                                        <p:tgtEl>
                                          <p:spTgt spid="76"/>
                                        </p:tgtEl>
                                        <p:attrNameLst>
                                          <p:attrName>ppt_h</p:attrName>
                                        </p:attrNameLst>
                                      </p:cBhvr>
                                      <p:tavLst>
                                        <p:tav tm="0">
                                          <p:val>
                                            <p:fltVal val="0"/>
                                          </p:val>
                                        </p:tav>
                                        <p:tav tm="100000">
                                          <p:val>
                                            <p:strVal val="#ppt_h"/>
                                          </p:val>
                                        </p:tav>
                                      </p:tavLst>
                                    </p:anim>
                                    <p:animEffect transition="in" filter="fade">
                                      <p:cBhvr>
                                        <p:cTn id="49" dur="500"/>
                                        <p:tgtEl>
                                          <p:spTgt spid="76"/>
                                        </p:tgtEl>
                                      </p:cBhvr>
                                    </p:animEffect>
                                  </p:childTnLst>
                                </p:cTn>
                              </p:par>
                            </p:childTnLst>
                          </p:cTn>
                        </p:par>
                        <p:par>
                          <p:cTn id="50" fill="hold">
                            <p:stCondLst>
                              <p:cond delay="5500"/>
                            </p:stCondLst>
                            <p:childTnLst>
                              <p:par>
                                <p:cTn id="51" presetID="53" presetClass="entr" presetSubtype="16" fill="hold" grpId="0" nodeType="afterEffect">
                                  <p:stCondLst>
                                    <p:cond delay="0"/>
                                  </p:stCondLst>
                                  <p:childTnLst>
                                    <p:set>
                                      <p:cBhvr>
                                        <p:cTn id="52" dur="1" fill="hold">
                                          <p:stCondLst>
                                            <p:cond delay="0"/>
                                          </p:stCondLst>
                                        </p:cTn>
                                        <p:tgtEl>
                                          <p:spTgt spid="75"/>
                                        </p:tgtEl>
                                        <p:attrNameLst>
                                          <p:attrName>style.visibility</p:attrName>
                                        </p:attrNameLst>
                                      </p:cBhvr>
                                      <p:to>
                                        <p:strVal val="visible"/>
                                      </p:to>
                                    </p:set>
                                    <p:anim calcmode="lin" valueType="num">
                                      <p:cBhvr>
                                        <p:cTn id="53" dur="500" fill="hold"/>
                                        <p:tgtEl>
                                          <p:spTgt spid="75"/>
                                        </p:tgtEl>
                                        <p:attrNameLst>
                                          <p:attrName>ppt_w</p:attrName>
                                        </p:attrNameLst>
                                      </p:cBhvr>
                                      <p:tavLst>
                                        <p:tav tm="0">
                                          <p:val>
                                            <p:fltVal val="0"/>
                                          </p:val>
                                        </p:tav>
                                        <p:tav tm="100000">
                                          <p:val>
                                            <p:strVal val="#ppt_w"/>
                                          </p:val>
                                        </p:tav>
                                      </p:tavLst>
                                    </p:anim>
                                    <p:anim calcmode="lin" valueType="num">
                                      <p:cBhvr>
                                        <p:cTn id="54" dur="500" fill="hold"/>
                                        <p:tgtEl>
                                          <p:spTgt spid="75"/>
                                        </p:tgtEl>
                                        <p:attrNameLst>
                                          <p:attrName>ppt_h</p:attrName>
                                        </p:attrNameLst>
                                      </p:cBhvr>
                                      <p:tavLst>
                                        <p:tav tm="0">
                                          <p:val>
                                            <p:fltVal val="0"/>
                                          </p:val>
                                        </p:tav>
                                        <p:tav tm="100000">
                                          <p:val>
                                            <p:strVal val="#ppt_h"/>
                                          </p:val>
                                        </p:tav>
                                      </p:tavLst>
                                    </p:anim>
                                    <p:animEffect transition="in" filter="fade">
                                      <p:cBhvr>
                                        <p:cTn id="55" dur="500"/>
                                        <p:tgtEl>
                                          <p:spTgt spid="75"/>
                                        </p:tgtEl>
                                      </p:cBhvr>
                                    </p:animEffect>
                                  </p:childTnLst>
                                </p:cTn>
                              </p:par>
                            </p:childTnLst>
                          </p:cTn>
                        </p:par>
                        <p:par>
                          <p:cTn id="56" fill="hold">
                            <p:stCondLst>
                              <p:cond delay="6000"/>
                            </p:stCondLst>
                            <p:childTnLst>
                              <p:par>
                                <p:cTn id="57" presetID="53" presetClass="entr" presetSubtype="16" fill="hold" grpId="0" nodeType="afterEffect">
                                  <p:stCondLst>
                                    <p:cond delay="0"/>
                                  </p:stCondLst>
                                  <p:childTnLst>
                                    <p:set>
                                      <p:cBhvr>
                                        <p:cTn id="58" dur="1" fill="hold">
                                          <p:stCondLst>
                                            <p:cond delay="0"/>
                                          </p:stCondLst>
                                        </p:cTn>
                                        <p:tgtEl>
                                          <p:spTgt spid="72"/>
                                        </p:tgtEl>
                                        <p:attrNameLst>
                                          <p:attrName>style.visibility</p:attrName>
                                        </p:attrNameLst>
                                      </p:cBhvr>
                                      <p:to>
                                        <p:strVal val="visible"/>
                                      </p:to>
                                    </p:set>
                                    <p:anim calcmode="lin" valueType="num">
                                      <p:cBhvr>
                                        <p:cTn id="59" dur="500" fill="hold"/>
                                        <p:tgtEl>
                                          <p:spTgt spid="72"/>
                                        </p:tgtEl>
                                        <p:attrNameLst>
                                          <p:attrName>ppt_w</p:attrName>
                                        </p:attrNameLst>
                                      </p:cBhvr>
                                      <p:tavLst>
                                        <p:tav tm="0">
                                          <p:val>
                                            <p:fltVal val="0"/>
                                          </p:val>
                                        </p:tav>
                                        <p:tav tm="100000">
                                          <p:val>
                                            <p:strVal val="#ppt_w"/>
                                          </p:val>
                                        </p:tav>
                                      </p:tavLst>
                                    </p:anim>
                                    <p:anim calcmode="lin" valueType="num">
                                      <p:cBhvr>
                                        <p:cTn id="60" dur="500" fill="hold"/>
                                        <p:tgtEl>
                                          <p:spTgt spid="72"/>
                                        </p:tgtEl>
                                        <p:attrNameLst>
                                          <p:attrName>ppt_h</p:attrName>
                                        </p:attrNameLst>
                                      </p:cBhvr>
                                      <p:tavLst>
                                        <p:tav tm="0">
                                          <p:val>
                                            <p:fltVal val="0"/>
                                          </p:val>
                                        </p:tav>
                                        <p:tav tm="100000">
                                          <p:val>
                                            <p:strVal val="#ppt_h"/>
                                          </p:val>
                                        </p:tav>
                                      </p:tavLst>
                                    </p:anim>
                                    <p:animEffect transition="in" filter="fade">
                                      <p:cBhvr>
                                        <p:cTn id="61" dur="500"/>
                                        <p:tgtEl>
                                          <p:spTgt spid="72"/>
                                        </p:tgtEl>
                                      </p:cBhvr>
                                    </p:animEffect>
                                  </p:childTnLst>
                                </p:cTn>
                              </p:par>
                            </p:childTnLst>
                          </p:cTn>
                        </p:par>
                        <p:par>
                          <p:cTn id="62" fill="hold">
                            <p:stCondLst>
                              <p:cond delay="6500"/>
                            </p:stCondLst>
                            <p:childTnLst>
                              <p:par>
                                <p:cTn id="63" presetID="53" presetClass="entr" presetSubtype="16" fill="hold" grpId="0" nodeType="afterEffect">
                                  <p:stCondLst>
                                    <p:cond delay="0"/>
                                  </p:stCondLst>
                                  <p:childTnLst>
                                    <p:set>
                                      <p:cBhvr>
                                        <p:cTn id="64" dur="1" fill="hold">
                                          <p:stCondLst>
                                            <p:cond delay="0"/>
                                          </p:stCondLst>
                                        </p:cTn>
                                        <p:tgtEl>
                                          <p:spTgt spid="73"/>
                                        </p:tgtEl>
                                        <p:attrNameLst>
                                          <p:attrName>style.visibility</p:attrName>
                                        </p:attrNameLst>
                                      </p:cBhvr>
                                      <p:to>
                                        <p:strVal val="visible"/>
                                      </p:to>
                                    </p:set>
                                    <p:anim calcmode="lin" valueType="num">
                                      <p:cBhvr>
                                        <p:cTn id="65" dur="500" fill="hold"/>
                                        <p:tgtEl>
                                          <p:spTgt spid="73"/>
                                        </p:tgtEl>
                                        <p:attrNameLst>
                                          <p:attrName>ppt_w</p:attrName>
                                        </p:attrNameLst>
                                      </p:cBhvr>
                                      <p:tavLst>
                                        <p:tav tm="0">
                                          <p:val>
                                            <p:fltVal val="0"/>
                                          </p:val>
                                        </p:tav>
                                        <p:tav tm="100000">
                                          <p:val>
                                            <p:strVal val="#ppt_w"/>
                                          </p:val>
                                        </p:tav>
                                      </p:tavLst>
                                    </p:anim>
                                    <p:anim calcmode="lin" valueType="num">
                                      <p:cBhvr>
                                        <p:cTn id="66" dur="500" fill="hold"/>
                                        <p:tgtEl>
                                          <p:spTgt spid="73"/>
                                        </p:tgtEl>
                                        <p:attrNameLst>
                                          <p:attrName>ppt_h</p:attrName>
                                        </p:attrNameLst>
                                      </p:cBhvr>
                                      <p:tavLst>
                                        <p:tav tm="0">
                                          <p:val>
                                            <p:fltVal val="0"/>
                                          </p:val>
                                        </p:tav>
                                        <p:tav tm="100000">
                                          <p:val>
                                            <p:strVal val="#ppt_h"/>
                                          </p:val>
                                        </p:tav>
                                      </p:tavLst>
                                    </p:anim>
                                    <p:animEffect transition="in" filter="fade">
                                      <p:cBhvr>
                                        <p:cTn id="67" dur="500"/>
                                        <p:tgtEl>
                                          <p:spTgt spid="73"/>
                                        </p:tgtEl>
                                      </p:cBhvr>
                                    </p:animEffect>
                                  </p:childTnLst>
                                </p:cTn>
                              </p:par>
                            </p:childTnLst>
                          </p:cTn>
                        </p:par>
                        <p:par>
                          <p:cTn id="68" fill="hold">
                            <p:stCondLst>
                              <p:cond delay="7000"/>
                            </p:stCondLst>
                            <p:childTnLst>
                              <p:par>
                                <p:cTn id="69" presetID="53" presetClass="entr" presetSubtype="16" fill="hold" grpId="0" nodeType="afterEffect">
                                  <p:stCondLst>
                                    <p:cond delay="0"/>
                                  </p:stCondLst>
                                  <p:childTnLst>
                                    <p:set>
                                      <p:cBhvr>
                                        <p:cTn id="70" dur="1" fill="hold">
                                          <p:stCondLst>
                                            <p:cond delay="0"/>
                                          </p:stCondLst>
                                        </p:cTn>
                                        <p:tgtEl>
                                          <p:spTgt spid="74"/>
                                        </p:tgtEl>
                                        <p:attrNameLst>
                                          <p:attrName>style.visibility</p:attrName>
                                        </p:attrNameLst>
                                      </p:cBhvr>
                                      <p:to>
                                        <p:strVal val="visible"/>
                                      </p:to>
                                    </p:set>
                                    <p:anim calcmode="lin" valueType="num">
                                      <p:cBhvr>
                                        <p:cTn id="71" dur="500" fill="hold"/>
                                        <p:tgtEl>
                                          <p:spTgt spid="74"/>
                                        </p:tgtEl>
                                        <p:attrNameLst>
                                          <p:attrName>ppt_w</p:attrName>
                                        </p:attrNameLst>
                                      </p:cBhvr>
                                      <p:tavLst>
                                        <p:tav tm="0">
                                          <p:val>
                                            <p:fltVal val="0"/>
                                          </p:val>
                                        </p:tav>
                                        <p:tav tm="100000">
                                          <p:val>
                                            <p:strVal val="#ppt_w"/>
                                          </p:val>
                                        </p:tav>
                                      </p:tavLst>
                                    </p:anim>
                                    <p:anim calcmode="lin" valueType="num">
                                      <p:cBhvr>
                                        <p:cTn id="72" dur="500" fill="hold"/>
                                        <p:tgtEl>
                                          <p:spTgt spid="74"/>
                                        </p:tgtEl>
                                        <p:attrNameLst>
                                          <p:attrName>ppt_h</p:attrName>
                                        </p:attrNameLst>
                                      </p:cBhvr>
                                      <p:tavLst>
                                        <p:tav tm="0">
                                          <p:val>
                                            <p:fltVal val="0"/>
                                          </p:val>
                                        </p:tav>
                                        <p:tav tm="100000">
                                          <p:val>
                                            <p:strVal val="#ppt_h"/>
                                          </p:val>
                                        </p:tav>
                                      </p:tavLst>
                                    </p:anim>
                                    <p:animEffect transition="in" filter="fade">
                                      <p:cBhvr>
                                        <p:cTn id="73" dur="500"/>
                                        <p:tgtEl>
                                          <p:spTgt spid="74"/>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70"/>
                                        </p:tgtEl>
                                        <p:attrNameLst>
                                          <p:attrName>style.visibility</p:attrName>
                                        </p:attrNameLst>
                                      </p:cBhvr>
                                      <p:to>
                                        <p:strVal val="visible"/>
                                      </p:to>
                                    </p:set>
                                    <p:animEffect transition="in" filter="fade">
                                      <p:cBhvr>
                                        <p:cTn id="77" dur="250"/>
                                        <p:tgtEl>
                                          <p:spTgt spid="70"/>
                                        </p:tgtEl>
                                      </p:cBhvr>
                                    </p:animEffect>
                                  </p:childTnLst>
                                </p:cTn>
                              </p:par>
                            </p:childTnLst>
                          </p:cTn>
                        </p:par>
                        <p:par>
                          <p:cTn id="78" fill="hold">
                            <p:stCondLst>
                              <p:cond delay="8000"/>
                            </p:stCondLst>
                            <p:childTnLst>
                              <p:par>
                                <p:cTn id="79" presetID="10" presetClass="entr" presetSubtype="0" fill="hold" grpId="0" nodeType="after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250"/>
                                        <p:tgtEl>
                                          <p:spTgt spid="71"/>
                                        </p:tgtEl>
                                      </p:cBhvr>
                                    </p:animEffect>
                                  </p:childTnLst>
                                </p:cTn>
                              </p:par>
                            </p:childTnLst>
                          </p:cTn>
                        </p:par>
                        <p:par>
                          <p:cTn id="82" fill="hold">
                            <p:stCondLst>
                              <p:cond delay="8500"/>
                            </p:stCondLst>
                            <p:childTnLst>
                              <p:par>
                                <p:cTn id="83" presetID="10" presetClass="entr" presetSubtype="0" fill="hold" grpId="0" nodeType="afterEffect">
                                  <p:stCondLst>
                                    <p:cond delay="0"/>
                                  </p:stCondLst>
                                  <p:childTnLst>
                                    <p:set>
                                      <p:cBhvr>
                                        <p:cTn id="84" dur="1" fill="hold">
                                          <p:stCondLst>
                                            <p:cond delay="0"/>
                                          </p:stCondLst>
                                        </p:cTn>
                                        <p:tgtEl>
                                          <p:spTgt spid="67"/>
                                        </p:tgtEl>
                                        <p:attrNameLst>
                                          <p:attrName>style.visibility</p:attrName>
                                        </p:attrNameLst>
                                      </p:cBhvr>
                                      <p:to>
                                        <p:strVal val="visible"/>
                                      </p:to>
                                    </p:set>
                                    <p:animEffect transition="in" filter="fade">
                                      <p:cBhvr>
                                        <p:cTn id="85" dur="250"/>
                                        <p:tgtEl>
                                          <p:spTgt spid="67"/>
                                        </p:tgtEl>
                                      </p:cBhvr>
                                    </p:animEffect>
                                  </p:childTnLst>
                                </p:cTn>
                              </p:par>
                            </p:childTnLst>
                          </p:cTn>
                        </p:par>
                        <p:par>
                          <p:cTn id="86" fill="hold">
                            <p:stCondLst>
                              <p:cond delay="9000"/>
                            </p:stCondLst>
                            <p:childTnLst>
                              <p:par>
                                <p:cTn id="87" presetID="10" presetClass="entr" presetSubtype="0" fill="hold" grpId="0" nodeType="afterEffect">
                                  <p:stCondLst>
                                    <p:cond delay="0"/>
                                  </p:stCondLst>
                                  <p:childTnLst>
                                    <p:set>
                                      <p:cBhvr>
                                        <p:cTn id="88" dur="1" fill="hold">
                                          <p:stCondLst>
                                            <p:cond delay="0"/>
                                          </p:stCondLst>
                                        </p:cTn>
                                        <p:tgtEl>
                                          <p:spTgt spid="68"/>
                                        </p:tgtEl>
                                        <p:attrNameLst>
                                          <p:attrName>style.visibility</p:attrName>
                                        </p:attrNameLst>
                                      </p:cBhvr>
                                      <p:to>
                                        <p:strVal val="visible"/>
                                      </p:to>
                                    </p:set>
                                    <p:animEffect transition="in" filter="fade">
                                      <p:cBhvr>
                                        <p:cTn id="89" dur="250"/>
                                        <p:tgtEl>
                                          <p:spTgt spid="68"/>
                                        </p:tgtEl>
                                      </p:cBhvr>
                                    </p:animEffect>
                                  </p:childTnLst>
                                </p:cTn>
                              </p:par>
                            </p:childTnLst>
                          </p:cTn>
                        </p:par>
                        <p:par>
                          <p:cTn id="90" fill="hold">
                            <p:stCondLst>
                              <p:cond delay="9500"/>
                            </p:stCondLst>
                            <p:childTnLst>
                              <p:par>
                                <p:cTn id="91" presetID="10" presetClass="entr" presetSubtype="0"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fade">
                                      <p:cBhvr>
                                        <p:cTn id="93" dur="250"/>
                                        <p:tgtEl>
                                          <p:spTgt spid="69"/>
                                        </p:tgtEl>
                                      </p:cBhvr>
                                    </p:animEffect>
                                  </p:childTnLst>
                                </p:cTn>
                              </p:par>
                            </p:childTnLst>
                          </p:cTn>
                        </p:par>
                        <p:par>
                          <p:cTn id="94" fill="hold">
                            <p:stCondLst>
                              <p:cond delay="10000"/>
                            </p:stCondLst>
                            <p:childTnLst>
                              <p:par>
                                <p:cTn id="95" presetID="26" presetClass="emph" presetSubtype="0" repeatCount="2000" fill="hold" grpId="1" nodeType="afterEffect">
                                  <p:stCondLst>
                                    <p:cond delay="0"/>
                                  </p:stCondLst>
                                  <p:childTnLst>
                                    <p:animEffect transition="out" filter="fade">
                                      <p:cBhvr>
                                        <p:cTn id="96" dur="250" tmFilter="0, 0; .2, .5; .8, .5; 1, 0"/>
                                        <p:tgtEl>
                                          <p:spTgt spid="70"/>
                                        </p:tgtEl>
                                      </p:cBhvr>
                                    </p:animEffect>
                                    <p:animScale>
                                      <p:cBhvr>
                                        <p:cTn id="97" dur="125" autoRev="1" fill="hold"/>
                                        <p:tgtEl>
                                          <p:spTgt spid="70"/>
                                        </p:tgtEl>
                                      </p:cBhvr>
                                      <p:by x="105000" y="105000"/>
                                    </p:animScale>
                                  </p:childTnLst>
                                </p:cTn>
                              </p:par>
                            </p:childTnLst>
                          </p:cTn>
                        </p:par>
                        <p:par>
                          <p:cTn id="98" fill="hold">
                            <p:stCondLst>
                              <p:cond delay="10500"/>
                            </p:stCondLst>
                            <p:childTnLst>
                              <p:par>
                                <p:cTn id="99" presetID="26" presetClass="emph" presetSubtype="0" repeatCount="2000" fill="hold" grpId="1" nodeType="afterEffect">
                                  <p:stCondLst>
                                    <p:cond delay="0"/>
                                  </p:stCondLst>
                                  <p:childTnLst>
                                    <p:animEffect transition="out" filter="fade">
                                      <p:cBhvr>
                                        <p:cTn id="100" dur="250" tmFilter="0, 0; .2, .5; .8, .5; 1, 0"/>
                                        <p:tgtEl>
                                          <p:spTgt spid="71"/>
                                        </p:tgtEl>
                                      </p:cBhvr>
                                    </p:animEffect>
                                    <p:animScale>
                                      <p:cBhvr>
                                        <p:cTn id="101" dur="125" autoRev="1" fill="hold"/>
                                        <p:tgtEl>
                                          <p:spTgt spid="71"/>
                                        </p:tgtEl>
                                      </p:cBhvr>
                                      <p:by x="105000" y="105000"/>
                                    </p:animScale>
                                  </p:childTnLst>
                                </p:cTn>
                              </p:par>
                            </p:childTnLst>
                          </p:cTn>
                        </p:par>
                        <p:par>
                          <p:cTn id="102" fill="hold">
                            <p:stCondLst>
                              <p:cond delay="11000"/>
                            </p:stCondLst>
                            <p:childTnLst>
                              <p:par>
                                <p:cTn id="103" presetID="26" presetClass="emph" presetSubtype="0" repeatCount="2000" fill="hold" grpId="1" nodeType="afterEffect">
                                  <p:stCondLst>
                                    <p:cond delay="0"/>
                                  </p:stCondLst>
                                  <p:childTnLst>
                                    <p:animEffect transition="out" filter="fade">
                                      <p:cBhvr>
                                        <p:cTn id="104" dur="250" tmFilter="0, 0; .2, .5; .8, .5; 1, 0"/>
                                        <p:tgtEl>
                                          <p:spTgt spid="67"/>
                                        </p:tgtEl>
                                      </p:cBhvr>
                                    </p:animEffect>
                                    <p:animScale>
                                      <p:cBhvr>
                                        <p:cTn id="105" dur="125" autoRev="1" fill="hold"/>
                                        <p:tgtEl>
                                          <p:spTgt spid="67"/>
                                        </p:tgtEl>
                                      </p:cBhvr>
                                      <p:by x="105000" y="105000"/>
                                    </p:animScale>
                                  </p:childTnLst>
                                </p:cTn>
                              </p:par>
                            </p:childTnLst>
                          </p:cTn>
                        </p:par>
                        <p:par>
                          <p:cTn id="106" fill="hold">
                            <p:stCondLst>
                              <p:cond delay="11500"/>
                            </p:stCondLst>
                            <p:childTnLst>
                              <p:par>
                                <p:cTn id="107" presetID="26" presetClass="emph" presetSubtype="0" repeatCount="2000" fill="hold" grpId="1" nodeType="afterEffect">
                                  <p:stCondLst>
                                    <p:cond delay="0"/>
                                  </p:stCondLst>
                                  <p:childTnLst>
                                    <p:animEffect transition="out" filter="fade">
                                      <p:cBhvr>
                                        <p:cTn id="108" dur="250" tmFilter="0, 0; .2, .5; .8, .5; 1, 0"/>
                                        <p:tgtEl>
                                          <p:spTgt spid="68"/>
                                        </p:tgtEl>
                                      </p:cBhvr>
                                    </p:animEffect>
                                    <p:animScale>
                                      <p:cBhvr>
                                        <p:cTn id="109" dur="125" autoRev="1" fill="hold"/>
                                        <p:tgtEl>
                                          <p:spTgt spid="68"/>
                                        </p:tgtEl>
                                      </p:cBhvr>
                                      <p:by x="105000" y="105000"/>
                                    </p:animScale>
                                  </p:childTnLst>
                                </p:cTn>
                              </p:par>
                            </p:childTnLst>
                          </p:cTn>
                        </p:par>
                        <p:par>
                          <p:cTn id="110" fill="hold">
                            <p:stCondLst>
                              <p:cond delay="12000"/>
                            </p:stCondLst>
                            <p:childTnLst>
                              <p:par>
                                <p:cTn id="111" presetID="26" presetClass="emph" presetSubtype="0" repeatCount="2000" fill="hold" grpId="1" nodeType="afterEffect">
                                  <p:stCondLst>
                                    <p:cond delay="0"/>
                                  </p:stCondLst>
                                  <p:childTnLst>
                                    <p:animEffect transition="out" filter="fade">
                                      <p:cBhvr>
                                        <p:cTn id="112" dur="250" tmFilter="0, 0; .2, .5; .8, .5; 1, 0"/>
                                        <p:tgtEl>
                                          <p:spTgt spid="69"/>
                                        </p:tgtEl>
                                      </p:cBhvr>
                                    </p:animEffect>
                                    <p:animScale>
                                      <p:cBhvr>
                                        <p:cTn id="113" dur="125" autoRev="1" fill="hold"/>
                                        <p:tgtEl>
                                          <p:spTgt spid="69"/>
                                        </p:tgtEl>
                                      </p:cBhvr>
                                      <p:by x="105000" y="105000"/>
                                    </p:animScale>
                                  </p:childTnLst>
                                </p:cTn>
                              </p:par>
                            </p:childTnLst>
                          </p:cTn>
                        </p:par>
                        <p:par>
                          <p:cTn id="114" fill="hold">
                            <p:stCondLst>
                              <p:cond delay="12500"/>
                            </p:stCondLst>
                            <p:childTnLst>
                              <p:par>
                                <p:cTn id="115" presetID="22" presetClass="entr" presetSubtype="8" fill="hold" grpId="0" nodeType="afterEffect" nodePh="1">
                                  <p:stCondLst>
                                    <p:cond delay="0"/>
                                  </p:stCondLst>
                                  <p:endCondLst>
                                    <p:cond evt="begin" delay="0">
                                      <p:tn val="115"/>
                                    </p:cond>
                                  </p:endCondLst>
                                  <p:childTnLst>
                                    <p:set>
                                      <p:cBhvr>
                                        <p:cTn id="116" dur="1" fill="hold">
                                          <p:stCondLst>
                                            <p:cond delay="0"/>
                                          </p:stCondLst>
                                        </p:cTn>
                                        <p:tgtEl>
                                          <p:spTgt spid="77"/>
                                        </p:tgtEl>
                                        <p:attrNameLst>
                                          <p:attrName>style.visibility</p:attrName>
                                        </p:attrNameLst>
                                      </p:cBhvr>
                                      <p:to>
                                        <p:strVal val="visible"/>
                                      </p:to>
                                    </p:set>
                                    <p:animEffect transition="in" filter="wipe(left)">
                                      <p:cBhvr>
                                        <p:cTn id="11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7" grpId="1"/>
      <p:bldP spid="68" grpId="0"/>
      <p:bldP spid="68" grpId="1"/>
      <p:bldP spid="69" grpId="0"/>
      <p:bldP spid="69" grpId="1"/>
      <p:bldP spid="70" grpId="0"/>
      <p:bldP spid="70" grpId="1"/>
      <p:bldP spid="71" grpId="0"/>
      <p:bldP spid="71" grpId="1"/>
      <p:bldP spid="72" grpId="0"/>
      <p:bldP spid="73" grpId="0"/>
      <p:bldP spid="74" grpId="0"/>
      <p:bldP spid="75" grpId="0"/>
      <p:bldP spid="76" grpId="0"/>
      <p:bldP spid="7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6390073" y="5749477"/>
            <a:ext cx="1841888" cy="1108523"/>
            <a:chOff x="6390073" y="5749478"/>
            <a:chExt cx="1841888" cy="1108522"/>
          </a:xfrm>
          <a:solidFill>
            <a:schemeClr val="accent1"/>
          </a:solidFill>
        </p:grpSpPr>
        <p:sp>
          <p:nvSpPr>
            <p:cNvPr id="33" name="Freeform 140"/>
            <p:cNvSpPr/>
            <p:nvPr/>
          </p:nvSpPr>
          <p:spPr bwMode="auto">
            <a:xfrm rot="5400000" flipH="1">
              <a:off x="7078663" y="5060888"/>
              <a:ext cx="464707" cy="1841888"/>
            </a:xfrm>
            <a:custGeom>
              <a:avLst/>
              <a:gdLst>
                <a:gd name="T0" fmla="*/ 192 w 192"/>
                <a:gd name="T1" fmla="*/ 724 h 761"/>
                <a:gd name="T2" fmla="*/ 0 w 192"/>
                <a:gd name="T3" fmla="*/ 0 h 761"/>
                <a:gd name="T4" fmla="*/ 0 w 192"/>
                <a:gd name="T5" fmla="*/ 223 h 761"/>
                <a:gd name="T6" fmla="*/ 192 w 192"/>
                <a:gd name="T7" fmla="*/ 761 h 761"/>
                <a:gd name="T8" fmla="*/ 192 w 192"/>
                <a:gd name="T9" fmla="*/ 724 h 761"/>
              </a:gdLst>
              <a:ahLst/>
              <a:cxnLst>
                <a:cxn ang="0">
                  <a:pos x="T0" y="T1"/>
                </a:cxn>
                <a:cxn ang="0">
                  <a:pos x="T2" y="T3"/>
                </a:cxn>
                <a:cxn ang="0">
                  <a:pos x="T4" y="T5"/>
                </a:cxn>
                <a:cxn ang="0">
                  <a:pos x="T6" y="T7"/>
                </a:cxn>
                <a:cxn ang="0">
                  <a:pos x="T8" y="T9"/>
                </a:cxn>
              </a:cxnLst>
              <a:rect l="0" t="0" r="r" b="b"/>
              <a:pathLst>
                <a:path w="192" h="761">
                  <a:moveTo>
                    <a:pt x="192" y="724"/>
                  </a:moveTo>
                  <a:lnTo>
                    <a:pt x="0" y="0"/>
                  </a:lnTo>
                  <a:lnTo>
                    <a:pt x="0" y="223"/>
                  </a:lnTo>
                  <a:lnTo>
                    <a:pt x="192" y="761"/>
                  </a:lnTo>
                  <a:lnTo>
                    <a:pt x="192" y="724"/>
                  </a:lnTo>
                  <a:close/>
                </a:path>
              </a:pathLst>
            </a:custGeom>
            <a:grp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sp>
          <p:nvSpPr>
            <p:cNvPr id="34" name="Rectangle 37"/>
            <p:cNvSpPr>
              <a:spLocks noChangeArrowheads="1"/>
            </p:cNvSpPr>
            <p:nvPr/>
          </p:nvSpPr>
          <p:spPr bwMode="auto">
            <a:xfrm rot="5400000" flipH="1">
              <a:off x="7640185" y="6266224"/>
              <a:ext cx="643814" cy="539738"/>
            </a:xfrm>
            <a:prstGeom prst="rect">
              <a:avLst/>
            </a:prstGeom>
            <a:grp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grpSp>
      <p:grpSp>
        <p:nvGrpSpPr>
          <p:cNvPr id="35" name="组合 34"/>
          <p:cNvGrpSpPr/>
          <p:nvPr/>
        </p:nvGrpSpPr>
        <p:grpSpPr>
          <a:xfrm>
            <a:off x="6227909" y="5744636"/>
            <a:ext cx="1074637" cy="1113364"/>
            <a:chOff x="6227909" y="5744636"/>
            <a:chExt cx="1074637" cy="1113364"/>
          </a:xfrm>
        </p:grpSpPr>
        <p:sp>
          <p:nvSpPr>
            <p:cNvPr id="36" name="Freeform 141"/>
            <p:cNvSpPr/>
            <p:nvPr/>
          </p:nvSpPr>
          <p:spPr bwMode="auto">
            <a:xfrm rot="5400000" flipH="1">
              <a:off x="6524402" y="5448143"/>
              <a:ext cx="481651" cy="1074637"/>
            </a:xfrm>
            <a:custGeom>
              <a:avLst/>
              <a:gdLst>
                <a:gd name="T0" fmla="*/ 199 w 199"/>
                <a:gd name="T1" fmla="*/ 408 h 444"/>
                <a:gd name="T2" fmla="*/ 0 w 199"/>
                <a:gd name="T3" fmla="*/ 0 h 444"/>
                <a:gd name="T4" fmla="*/ 0 w 199"/>
                <a:gd name="T5" fmla="*/ 228 h 444"/>
                <a:gd name="T6" fmla="*/ 199 w 199"/>
                <a:gd name="T7" fmla="*/ 444 h 444"/>
                <a:gd name="T8" fmla="*/ 199 w 199"/>
                <a:gd name="T9" fmla="*/ 408 h 444"/>
              </a:gdLst>
              <a:ahLst/>
              <a:cxnLst>
                <a:cxn ang="0">
                  <a:pos x="T0" y="T1"/>
                </a:cxn>
                <a:cxn ang="0">
                  <a:pos x="T2" y="T3"/>
                </a:cxn>
                <a:cxn ang="0">
                  <a:pos x="T4" y="T5"/>
                </a:cxn>
                <a:cxn ang="0">
                  <a:pos x="T6" y="T7"/>
                </a:cxn>
                <a:cxn ang="0">
                  <a:pos x="T8" y="T9"/>
                </a:cxn>
              </a:cxnLst>
              <a:rect l="0" t="0" r="r" b="b"/>
              <a:pathLst>
                <a:path w="199" h="444">
                  <a:moveTo>
                    <a:pt x="199" y="408"/>
                  </a:moveTo>
                  <a:lnTo>
                    <a:pt x="0" y="0"/>
                  </a:lnTo>
                  <a:lnTo>
                    <a:pt x="0" y="228"/>
                  </a:lnTo>
                  <a:lnTo>
                    <a:pt x="199" y="444"/>
                  </a:lnTo>
                  <a:lnTo>
                    <a:pt x="199" y="408"/>
                  </a:lnTo>
                  <a:close/>
                </a:path>
              </a:pathLst>
            </a:custGeom>
            <a:solidFill>
              <a:schemeClr val="tx1">
                <a:lumMod val="65000"/>
                <a:lumOff val="35000"/>
              </a:schemeClr>
            </a:solid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sp>
          <p:nvSpPr>
            <p:cNvPr id="37" name="Rectangle 38"/>
            <p:cNvSpPr>
              <a:spLocks noChangeArrowheads="1"/>
            </p:cNvSpPr>
            <p:nvPr/>
          </p:nvSpPr>
          <p:spPr bwMode="auto">
            <a:xfrm rot="5400000" flipH="1">
              <a:off x="6710769" y="6266223"/>
              <a:ext cx="631713" cy="551841"/>
            </a:xfrm>
            <a:prstGeom prst="rect">
              <a:avLst/>
            </a:prstGeom>
            <a:solidFill>
              <a:schemeClr val="tx1">
                <a:lumMod val="65000"/>
                <a:lumOff val="35000"/>
              </a:schemeClr>
            </a:solid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grpSp>
      <p:grpSp>
        <p:nvGrpSpPr>
          <p:cNvPr id="38" name="组合 37"/>
          <p:cNvGrpSpPr/>
          <p:nvPr/>
        </p:nvGrpSpPr>
        <p:grpSpPr>
          <a:xfrm>
            <a:off x="5830973" y="5756737"/>
            <a:ext cx="546999" cy="1101263"/>
            <a:chOff x="5830972" y="5756738"/>
            <a:chExt cx="546999" cy="1101262"/>
          </a:xfrm>
          <a:solidFill>
            <a:schemeClr val="accent1"/>
          </a:solidFill>
        </p:grpSpPr>
        <p:sp>
          <p:nvSpPr>
            <p:cNvPr id="39" name="Freeform 142"/>
            <p:cNvSpPr/>
            <p:nvPr/>
          </p:nvSpPr>
          <p:spPr bwMode="auto">
            <a:xfrm rot="5400000" flipH="1">
              <a:off x="5869697" y="5718013"/>
              <a:ext cx="469549" cy="546999"/>
            </a:xfrm>
            <a:custGeom>
              <a:avLst/>
              <a:gdLst>
                <a:gd name="T0" fmla="*/ 194 w 194"/>
                <a:gd name="T1" fmla="*/ 98 h 226"/>
                <a:gd name="T2" fmla="*/ 0 w 194"/>
                <a:gd name="T3" fmla="*/ 0 h 226"/>
                <a:gd name="T4" fmla="*/ 0 w 194"/>
                <a:gd name="T5" fmla="*/ 226 h 226"/>
                <a:gd name="T6" fmla="*/ 194 w 194"/>
                <a:gd name="T7" fmla="*/ 133 h 226"/>
                <a:gd name="T8" fmla="*/ 194 w 194"/>
                <a:gd name="T9" fmla="*/ 98 h 226"/>
              </a:gdLst>
              <a:ahLst/>
              <a:cxnLst>
                <a:cxn ang="0">
                  <a:pos x="T0" y="T1"/>
                </a:cxn>
                <a:cxn ang="0">
                  <a:pos x="T2" y="T3"/>
                </a:cxn>
                <a:cxn ang="0">
                  <a:pos x="T4" y="T5"/>
                </a:cxn>
                <a:cxn ang="0">
                  <a:pos x="T6" y="T7"/>
                </a:cxn>
                <a:cxn ang="0">
                  <a:pos x="T8" y="T9"/>
                </a:cxn>
              </a:cxnLst>
              <a:rect l="0" t="0" r="r" b="b"/>
              <a:pathLst>
                <a:path w="194" h="226">
                  <a:moveTo>
                    <a:pt x="194" y="98"/>
                  </a:moveTo>
                  <a:lnTo>
                    <a:pt x="0" y="0"/>
                  </a:lnTo>
                  <a:lnTo>
                    <a:pt x="0" y="226"/>
                  </a:lnTo>
                  <a:lnTo>
                    <a:pt x="194" y="133"/>
                  </a:lnTo>
                  <a:lnTo>
                    <a:pt x="194" y="98"/>
                  </a:lnTo>
                  <a:close/>
                </a:path>
              </a:pathLst>
            </a:custGeom>
            <a:grp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sp>
          <p:nvSpPr>
            <p:cNvPr id="40" name="Rectangle 39"/>
            <p:cNvSpPr>
              <a:spLocks noChangeArrowheads="1"/>
            </p:cNvSpPr>
            <p:nvPr/>
          </p:nvSpPr>
          <p:spPr bwMode="auto">
            <a:xfrm rot="5400000" flipH="1">
              <a:off x="5788615" y="6268644"/>
              <a:ext cx="631713" cy="546999"/>
            </a:xfrm>
            <a:prstGeom prst="rect">
              <a:avLst/>
            </a:prstGeom>
            <a:grp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grpSp>
      <p:grpSp>
        <p:nvGrpSpPr>
          <p:cNvPr id="41" name="组合 40"/>
          <p:cNvGrpSpPr/>
          <p:nvPr/>
        </p:nvGrpSpPr>
        <p:grpSpPr>
          <a:xfrm>
            <a:off x="4896716" y="5744636"/>
            <a:ext cx="1072216" cy="1113364"/>
            <a:chOff x="4896716" y="5744636"/>
            <a:chExt cx="1072216" cy="1113364"/>
          </a:xfrm>
        </p:grpSpPr>
        <p:sp>
          <p:nvSpPr>
            <p:cNvPr id="42" name="Freeform 143"/>
            <p:cNvSpPr/>
            <p:nvPr/>
          </p:nvSpPr>
          <p:spPr bwMode="auto">
            <a:xfrm rot="5400000" flipH="1">
              <a:off x="5191998" y="5449354"/>
              <a:ext cx="481651" cy="1072216"/>
            </a:xfrm>
            <a:custGeom>
              <a:avLst/>
              <a:gdLst>
                <a:gd name="T0" fmla="*/ 199 w 199"/>
                <a:gd name="T1" fmla="*/ 0 h 443"/>
                <a:gd name="T2" fmla="*/ 0 w 199"/>
                <a:gd name="T3" fmla="*/ 218 h 443"/>
                <a:gd name="T4" fmla="*/ 0 w 199"/>
                <a:gd name="T5" fmla="*/ 443 h 443"/>
                <a:gd name="T6" fmla="*/ 199 w 199"/>
                <a:gd name="T7" fmla="*/ 35 h 443"/>
                <a:gd name="T8" fmla="*/ 199 w 199"/>
                <a:gd name="T9" fmla="*/ 0 h 443"/>
              </a:gdLst>
              <a:ahLst/>
              <a:cxnLst>
                <a:cxn ang="0">
                  <a:pos x="T0" y="T1"/>
                </a:cxn>
                <a:cxn ang="0">
                  <a:pos x="T2" y="T3"/>
                </a:cxn>
                <a:cxn ang="0">
                  <a:pos x="T4" y="T5"/>
                </a:cxn>
                <a:cxn ang="0">
                  <a:pos x="T6" y="T7"/>
                </a:cxn>
                <a:cxn ang="0">
                  <a:pos x="T8" y="T9"/>
                </a:cxn>
              </a:cxnLst>
              <a:rect l="0" t="0" r="r" b="b"/>
              <a:pathLst>
                <a:path w="199" h="443">
                  <a:moveTo>
                    <a:pt x="199" y="0"/>
                  </a:moveTo>
                  <a:lnTo>
                    <a:pt x="0" y="218"/>
                  </a:lnTo>
                  <a:lnTo>
                    <a:pt x="0" y="443"/>
                  </a:lnTo>
                  <a:lnTo>
                    <a:pt x="199" y="35"/>
                  </a:lnTo>
                  <a:lnTo>
                    <a:pt x="199" y="0"/>
                  </a:lnTo>
                  <a:close/>
                </a:path>
              </a:pathLst>
            </a:custGeom>
            <a:solidFill>
              <a:schemeClr val="tx1">
                <a:lumMod val="65000"/>
                <a:lumOff val="35000"/>
              </a:schemeClr>
            </a:solid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sp>
          <p:nvSpPr>
            <p:cNvPr id="43" name="Rectangle 40"/>
            <p:cNvSpPr>
              <a:spLocks noChangeArrowheads="1"/>
            </p:cNvSpPr>
            <p:nvPr/>
          </p:nvSpPr>
          <p:spPr bwMode="auto">
            <a:xfrm rot="5400000" flipH="1">
              <a:off x="4855570" y="6267434"/>
              <a:ext cx="636553" cy="544579"/>
            </a:xfrm>
            <a:prstGeom prst="rect">
              <a:avLst/>
            </a:prstGeom>
            <a:solidFill>
              <a:schemeClr val="tx1">
                <a:lumMod val="65000"/>
                <a:lumOff val="35000"/>
              </a:schemeClr>
            </a:solid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grpSp>
      <p:grpSp>
        <p:nvGrpSpPr>
          <p:cNvPr id="44" name="组合 43"/>
          <p:cNvGrpSpPr/>
          <p:nvPr/>
        </p:nvGrpSpPr>
        <p:grpSpPr>
          <a:xfrm>
            <a:off x="3960039" y="5739796"/>
            <a:ext cx="1853991" cy="1118205"/>
            <a:chOff x="3960039" y="5739796"/>
            <a:chExt cx="1853990" cy="1118205"/>
          </a:xfrm>
          <a:solidFill>
            <a:schemeClr val="accent1"/>
          </a:solidFill>
        </p:grpSpPr>
        <p:sp>
          <p:nvSpPr>
            <p:cNvPr id="45" name="Freeform 144"/>
            <p:cNvSpPr/>
            <p:nvPr/>
          </p:nvSpPr>
          <p:spPr bwMode="auto">
            <a:xfrm rot="5400000" flipH="1">
              <a:off x="4643788" y="5060887"/>
              <a:ext cx="491332" cy="1849150"/>
            </a:xfrm>
            <a:custGeom>
              <a:avLst/>
              <a:gdLst>
                <a:gd name="T0" fmla="*/ 203 w 203"/>
                <a:gd name="T1" fmla="*/ 0 h 764"/>
                <a:gd name="T2" fmla="*/ 0 w 203"/>
                <a:gd name="T3" fmla="*/ 536 h 764"/>
                <a:gd name="T4" fmla="*/ 0 w 203"/>
                <a:gd name="T5" fmla="*/ 764 h 764"/>
                <a:gd name="T6" fmla="*/ 203 w 203"/>
                <a:gd name="T7" fmla="*/ 35 h 764"/>
                <a:gd name="T8" fmla="*/ 203 w 203"/>
                <a:gd name="T9" fmla="*/ 0 h 764"/>
              </a:gdLst>
              <a:ahLst/>
              <a:cxnLst>
                <a:cxn ang="0">
                  <a:pos x="T0" y="T1"/>
                </a:cxn>
                <a:cxn ang="0">
                  <a:pos x="T2" y="T3"/>
                </a:cxn>
                <a:cxn ang="0">
                  <a:pos x="T4" y="T5"/>
                </a:cxn>
                <a:cxn ang="0">
                  <a:pos x="T6" y="T7"/>
                </a:cxn>
                <a:cxn ang="0">
                  <a:pos x="T8" y="T9"/>
                </a:cxn>
              </a:cxnLst>
              <a:rect l="0" t="0" r="r" b="b"/>
              <a:pathLst>
                <a:path w="203" h="764">
                  <a:moveTo>
                    <a:pt x="203" y="0"/>
                  </a:moveTo>
                  <a:lnTo>
                    <a:pt x="0" y="536"/>
                  </a:lnTo>
                  <a:lnTo>
                    <a:pt x="0" y="764"/>
                  </a:lnTo>
                  <a:lnTo>
                    <a:pt x="203" y="35"/>
                  </a:lnTo>
                  <a:lnTo>
                    <a:pt x="203" y="0"/>
                  </a:lnTo>
                  <a:close/>
                </a:path>
              </a:pathLst>
            </a:custGeom>
            <a:grp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sp>
          <p:nvSpPr>
            <p:cNvPr id="46" name="Rectangle 41"/>
            <p:cNvSpPr>
              <a:spLocks noChangeArrowheads="1"/>
            </p:cNvSpPr>
            <p:nvPr/>
          </p:nvSpPr>
          <p:spPr bwMode="auto">
            <a:xfrm rot="5400000" flipH="1">
              <a:off x="3924944" y="6266224"/>
              <a:ext cx="626872" cy="556681"/>
            </a:xfrm>
            <a:prstGeom prst="rect">
              <a:avLst/>
            </a:prstGeom>
            <a:grp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grpSp>
      <p:grpSp>
        <p:nvGrpSpPr>
          <p:cNvPr id="47" name="组合 46"/>
          <p:cNvGrpSpPr/>
          <p:nvPr/>
        </p:nvGrpSpPr>
        <p:grpSpPr>
          <a:xfrm>
            <a:off x="6390073" y="4344047"/>
            <a:ext cx="1498199" cy="1405432"/>
            <a:chOff x="6390073" y="4344047"/>
            <a:chExt cx="1498198" cy="1405432"/>
          </a:xfrm>
          <a:solidFill>
            <a:schemeClr val="accent1"/>
          </a:solidFill>
        </p:grpSpPr>
        <p:sp>
          <p:nvSpPr>
            <p:cNvPr id="48" name="Rectangle 42"/>
            <p:cNvSpPr>
              <a:spLocks noChangeArrowheads="1"/>
            </p:cNvSpPr>
            <p:nvPr/>
          </p:nvSpPr>
          <p:spPr bwMode="auto">
            <a:xfrm rot="5400000" flipH="1">
              <a:off x="6039121" y="5308975"/>
              <a:ext cx="791456" cy="89552"/>
            </a:xfrm>
            <a:prstGeom prst="rect">
              <a:avLst/>
            </a:prstGeom>
            <a:grp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sp>
          <p:nvSpPr>
            <p:cNvPr id="49" name="Freeform 43"/>
            <p:cNvSpPr>
              <a:spLocks noEditPoints="1"/>
            </p:cNvSpPr>
            <p:nvPr/>
          </p:nvSpPr>
          <p:spPr bwMode="auto">
            <a:xfrm rot="5400000" flipH="1">
              <a:off x="7093185" y="4081439"/>
              <a:ext cx="532477" cy="1057694"/>
            </a:xfrm>
            <a:custGeom>
              <a:avLst/>
              <a:gdLst>
                <a:gd name="T0" fmla="*/ 51 w 93"/>
                <a:gd name="T1" fmla="*/ 93 h 184"/>
                <a:gd name="T2" fmla="*/ 93 w 93"/>
                <a:gd name="T3" fmla="*/ 47 h 184"/>
                <a:gd name="T4" fmla="*/ 46 w 93"/>
                <a:gd name="T5" fmla="*/ 0 h 184"/>
                <a:gd name="T6" fmla="*/ 0 w 93"/>
                <a:gd name="T7" fmla="*/ 47 h 184"/>
                <a:gd name="T8" fmla="*/ 36 w 93"/>
                <a:gd name="T9" fmla="*/ 92 h 184"/>
                <a:gd name="T10" fmla="*/ 36 w 93"/>
                <a:gd name="T11" fmla="*/ 184 h 184"/>
                <a:gd name="T12" fmla="*/ 51 w 93"/>
                <a:gd name="T13" fmla="*/ 184 h 184"/>
                <a:gd name="T14" fmla="*/ 51 w 93"/>
                <a:gd name="T15" fmla="*/ 93 h 184"/>
                <a:gd name="T16" fmla="*/ 19 w 93"/>
                <a:gd name="T17" fmla="*/ 47 h 184"/>
                <a:gd name="T18" fmla="*/ 46 w 93"/>
                <a:gd name="T19" fmla="*/ 19 h 184"/>
                <a:gd name="T20" fmla="*/ 74 w 93"/>
                <a:gd name="T21" fmla="*/ 47 h 184"/>
                <a:gd name="T22" fmla="*/ 46 w 93"/>
                <a:gd name="T23" fmla="*/ 74 h 184"/>
                <a:gd name="T24" fmla="*/ 19 w 93"/>
                <a:gd name="T25" fmla="*/ 4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84">
                  <a:moveTo>
                    <a:pt x="51" y="93"/>
                  </a:moveTo>
                  <a:cubicBezTo>
                    <a:pt x="75" y="90"/>
                    <a:pt x="93" y="71"/>
                    <a:pt x="93" y="47"/>
                  </a:cubicBezTo>
                  <a:cubicBezTo>
                    <a:pt x="93" y="21"/>
                    <a:pt x="72" y="0"/>
                    <a:pt x="46" y="0"/>
                  </a:cubicBezTo>
                  <a:cubicBezTo>
                    <a:pt x="21" y="0"/>
                    <a:pt x="0" y="21"/>
                    <a:pt x="0" y="47"/>
                  </a:cubicBezTo>
                  <a:cubicBezTo>
                    <a:pt x="0" y="69"/>
                    <a:pt x="15" y="87"/>
                    <a:pt x="36" y="92"/>
                  </a:cubicBezTo>
                  <a:cubicBezTo>
                    <a:pt x="36" y="184"/>
                    <a:pt x="36" y="184"/>
                    <a:pt x="36" y="184"/>
                  </a:cubicBezTo>
                  <a:cubicBezTo>
                    <a:pt x="51" y="184"/>
                    <a:pt x="51" y="184"/>
                    <a:pt x="51" y="184"/>
                  </a:cubicBezTo>
                  <a:lnTo>
                    <a:pt x="51" y="93"/>
                  </a:lnTo>
                  <a:close/>
                  <a:moveTo>
                    <a:pt x="19" y="47"/>
                  </a:moveTo>
                  <a:cubicBezTo>
                    <a:pt x="19" y="32"/>
                    <a:pt x="31" y="19"/>
                    <a:pt x="46" y="19"/>
                  </a:cubicBezTo>
                  <a:cubicBezTo>
                    <a:pt x="61" y="19"/>
                    <a:pt x="74" y="32"/>
                    <a:pt x="74" y="47"/>
                  </a:cubicBezTo>
                  <a:cubicBezTo>
                    <a:pt x="74" y="62"/>
                    <a:pt x="61" y="74"/>
                    <a:pt x="46" y="74"/>
                  </a:cubicBezTo>
                  <a:cubicBezTo>
                    <a:pt x="31" y="74"/>
                    <a:pt x="19" y="62"/>
                    <a:pt x="19" y="47"/>
                  </a:cubicBezTo>
                  <a:close/>
                </a:path>
              </a:pathLst>
            </a:custGeom>
            <a:grp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sp>
          <p:nvSpPr>
            <p:cNvPr id="50" name="Freeform 44"/>
            <p:cNvSpPr/>
            <p:nvPr/>
          </p:nvSpPr>
          <p:spPr bwMode="auto">
            <a:xfrm rot="5400000" flipH="1">
              <a:off x="6423958" y="4551403"/>
              <a:ext cx="372735" cy="440504"/>
            </a:xfrm>
            <a:custGeom>
              <a:avLst/>
              <a:gdLst>
                <a:gd name="T0" fmla="*/ 50 w 65"/>
                <a:gd name="T1" fmla="*/ 0 h 77"/>
                <a:gd name="T2" fmla="*/ 50 w 65"/>
                <a:gd name="T3" fmla="*/ 0 h 77"/>
                <a:gd name="T4" fmla="*/ 2 w 65"/>
                <a:gd name="T5" fmla="*/ 61 h 77"/>
                <a:gd name="T6" fmla="*/ 0 w 65"/>
                <a:gd name="T7" fmla="*/ 61 h 77"/>
                <a:gd name="T8" fmla="*/ 0 w 65"/>
                <a:gd name="T9" fmla="*/ 77 h 77"/>
                <a:gd name="T10" fmla="*/ 2 w 65"/>
                <a:gd name="T11" fmla="*/ 77 h 77"/>
                <a:gd name="T12" fmla="*/ 43 w 65"/>
                <a:gd name="T13" fmla="*/ 63 h 77"/>
                <a:gd name="T14" fmla="*/ 65 w 65"/>
                <a:gd name="T15" fmla="*/ 0 h 77"/>
                <a:gd name="T16" fmla="*/ 65 w 65"/>
                <a:gd name="T17" fmla="*/ 0 h 77"/>
                <a:gd name="T18" fmla="*/ 50 w 65"/>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77">
                  <a:moveTo>
                    <a:pt x="50" y="0"/>
                  </a:moveTo>
                  <a:cubicBezTo>
                    <a:pt x="50" y="0"/>
                    <a:pt x="50" y="0"/>
                    <a:pt x="50" y="0"/>
                  </a:cubicBezTo>
                  <a:cubicBezTo>
                    <a:pt x="50" y="23"/>
                    <a:pt x="44" y="61"/>
                    <a:pt x="2" y="61"/>
                  </a:cubicBezTo>
                  <a:cubicBezTo>
                    <a:pt x="0" y="61"/>
                    <a:pt x="0" y="61"/>
                    <a:pt x="0" y="61"/>
                  </a:cubicBezTo>
                  <a:cubicBezTo>
                    <a:pt x="0" y="77"/>
                    <a:pt x="0" y="77"/>
                    <a:pt x="0" y="77"/>
                  </a:cubicBezTo>
                  <a:cubicBezTo>
                    <a:pt x="2" y="77"/>
                    <a:pt x="2" y="77"/>
                    <a:pt x="2" y="77"/>
                  </a:cubicBezTo>
                  <a:cubicBezTo>
                    <a:pt x="13" y="77"/>
                    <a:pt x="29" y="75"/>
                    <a:pt x="43" y="63"/>
                  </a:cubicBezTo>
                  <a:cubicBezTo>
                    <a:pt x="58" y="50"/>
                    <a:pt x="65" y="29"/>
                    <a:pt x="65" y="0"/>
                  </a:cubicBezTo>
                  <a:cubicBezTo>
                    <a:pt x="65" y="0"/>
                    <a:pt x="65" y="0"/>
                    <a:pt x="65" y="0"/>
                  </a:cubicBezTo>
                  <a:lnTo>
                    <a:pt x="50" y="0"/>
                  </a:lnTo>
                  <a:close/>
                </a:path>
              </a:pathLst>
            </a:custGeom>
            <a:grp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grpSp>
      <p:grpSp>
        <p:nvGrpSpPr>
          <p:cNvPr id="51" name="组合 50"/>
          <p:cNvGrpSpPr/>
          <p:nvPr/>
        </p:nvGrpSpPr>
        <p:grpSpPr>
          <a:xfrm>
            <a:off x="6227911" y="2987064"/>
            <a:ext cx="1661988" cy="2757575"/>
            <a:chOff x="6227910" y="2987063"/>
            <a:chExt cx="1661988" cy="2757575"/>
          </a:xfrm>
        </p:grpSpPr>
        <p:sp>
          <p:nvSpPr>
            <p:cNvPr id="52" name="Rectangle 45"/>
            <p:cNvSpPr>
              <a:spLocks noChangeArrowheads="1"/>
            </p:cNvSpPr>
            <p:nvPr/>
          </p:nvSpPr>
          <p:spPr bwMode="auto">
            <a:xfrm rot="5400000" flipH="1">
              <a:off x="5182317" y="4611913"/>
              <a:ext cx="2178318" cy="87132"/>
            </a:xfrm>
            <a:prstGeom prst="rect">
              <a:avLst/>
            </a:prstGeom>
            <a:solidFill>
              <a:schemeClr val="tx1">
                <a:lumMod val="65000"/>
                <a:lumOff val="35000"/>
              </a:schemeClr>
            </a:solid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sp>
          <p:nvSpPr>
            <p:cNvPr id="53" name="Freeform 46"/>
            <p:cNvSpPr/>
            <p:nvPr/>
          </p:nvSpPr>
          <p:spPr bwMode="auto">
            <a:xfrm rot="5400000" flipH="1">
              <a:off x="6269471" y="3170593"/>
              <a:ext cx="355792" cy="435664"/>
            </a:xfrm>
            <a:custGeom>
              <a:avLst/>
              <a:gdLst>
                <a:gd name="T0" fmla="*/ 46 w 62"/>
                <a:gd name="T1" fmla="*/ 0 h 76"/>
                <a:gd name="T2" fmla="*/ 46 w 62"/>
                <a:gd name="T3" fmla="*/ 0 h 76"/>
                <a:gd name="T4" fmla="*/ 1 w 62"/>
                <a:gd name="T5" fmla="*/ 61 h 76"/>
                <a:gd name="T6" fmla="*/ 0 w 62"/>
                <a:gd name="T7" fmla="*/ 61 h 76"/>
                <a:gd name="T8" fmla="*/ 0 w 62"/>
                <a:gd name="T9" fmla="*/ 76 h 76"/>
                <a:gd name="T10" fmla="*/ 1 w 62"/>
                <a:gd name="T11" fmla="*/ 76 h 76"/>
                <a:gd name="T12" fmla="*/ 62 w 62"/>
                <a:gd name="T13" fmla="*/ 0 h 76"/>
                <a:gd name="T14" fmla="*/ 62 w 62"/>
                <a:gd name="T15" fmla="*/ 0 h 76"/>
                <a:gd name="T16" fmla="*/ 46 w 62"/>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76">
                  <a:moveTo>
                    <a:pt x="46" y="0"/>
                  </a:moveTo>
                  <a:cubicBezTo>
                    <a:pt x="46" y="0"/>
                    <a:pt x="46" y="0"/>
                    <a:pt x="46" y="0"/>
                  </a:cubicBezTo>
                  <a:cubicBezTo>
                    <a:pt x="46" y="55"/>
                    <a:pt x="14" y="61"/>
                    <a:pt x="1" y="61"/>
                  </a:cubicBezTo>
                  <a:cubicBezTo>
                    <a:pt x="0" y="61"/>
                    <a:pt x="0" y="61"/>
                    <a:pt x="0" y="61"/>
                  </a:cubicBezTo>
                  <a:cubicBezTo>
                    <a:pt x="0" y="76"/>
                    <a:pt x="0" y="76"/>
                    <a:pt x="0" y="76"/>
                  </a:cubicBezTo>
                  <a:cubicBezTo>
                    <a:pt x="1" y="76"/>
                    <a:pt x="1" y="76"/>
                    <a:pt x="1" y="76"/>
                  </a:cubicBezTo>
                  <a:cubicBezTo>
                    <a:pt x="38" y="76"/>
                    <a:pt x="62" y="47"/>
                    <a:pt x="62" y="0"/>
                  </a:cubicBezTo>
                  <a:cubicBezTo>
                    <a:pt x="62" y="0"/>
                    <a:pt x="62" y="0"/>
                    <a:pt x="62" y="0"/>
                  </a:cubicBezTo>
                  <a:lnTo>
                    <a:pt x="46" y="0"/>
                  </a:lnTo>
                  <a:close/>
                </a:path>
              </a:pathLst>
            </a:custGeom>
            <a:solidFill>
              <a:schemeClr val="tx1">
                <a:lumMod val="65000"/>
                <a:lumOff val="35000"/>
              </a:schemeClr>
            </a:solid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sp>
          <p:nvSpPr>
            <p:cNvPr id="54" name="Freeform 47"/>
            <p:cNvSpPr>
              <a:spLocks noEditPoints="1"/>
            </p:cNvSpPr>
            <p:nvPr/>
          </p:nvSpPr>
          <p:spPr bwMode="auto">
            <a:xfrm rot="5400000" flipH="1">
              <a:off x="7013730" y="2638532"/>
              <a:ext cx="527637" cy="1224699"/>
            </a:xfrm>
            <a:custGeom>
              <a:avLst/>
              <a:gdLst>
                <a:gd name="T0" fmla="*/ 53 w 92"/>
                <a:gd name="T1" fmla="*/ 93 h 213"/>
                <a:gd name="T2" fmla="*/ 92 w 92"/>
                <a:gd name="T3" fmla="*/ 47 h 213"/>
                <a:gd name="T4" fmla="*/ 46 w 92"/>
                <a:gd name="T5" fmla="*/ 0 h 213"/>
                <a:gd name="T6" fmla="*/ 0 w 92"/>
                <a:gd name="T7" fmla="*/ 47 h 213"/>
                <a:gd name="T8" fmla="*/ 37 w 92"/>
                <a:gd name="T9" fmla="*/ 92 h 213"/>
                <a:gd name="T10" fmla="*/ 37 w 92"/>
                <a:gd name="T11" fmla="*/ 213 h 213"/>
                <a:gd name="T12" fmla="*/ 53 w 92"/>
                <a:gd name="T13" fmla="*/ 213 h 213"/>
                <a:gd name="T14" fmla="*/ 53 w 92"/>
                <a:gd name="T15" fmla="*/ 93 h 213"/>
                <a:gd name="T16" fmla="*/ 19 w 92"/>
                <a:gd name="T17" fmla="*/ 47 h 213"/>
                <a:gd name="T18" fmla="*/ 46 w 92"/>
                <a:gd name="T19" fmla="*/ 19 h 213"/>
                <a:gd name="T20" fmla="*/ 73 w 92"/>
                <a:gd name="T21" fmla="*/ 47 h 213"/>
                <a:gd name="T22" fmla="*/ 46 w 92"/>
                <a:gd name="T23" fmla="*/ 74 h 213"/>
                <a:gd name="T24" fmla="*/ 19 w 92"/>
                <a:gd name="T25"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213">
                  <a:moveTo>
                    <a:pt x="53" y="93"/>
                  </a:moveTo>
                  <a:cubicBezTo>
                    <a:pt x="75" y="89"/>
                    <a:pt x="92" y="70"/>
                    <a:pt x="92" y="47"/>
                  </a:cubicBezTo>
                  <a:cubicBezTo>
                    <a:pt x="92" y="21"/>
                    <a:pt x="72" y="0"/>
                    <a:pt x="46" y="0"/>
                  </a:cubicBezTo>
                  <a:cubicBezTo>
                    <a:pt x="20" y="0"/>
                    <a:pt x="0" y="21"/>
                    <a:pt x="0" y="47"/>
                  </a:cubicBezTo>
                  <a:cubicBezTo>
                    <a:pt x="0" y="69"/>
                    <a:pt x="16" y="88"/>
                    <a:pt x="37" y="92"/>
                  </a:cubicBezTo>
                  <a:cubicBezTo>
                    <a:pt x="37" y="213"/>
                    <a:pt x="37" y="213"/>
                    <a:pt x="37" y="213"/>
                  </a:cubicBezTo>
                  <a:cubicBezTo>
                    <a:pt x="53" y="213"/>
                    <a:pt x="53" y="213"/>
                    <a:pt x="53" y="213"/>
                  </a:cubicBezTo>
                  <a:lnTo>
                    <a:pt x="53" y="93"/>
                  </a:lnTo>
                  <a:close/>
                  <a:moveTo>
                    <a:pt x="19" y="47"/>
                  </a:moveTo>
                  <a:cubicBezTo>
                    <a:pt x="19" y="32"/>
                    <a:pt x="31" y="19"/>
                    <a:pt x="46" y="19"/>
                  </a:cubicBezTo>
                  <a:cubicBezTo>
                    <a:pt x="61" y="19"/>
                    <a:pt x="73" y="32"/>
                    <a:pt x="73" y="47"/>
                  </a:cubicBezTo>
                  <a:cubicBezTo>
                    <a:pt x="73" y="62"/>
                    <a:pt x="61" y="74"/>
                    <a:pt x="46" y="74"/>
                  </a:cubicBezTo>
                  <a:cubicBezTo>
                    <a:pt x="31" y="74"/>
                    <a:pt x="19" y="62"/>
                    <a:pt x="19" y="47"/>
                  </a:cubicBezTo>
                  <a:close/>
                </a:path>
              </a:pathLst>
            </a:custGeom>
            <a:solidFill>
              <a:schemeClr val="tx1">
                <a:lumMod val="65000"/>
                <a:lumOff val="35000"/>
              </a:schemeClr>
            </a:solid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grpSp>
      <p:grpSp>
        <p:nvGrpSpPr>
          <p:cNvPr id="55" name="组合 54"/>
          <p:cNvGrpSpPr/>
          <p:nvPr/>
        </p:nvGrpSpPr>
        <p:grpSpPr>
          <a:xfrm>
            <a:off x="6056065" y="1600201"/>
            <a:ext cx="1832207" cy="4156539"/>
            <a:chOff x="6056064" y="1600200"/>
            <a:chExt cx="1832207" cy="4156539"/>
          </a:xfrm>
          <a:solidFill>
            <a:schemeClr val="accent1"/>
          </a:solidFill>
        </p:grpSpPr>
        <p:sp>
          <p:nvSpPr>
            <p:cNvPr id="56" name="Rectangle 48"/>
            <p:cNvSpPr>
              <a:spLocks noChangeArrowheads="1"/>
            </p:cNvSpPr>
            <p:nvPr/>
          </p:nvSpPr>
          <p:spPr bwMode="auto">
            <a:xfrm rot="5400000" flipH="1">
              <a:off x="4340034" y="3955997"/>
              <a:ext cx="3516773" cy="84712"/>
            </a:xfrm>
            <a:prstGeom prst="rect">
              <a:avLst/>
            </a:prstGeom>
            <a:grp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sp>
          <p:nvSpPr>
            <p:cNvPr id="57" name="Freeform 49"/>
            <p:cNvSpPr>
              <a:spLocks noEditPoints="1"/>
            </p:cNvSpPr>
            <p:nvPr/>
          </p:nvSpPr>
          <p:spPr bwMode="auto">
            <a:xfrm rot="5400000" flipH="1">
              <a:off x="6961276" y="1205682"/>
              <a:ext cx="532477" cy="1321513"/>
            </a:xfrm>
            <a:custGeom>
              <a:avLst/>
              <a:gdLst>
                <a:gd name="T0" fmla="*/ 54 w 93"/>
                <a:gd name="T1" fmla="*/ 92 h 230"/>
                <a:gd name="T2" fmla="*/ 93 w 93"/>
                <a:gd name="T3" fmla="*/ 47 h 230"/>
                <a:gd name="T4" fmla="*/ 47 w 93"/>
                <a:gd name="T5" fmla="*/ 0 h 230"/>
                <a:gd name="T6" fmla="*/ 0 w 93"/>
                <a:gd name="T7" fmla="*/ 47 h 230"/>
                <a:gd name="T8" fmla="*/ 39 w 93"/>
                <a:gd name="T9" fmla="*/ 92 h 230"/>
                <a:gd name="T10" fmla="*/ 39 w 93"/>
                <a:gd name="T11" fmla="*/ 230 h 230"/>
                <a:gd name="T12" fmla="*/ 54 w 93"/>
                <a:gd name="T13" fmla="*/ 230 h 230"/>
                <a:gd name="T14" fmla="*/ 54 w 93"/>
                <a:gd name="T15" fmla="*/ 92 h 230"/>
                <a:gd name="T16" fmla="*/ 19 w 93"/>
                <a:gd name="T17" fmla="*/ 47 h 230"/>
                <a:gd name="T18" fmla="*/ 47 w 93"/>
                <a:gd name="T19" fmla="*/ 19 h 230"/>
                <a:gd name="T20" fmla="*/ 74 w 93"/>
                <a:gd name="T21" fmla="*/ 47 h 230"/>
                <a:gd name="T22" fmla="*/ 47 w 93"/>
                <a:gd name="T23" fmla="*/ 74 h 230"/>
                <a:gd name="T24" fmla="*/ 19 w 93"/>
                <a:gd name="T25" fmla="*/ 47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230">
                  <a:moveTo>
                    <a:pt x="54" y="92"/>
                  </a:moveTo>
                  <a:cubicBezTo>
                    <a:pt x="76" y="89"/>
                    <a:pt x="93" y="70"/>
                    <a:pt x="93" y="47"/>
                  </a:cubicBezTo>
                  <a:cubicBezTo>
                    <a:pt x="93" y="21"/>
                    <a:pt x="72" y="0"/>
                    <a:pt x="47" y="0"/>
                  </a:cubicBezTo>
                  <a:cubicBezTo>
                    <a:pt x="21" y="0"/>
                    <a:pt x="0" y="21"/>
                    <a:pt x="0" y="47"/>
                  </a:cubicBezTo>
                  <a:cubicBezTo>
                    <a:pt x="0" y="70"/>
                    <a:pt x="17" y="89"/>
                    <a:pt x="39" y="92"/>
                  </a:cubicBezTo>
                  <a:cubicBezTo>
                    <a:pt x="39" y="230"/>
                    <a:pt x="39" y="230"/>
                    <a:pt x="39" y="230"/>
                  </a:cubicBezTo>
                  <a:cubicBezTo>
                    <a:pt x="54" y="230"/>
                    <a:pt x="54" y="230"/>
                    <a:pt x="54" y="230"/>
                  </a:cubicBezTo>
                  <a:lnTo>
                    <a:pt x="54" y="92"/>
                  </a:lnTo>
                  <a:close/>
                  <a:moveTo>
                    <a:pt x="19" y="47"/>
                  </a:moveTo>
                  <a:cubicBezTo>
                    <a:pt x="19" y="32"/>
                    <a:pt x="31" y="19"/>
                    <a:pt x="47" y="19"/>
                  </a:cubicBezTo>
                  <a:cubicBezTo>
                    <a:pt x="62" y="19"/>
                    <a:pt x="74" y="32"/>
                    <a:pt x="74" y="47"/>
                  </a:cubicBezTo>
                  <a:cubicBezTo>
                    <a:pt x="74" y="62"/>
                    <a:pt x="62" y="74"/>
                    <a:pt x="47" y="74"/>
                  </a:cubicBezTo>
                  <a:cubicBezTo>
                    <a:pt x="31" y="74"/>
                    <a:pt x="19" y="62"/>
                    <a:pt x="19" y="47"/>
                  </a:cubicBezTo>
                  <a:close/>
                </a:path>
              </a:pathLst>
            </a:custGeom>
            <a:grp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sp>
          <p:nvSpPr>
            <p:cNvPr id="58" name="Freeform 50"/>
            <p:cNvSpPr/>
            <p:nvPr/>
          </p:nvSpPr>
          <p:spPr bwMode="auto">
            <a:xfrm rot="5400000" flipH="1">
              <a:off x="6103261" y="1776470"/>
              <a:ext cx="416300" cy="510694"/>
            </a:xfrm>
            <a:custGeom>
              <a:avLst/>
              <a:gdLst>
                <a:gd name="T0" fmla="*/ 58 w 73"/>
                <a:gd name="T1" fmla="*/ 0 h 89"/>
                <a:gd name="T2" fmla="*/ 58 w 73"/>
                <a:gd name="T3" fmla="*/ 1 h 89"/>
                <a:gd name="T4" fmla="*/ 1 w 73"/>
                <a:gd name="T5" fmla="*/ 74 h 89"/>
                <a:gd name="T6" fmla="*/ 0 w 73"/>
                <a:gd name="T7" fmla="*/ 74 h 89"/>
                <a:gd name="T8" fmla="*/ 0 w 73"/>
                <a:gd name="T9" fmla="*/ 89 h 89"/>
                <a:gd name="T10" fmla="*/ 1 w 73"/>
                <a:gd name="T11" fmla="*/ 89 h 89"/>
                <a:gd name="T12" fmla="*/ 58 w 73"/>
                <a:gd name="T13" fmla="*/ 60 h 89"/>
                <a:gd name="T14" fmla="*/ 73 w 73"/>
                <a:gd name="T15" fmla="*/ 1 h 89"/>
                <a:gd name="T16" fmla="*/ 73 w 73"/>
                <a:gd name="T17" fmla="*/ 0 h 89"/>
                <a:gd name="T18" fmla="*/ 58 w 73"/>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9">
                  <a:moveTo>
                    <a:pt x="58" y="0"/>
                  </a:moveTo>
                  <a:cubicBezTo>
                    <a:pt x="58" y="1"/>
                    <a:pt x="58" y="1"/>
                    <a:pt x="58" y="1"/>
                  </a:cubicBezTo>
                  <a:cubicBezTo>
                    <a:pt x="58" y="23"/>
                    <a:pt x="52" y="74"/>
                    <a:pt x="1" y="74"/>
                  </a:cubicBezTo>
                  <a:cubicBezTo>
                    <a:pt x="0" y="74"/>
                    <a:pt x="0" y="74"/>
                    <a:pt x="0" y="74"/>
                  </a:cubicBezTo>
                  <a:cubicBezTo>
                    <a:pt x="0" y="89"/>
                    <a:pt x="0" y="89"/>
                    <a:pt x="0" y="89"/>
                  </a:cubicBezTo>
                  <a:cubicBezTo>
                    <a:pt x="1" y="89"/>
                    <a:pt x="1" y="89"/>
                    <a:pt x="1" y="89"/>
                  </a:cubicBezTo>
                  <a:cubicBezTo>
                    <a:pt x="26" y="89"/>
                    <a:pt x="45" y="79"/>
                    <a:pt x="58" y="60"/>
                  </a:cubicBezTo>
                  <a:cubicBezTo>
                    <a:pt x="71" y="41"/>
                    <a:pt x="73" y="17"/>
                    <a:pt x="73" y="1"/>
                  </a:cubicBezTo>
                  <a:cubicBezTo>
                    <a:pt x="73" y="0"/>
                    <a:pt x="73" y="0"/>
                    <a:pt x="73" y="0"/>
                  </a:cubicBezTo>
                  <a:lnTo>
                    <a:pt x="58" y="0"/>
                  </a:lnTo>
                  <a:close/>
                </a:path>
              </a:pathLst>
            </a:custGeom>
            <a:grp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grpSp>
      <p:grpSp>
        <p:nvGrpSpPr>
          <p:cNvPr id="59" name="组合 58"/>
          <p:cNvGrpSpPr/>
          <p:nvPr/>
        </p:nvGrpSpPr>
        <p:grpSpPr>
          <a:xfrm>
            <a:off x="4304604" y="2313411"/>
            <a:ext cx="1676429" cy="3431227"/>
            <a:chOff x="4304604" y="2313410"/>
            <a:chExt cx="1676429" cy="3431227"/>
          </a:xfrm>
        </p:grpSpPr>
        <p:sp>
          <p:nvSpPr>
            <p:cNvPr id="60" name="Freeform 51"/>
            <p:cNvSpPr/>
            <p:nvPr/>
          </p:nvSpPr>
          <p:spPr bwMode="auto">
            <a:xfrm rot="5400000" flipH="1">
              <a:off x="5572868" y="2469106"/>
              <a:ext cx="348531" cy="459867"/>
            </a:xfrm>
            <a:custGeom>
              <a:avLst/>
              <a:gdLst>
                <a:gd name="T0" fmla="*/ 61 w 61"/>
                <a:gd name="T1" fmla="*/ 78 h 80"/>
                <a:gd name="T2" fmla="*/ 4 w 61"/>
                <a:gd name="T3" fmla="*/ 1 h 80"/>
                <a:gd name="T4" fmla="*/ 0 w 61"/>
                <a:gd name="T5" fmla="*/ 0 h 80"/>
                <a:gd name="T6" fmla="*/ 0 w 61"/>
                <a:gd name="T7" fmla="*/ 16 h 80"/>
                <a:gd name="T8" fmla="*/ 3 w 61"/>
                <a:gd name="T9" fmla="*/ 16 h 80"/>
                <a:gd name="T10" fmla="*/ 46 w 61"/>
                <a:gd name="T11" fmla="*/ 78 h 80"/>
                <a:gd name="T12" fmla="*/ 46 w 61"/>
                <a:gd name="T13" fmla="*/ 80 h 80"/>
                <a:gd name="T14" fmla="*/ 61 w 61"/>
                <a:gd name="T15" fmla="*/ 80 h 80"/>
                <a:gd name="T16" fmla="*/ 61 w 61"/>
                <a:gd name="T17"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80">
                  <a:moveTo>
                    <a:pt x="61" y="78"/>
                  </a:moveTo>
                  <a:cubicBezTo>
                    <a:pt x="61" y="26"/>
                    <a:pt x="45" y="3"/>
                    <a:pt x="4" y="1"/>
                  </a:cubicBezTo>
                  <a:cubicBezTo>
                    <a:pt x="3" y="1"/>
                    <a:pt x="2" y="1"/>
                    <a:pt x="0" y="0"/>
                  </a:cubicBezTo>
                  <a:cubicBezTo>
                    <a:pt x="0" y="16"/>
                    <a:pt x="0" y="16"/>
                    <a:pt x="0" y="16"/>
                  </a:cubicBezTo>
                  <a:cubicBezTo>
                    <a:pt x="1" y="16"/>
                    <a:pt x="2" y="16"/>
                    <a:pt x="3" y="16"/>
                  </a:cubicBezTo>
                  <a:cubicBezTo>
                    <a:pt x="26" y="18"/>
                    <a:pt x="46" y="24"/>
                    <a:pt x="46" y="78"/>
                  </a:cubicBezTo>
                  <a:cubicBezTo>
                    <a:pt x="46" y="80"/>
                    <a:pt x="46" y="80"/>
                    <a:pt x="46" y="80"/>
                  </a:cubicBezTo>
                  <a:cubicBezTo>
                    <a:pt x="61" y="80"/>
                    <a:pt x="61" y="80"/>
                    <a:pt x="61" y="80"/>
                  </a:cubicBezTo>
                  <a:lnTo>
                    <a:pt x="61" y="78"/>
                  </a:lnTo>
                  <a:close/>
                </a:path>
              </a:pathLst>
            </a:custGeom>
            <a:solidFill>
              <a:schemeClr val="tx1">
                <a:lumMod val="65000"/>
                <a:lumOff val="35000"/>
              </a:schemeClr>
            </a:solid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sp>
          <p:nvSpPr>
            <p:cNvPr id="61" name="Freeform 52"/>
            <p:cNvSpPr/>
            <p:nvPr/>
          </p:nvSpPr>
          <p:spPr bwMode="auto">
            <a:xfrm rot="5400000" flipH="1">
              <a:off x="4496146" y="4259751"/>
              <a:ext cx="2872959" cy="96814"/>
            </a:xfrm>
            <a:custGeom>
              <a:avLst/>
              <a:gdLst>
                <a:gd name="T0" fmla="*/ 0 w 501"/>
                <a:gd name="T1" fmla="*/ 2 h 17"/>
                <a:gd name="T2" fmla="*/ 0 w 501"/>
                <a:gd name="T3" fmla="*/ 17 h 17"/>
                <a:gd name="T4" fmla="*/ 501 w 501"/>
                <a:gd name="T5" fmla="*/ 17 h 17"/>
                <a:gd name="T6" fmla="*/ 501 w 501"/>
                <a:gd name="T7" fmla="*/ 1 h 17"/>
                <a:gd name="T8" fmla="*/ 0 w 501"/>
                <a:gd name="T9" fmla="*/ 2 h 17"/>
              </a:gdLst>
              <a:ahLst/>
              <a:cxnLst>
                <a:cxn ang="0">
                  <a:pos x="T0" y="T1"/>
                </a:cxn>
                <a:cxn ang="0">
                  <a:pos x="T2" y="T3"/>
                </a:cxn>
                <a:cxn ang="0">
                  <a:pos x="T4" y="T5"/>
                </a:cxn>
                <a:cxn ang="0">
                  <a:pos x="T6" y="T7"/>
                </a:cxn>
                <a:cxn ang="0">
                  <a:pos x="T8" y="T9"/>
                </a:cxn>
              </a:cxnLst>
              <a:rect l="0" t="0" r="r" b="b"/>
              <a:pathLst>
                <a:path w="501" h="17">
                  <a:moveTo>
                    <a:pt x="0" y="2"/>
                  </a:moveTo>
                  <a:cubicBezTo>
                    <a:pt x="0" y="17"/>
                    <a:pt x="0" y="17"/>
                    <a:pt x="0" y="17"/>
                  </a:cubicBezTo>
                  <a:cubicBezTo>
                    <a:pt x="4" y="17"/>
                    <a:pt x="447" y="15"/>
                    <a:pt x="501" y="17"/>
                  </a:cubicBezTo>
                  <a:cubicBezTo>
                    <a:pt x="501" y="1"/>
                    <a:pt x="501" y="1"/>
                    <a:pt x="501" y="1"/>
                  </a:cubicBezTo>
                  <a:cubicBezTo>
                    <a:pt x="443" y="0"/>
                    <a:pt x="18" y="2"/>
                    <a:pt x="0" y="2"/>
                  </a:cubicBezTo>
                  <a:close/>
                </a:path>
              </a:pathLst>
            </a:custGeom>
            <a:solidFill>
              <a:schemeClr val="tx1">
                <a:lumMod val="65000"/>
                <a:lumOff val="35000"/>
              </a:schemeClr>
            </a:solid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sp>
          <p:nvSpPr>
            <p:cNvPr id="62" name="Freeform 53"/>
            <p:cNvSpPr>
              <a:spLocks noEditPoints="1"/>
            </p:cNvSpPr>
            <p:nvPr/>
          </p:nvSpPr>
          <p:spPr bwMode="auto">
            <a:xfrm rot="5400000" flipH="1">
              <a:off x="4644663" y="1973351"/>
              <a:ext cx="532477" cy="1212596"/>
            </a:xfrm>
            <a:custGeom>
              <a:avLst/>
              <a:gdLst>
                <a:gd name="T0" fmla="*/ 56 w 93"/>
                <a:gd name="T1" fmla="*/ 119 h 211"/>
                <a:gd name="T2" fmla="*/ 56 w 93"/>
                <a:gd name="T3" fmla="*/ 0 h 211"/>
                <a:gd name="T4" fmla="*/ 41 w 93"/>
                <a:gd name="T5" fmla="*/ 0 h 211"/>
                <a:gd name="T6" fmla="*/ 41 w 93"/>
                <a:gd name="T7" fmla="*/ 118 h 211"/>
                <a:gd name="T8" fmla="*/ 0 w 93"/>
                <a:gd name="T9" fmla="*/ 164 h 211"/>
                <a:gd name="T10" fmla="*/ 46 w 93"/>
                <a:gd name="T11" fmla="*/ 211 h 211"/>
                <a:gd name="T12" fmla="*/ 93 w 93"/>
                <a:gd name="T13" fmla="*/ 164 h 211"/>
                <a:gd name="T14" fmla="*/ 56 w 93"/>
                <a:gd name="T15" fmla="*/ 119 h 211"/>
                <a:gd name="T16" fmla="*/ 46 w 93"/>
                <a:gd name="T17" fmla="*/ 191 h 211"/>
                <a:gd name="T18" fmla="*/ 19 w 93"/>
                <a:gd name="T19" fmla="*/ 164 h 211"/>
                <a:gd name="T20" fmla="*/ 46 w 93"/>
                <a:gd name="T21" fmla="*/ 137 h 211"/>
                <a:gd name="T22" fmla="*/ 74 w 93"/>
                <a:gd name="T23" fmla="*/ 164 h 211"/>
                <a:gd name="T24" fmla="*/ 46 w 93"/>
                <a:gd name="T2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211">
                  <a:moveTo>
                    <a:pt x="56" y="119"/>
                  </a:moveTo>
                  <a:cubicBezTo>
                    <a:pt x="56" y="0"/>
                    <a:pt x="56" y="0"/>
                    <a:pt x="56" y="0"/>
                  </a:cubicBezTo>
                  <a:cubicBezTo>
                    <a:pt x="41" y="0"/>
                    <a:pt x="41" y="0"/>
                    <a:pt x="41" y="0"/>
                  </a:cubicBezTo>
                  <a:cubicBezTo>
                    <a:pt x="41" y="118"/>
                    <a:pt x="41" y="118"/>
                    <a:pt x="41" y="118"/>
                  </a:cubicBezTo>
                  <a:cubicBezTo>
                    <a:pt x="18" y="121"/>
                    <a:pt x="0" y="141"/>
                    <a:pt x="0" y="164"/>
                  </a:cubicBezTo>
                  <a:cubicBezTo>
                    <a:pt x="0" y="190"/>
                    <a:pt x="21" y="211"/>
                    <a:pt x="46" y="211"/>
                  </a:cubicBezTo>
                  <a:cubicBezTo>
                    <a:pt x="72" y="211"/>
                    <a:pt x="93" y="190"/>
                    <a:pt x="93" y="164"/>
                  </a:cubicBezTo>
                  <a:cubicBezTo>
                    <a:pt x="93" y="142"/>
                    <a:pt x="77" y="123"/>
                    <a:pt x="56" y="119"/>
                  </a:cubicBezTo>
                  <a:close/>
                  <a:moveTo>
                    <a:pt x="46" y="191"/>
                  </a:moveTo>
                  <a:cubicBezTo>
                    <a:pt x="31" y="191"/>
                    <a:pt x="19" y="179"/>
                    <a:pt x="19" y="164"/>
                  </a:cubicBezTo>
                  <a:cubicBezTo>
                    <a:pt x="19" y="149"/>
                    <a:pt x="31" y="137"/>
                    <a:pt x="46" y="137"/>
                  </a:cubicBezTo>
                  <a:cubicBezTo>
                    <a:pt x="61" y="137"/>
                    <a:pt x="74" y="149"/>
                    <a:pt x="74" y="164"/>
                  </a:cubicBezTo>
                  <a:cubicBezTo>
                    <a:pt x="74" y="179"/>
                    <a:pt x="61" y="191"/>
                    <a:pt x="46" y="191"/>
                  </a:cubicBezTo>
                  <a:close/>
                </a:path>
              </a:pathLst>
            </a:custGeom>
            <a:solidFill>
              <a:schemeClr val="tx1">
                <a:lumMod val="65000"/>
                <a:lumOff val="35000"/>
              </a:schemeClr>
            </a:solid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grpSp>
      <p:grpSp>
        <p:nvGrpSpPr>
          <p:cNvPr id="63" name="组合 62"/>
          <p:cNvGrpSpPr/>
          <p:nvPr/>
        </p:nvGrpSpPr>
        <p:grpSpPr>
          <a:xfrm>
            <a:off x="4315832" y="3681704"/>
            <a:ext cx="1498199" cy="2058092"/>
            <a:chOff x="4315831" y="3681704"/>
            <a:chExt cx="1498199" cy="2058092"/>
          </a:xfrm>
          <a:solidFill>
            <a:schemeClr val="accent1"/>
          </a:solidFill>
        </p:grpSpPr>
        <p:sp>
          <p:nvSpPr>
            <p:cNvPr id="64" name="Freeform 54"/>
            <p:cNvSpPr/>
            <p:nvPr/>
          </p:nvSpPr>
          <p:spPr bwMode="auto">
            <a:xfrm rot="5400000" flipH="1">
              <a:off x="5427982" y="3901539"/>
              <a:ext cx="394519" cy="377575"/>
            </a:xfrm>
            <a:custGeom>
              <a:avLst/>
              <a:gdLst>
                <a:gd name="T0" fmla="*/ 69 w 69"/>
                <a:gd name="T1" fmla="*/ 64 h 66"/>
                <a:gd name="T2" fmla="*/ 1 w 69"/>
                <a:gd name="T3" fmla="*/ 0 h 66"/>
                <a:gd name="T4" fmla="*/ 0 w 69"/>
                <a:gd name="T5" fmla="*/ 0 h 66"/>
                <a:gd name="T6" fmla="*/ 0 w 69"/>
                <a:gd name="T7" fmla="*/ 15 h 66"/>
                <a:gd name="T8" fmla="*/ 1 w 69"/>
                <a:gd name="T9" fmla="*/ 15 h 66"/>
                <a:gd name="T10" fmla="*/ 53 w 69"/>
                <a:gd name="T11" fmla="*/ 64 h 66"/>
                <a:gd name="T12" fmla="*/ 53 w 69"/>
                <a:gd name="T13" fmla="*/ 66 h 66"/>
                <a:gd name="T14" fmla="*/ 69 w 69"/>
                <a:gd name="T15" fmla="*/ 66 h 66"/>
                <a:gd name="T16" fmla="*/ 69 w 69"/>
                <a:gd name="T1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6">
                  <a:moveTo>
                    <a:pt x="69" y="64"/>
                  </a:moveTo>
                  <a:cubicBezTo>
                    <a:pt x="69" y="28"/>
                    <a:pt x="31" y="0"/>
                    <a:pt x="1" y="0"/>
                  </a:cubicBezTo>
                  <a:cubicBezTo>
                    <a:pt x="0" y="0"/>
                    <a:pt x="0" y="0"/>
                    <a:pt x="0" y="0"/>
                  </a:cubicBezTo>
                  <a:cubicBezTo>
                    <a:pt x="0" y="15"/>
                    <a:pt x="0" y="15"/>
                    <a:pt x="0" y="15"/>
                  </a:cubicBezTo>
                  <a:cubicBezTo>
                    <a:pt x="1" y="15"/>
                    <a:pt x="1" y="15"/>
                    <a:pt x="1" y="15"/>
                  </a:cubicBezTo>
                  <a:cubicBezTo>
                    <a:pt x="21" y="15"/>
                    <a:pt x="53" y="36"/>
                    <a:pt x="53" y="64"/>
                  </a:cubicBezTo>
                  <a:cubicBezTo>
                    <a:pt x="53" y="65"/>
                    <a:pt x="53" y="66"/>
                    <a:pt x="53" y="66"/>
                  </a:cubicBezTo>
                  <a:cubicBezTo>
                    <a:pt x="69" y="66"/>
                    <a:pt x="69" y="66"/>
                    <a:pt x="69" y="66"/>
                  </a:cubicBezTo>
                  <a:cubicBezTo>
                    <a:pt x="69" y="66"/>
                    <a:pt x="69" y="65"/>
                    <a:pt x="69" y="64"/>
                  </a:cubicBezTo>
                  <a:close/>
                </a:path>
              </a:pathLst>
            </a:custGeom>
            <a:grp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sp>
          <p:nvSpPr>
            <p:cNvPr id="65" name="Rectangle 55"/>
            <p:cNvSpPr>
              <a:spLocks noChangeArrowheads="1"/>
            </p:cNvSpPr>
            <p:nvPr/>
          </p:nvSpPr>
          <p:spPr bwMode="auto">
            <a:xfrm rot="5400000" flipH="1">
              <a:off x="5045568" y="4971335"/>
              <a:ext cx="1452211" cy="84712"/>
            </a:xfrm>
            <a:prstGeom prst="rect">
              <a:avLst/>
            </a:prstGeom>
            <a:grp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sp>
          <p:nvSpPr>
            <p:cNvPr id="66" name="Freeform 56"/>
            <p:cNvSpPr>
              <a:spLocks noEditPoints="1"/>
            </p:cNvSpPr>
            <p:nvPr/>
          </p:nvSpPr>
          <p:spPr bwMode="auto">
            <a:xfrm rot="5400000" flipH="1">
              <a:off x="4609904" y="3387631"/>
              <a:ext cx="532477" cy="1120623"/>
            </a:xfrm>
            <a:custGeom>
              <a:avLst/>
              <a:gdLst>
                <a:gd name="T0" fmla="*/ 55 w 93"/>
                <a:gd name="T1" fmla="*/ 103 h 195"/>
                <a:gd name="T2" fmla="*/ 56 w 93"/>
                <a:gd name="T3" fmla="*/ 0 h 195"/>
                <a:gd name="T4" fmla="*/ 40 w 93"/>
                <a:gd name="T5" fmla="*/ 0 h 195"/>
                <a:gd name="T6" fmla="*/ 39 w 93"/>
                <a:gd name="T7" fmla="*/ 102 h 195"/>
                <a:gd name="T8" fmla="*/ 0 w 93"/>
                <a:gd name="T9" fmla="*/ 148 h 195"/>
                <a:gd name="T10" fmla="*/ 47 w 93"/>
                <a:gd name="T11" fmla="*/ 195 h 195"/>
                <a:gd name="T12" fmla="*/ 93 w 93"/>
                <a:gd name="T13" fmla="*/ 148 h 195"/>
                <a:gd name="T14" fmla="*/ 55 w 93"/>
                <a:gd name="T15" fmla="*/ 103 h 195"/>
                <a:gd name="T16" fmla="*/ 47 w 93"/>
                <a:gd name="T17" fmla="*/ 176 h 195"/>
                <a:gd name="T18" fmla="*/ 19 w 93"/>
                <a:gd name="T19" fmla="*/ 148 h 195"/>
                <a:gd name="T20" fmla="*/ 47 w 93"/>
                <a:gd name="T21" fmla="*/ 121 h 195"/>
                <a:gd name="T22" fmla="*/ 74 w 93"/>
                <a:gd name="T23" fmla="*/ 148 h 195"/>
                <a:gd name="T24" fmla="*/ 47 w 93"/>
                <a:gd name="T25" fmla="*/ 17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95">
                  <a:moveTo>
                    <a:pt x="55" y="103"/>
                  </a:moveTo>
                  <a:cubicBezTo>
                    <a:pt x="55" y="81"/>
                    <a:pt x="56" y="27"/>
                    <a:pt x="56" y="0"/>
                  </a:cubicBezTo>
                  <a:cubicBezTo>
                    <a:pt x="40" y="0"/>
                    <a:pt x="40" y="0"/>
                    <a:pt x="40" y="0"/>
                  </a:cubicBezTo>
                  <a:cubicBezTo>
                    <a:pt x="40" y="27"/>
                    <a:pt x="39" y="81"/>
                    <a:pt x="39" y="102"/>
                  </a:cubicBezTo>
                  <a:cubicBezTo>
                    <a:pt x="17" y="106"/>
                    <a:pt x="0" y="125"/>
                    <a:pt x="0" y="148"/>
                  </a:cubicBezTo>
                  <a:cubicBezTo>
                    <a:pt x="0" y="174"/>
                    <a:pt x="21" y="195"/>
                    <a:pt x="47" y="195"/>
                  </a:cubicBezTo>
                  <a:cubicBezTo>
                    <a:pt x="72" y="195"/>
                    <a:pt x="93" y="174"/>
                    <a:pt x="93" y="148"/>
                  </a:cubicBezTo>
                  <a:cubicBezTo>
                    <a:pt x="93" y="125"/>
                    <a:pt x="77" y="106"/>
                    <a:pt x="55" y="103"/>
                  </a:cubicBezTo>
                  <a:close/>
                  <a:moveTo>
                    <a:pt x="47" y="176"/>
                  </a:moveTo>
                  <a:cubicBezTo>
                    <a:pt x="32" y="176"/>
                    <a:pt x="19" y="163"/>
                    <a:pt x="19" y="148"/>
                  </a:cubicBezTo>
                  <a:cubicBezTo>
                    <a:pt x="19" y="133"/>
                    <a:pt x="32" y="121"/>
                    <a:pt x="47" y="121"/>
                  </a:cubicBezTo>
                  <a:cubicBezTo>
                    <a:pt x="62" y="121"/>
                    <a:pt x="74" y="133"/>
                    <a:pt x="74" y="148"/>
                  </a:cubicBezTo>
                  <a:cubicBezTo>
                    <a:pt x="74" y="163"/>
                    <a:pt x="62" y="176"/>
                    <a:pt x="47" y="176"/>
                  </a:cubicBezTo>
                  <a:close/>
                </a:path>
              </a:pathLst>
            </a:custGeom>
            <a:grpFill/>
            <a:ln>
              <a:noFill/>
            </a:ln>
          </p:spPr>
          <p:txBody>
            <a:bodyPr vert="horz" wrap="square" lIns="121920" tIns="60960" rIns="121920" bIns="60960" numCol="1" anchor="t" anchorCtr="0" compatLnSpc="1"/>
            <a:lstStyle/>
            <a:p>
              <a:endParaRPr lang="id-ID" sz="1865">
                <a:latin typeface="Arial" panose="020B0604020202020204" pitchFamily="34" charset="0"/>
                <a:ea typeface="微软雅黑" panose="020B0503020204020204" charset="-122"/>
                <a:sym typeface="Arial" panose="020B0604020202020204" pitchFamily="34" charset="0"/>
              </a:endParaRPr>
            </a:p>
          </p:txBody>
        </p:sp>
      </p:grpSp>
      <p:sp>
        <p:nvSpPr>
          <p:cNvPr id="67" name="TextBox 66"/>
          <p:cNvSpPr txBox="1"/>
          <p:nvPr/>
        </p:nvSpPr>
        <p:spPr>
          <a:xfrm>
            <a:off x="8018561" y="1589439"/>
            <a:ext cx="2723012" cy="984250"/>
          </a:xfrm>
          <a:prstGeom prst="rect">
            <a:avLst/>
          </a:prstGeom>
          <a:noFill/>
        </p:spPr>
        <p:txBody>
          <a:bodyPr wrap="square" lIns="91440" tIns="45720" rIns="91440" bIns="45720" rtlCol="0">
            <a:spAutoFit/>
          </a:bodyPr>
          <a:lstStyle/>
          <a:p>
            <a:pPr>
              <a:lnSpc>
                <a:spcPct val="150000"/>
              </a:lnSpc>
            </a:pPr>
            <a:r>
              <a:rPr lang="zh-CN" altLang="en-US" sz="1465" b="1" dirty="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rPr>
              <a:t>添加标题</a:t>
            </a:r>
            <a:endParaRPr lang="en-US" sz="1465" b="1" dirty="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endParaRPr>
          </a:p>
          <a:p>
            <a:pPr>
              <a:lnSpc>
                <a:spcPct val="150000"/>
              </a:lnSpc>
            </a:pPr>
            <a:r>
              <a:rPr lang="zh-CN" altLang="en-US" sz="1200" dirty="0">
                <a:solidFill>
                  <a:schemeClr val="tx1">
                    <a:lumMod val="50000"/>
                    <a:lumOff val="50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rPr>
              <a:t>您的内容打在这里复制文本后在此选择粘贴只保留文字</a:t>
            </a:r>
            <a:endParaRPr lang="en-US" altLang="zh-CN" sz="1200" dirty="0">
              <a:solidFill>
                <a:schemeClr val="tx1">
                  <a:lumMod val="50000"/>
                  <a:lumOff val="50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endParaRPr>
          </a:p>
        </p:txBody>
      </p:sp>
      <p:sp>
        <p:nvSpPr>
          <p:cNvPr id="68" name="TextBox 67"/>
          <p:cNvSpPr txBox="1"/>
          <p:nvPr/>
        </p:nvSpPr>
        <p:spPr>
          <a:xfrm>
            <a:off x="8018561" y="2973883"/>
            <a:ext cx="2723012" cy="984250"/>
          </a:xfrm>
          <a:prstGeom prst="rect">
            <a:avLst/>
          </a:prstGeom>
          <a:noFill/>
        </p:spPr>
        <p:txBody>
          <a:bodyPr wrap="square" lIns="91440" tIns="45720" rIns="91440" bIns="45720" rtlCol="0">
            <a:spAutoFit/>
          </a:bodyPr>
          <a:lstStyle/>
          <a:p>
            <a:pPr>
              <a:lnSpc>
                <a:spcPct val="150000"/>
              </a:lnSpc>
            </a:pPr>
            <a:r>
              <a:rPr lang="zh-CN" altLang="en-US" sz="1465" b="1" dirty="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rPr>
              <a:t>添加标题</a:t>
            </a:r>
            <a:endParaRPr lang="en-US" sz="1465" b="1" dirty="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endParaRPr>
          </a:p>
          <a:p>
            <a:pPr>
              <a:lnSpc>
                <a:spcPct val="150000"/>
              </a:lnSpc>
            </a:pPr>
            <a:r>
              <a:rPr lang="zh-CN" altLang="en-US" sz="1200" dirty="0">
                <a:solidFill>
                  <a:schemeClr val="tx1">
                    <a:lumMod val="50000"/>
                    <a:lumOff val="50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rPr>
              <a:t>您的内容打在这里复制文本后在此选择粘贴只保留文字</a:t>
            </a:r>
            <a:endParaRPr lang="en-US" altLang="zh-CN" sz="1200" dirty="0">
              <a:solidFill>
                <a:schemeClr val="tx1">
                  <a:lumMod val="50000"/>
                  <a:lumOff val="50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endParaRPr>
          </a:p>
        </p:txBody>
      </p:sp>
      <p:sp>
        <p:nvSpPr>
          <p:cNvPr id="69" name="TextBox 68"/>
          <p:cNvSpPr txBox="1"/>
          <p:nvPr/>
        </p:nvSpPr>
        <p:spPr>
          <a:xfrm>
            <a:off x="8018560" y="4333287"/>
            <a:ext cx="2723012" cy="984250"/>
          </a:xfrm>
          <a:prstGeom prst="rect">
            <a:avLst/>
          </a:prstGeom>
          <a:noFill/>
        </p:spPr>
        <p:txBody>
          <a:bodyPr wrap="square" lIns="91440" tIns="45720" rIns="91440" bIns="45720" rtlCol="0">
            <a:spAutoFit/>
          </a:bodyPr>
          <a:lstStyle/>
          <a:p>
            <a:pPr>
              <a:lnSpc>
                <a:spcPct val="150000"/>
              </a:lnSpc>
            </a:pPr>
            <a:r>
              <a:rPr lang="zh-CN" altLang="en-US" sz="1465" b="1" dirty="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rPr>
              <a:t>添加标题</a:t>
            </a:r>
            <a:endParaRPr lang="en-US" sz="1465" b="1" dirty="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endParaRPr>
          </a:p>
          <a:p>
            <a:pPr>
              <a:lnSpc>
                <a:spcPct val="150000"/>
              </a:lnSpc>
            </a:pPr>
            <a:r>
              <a:rPr lang="zh-CN" altLang="en-US" sz="1200" dirty="0">
                <a:solidFill>
                  <a:schemeClr val="tx1">
                    <a:lumMod val="50000"/>
                    <a:lumOff val="50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rPr>
              <a:t>您的内容打在这里复制文本后在此选择粘贴只保留文字</a:t>
            </a:r>
            <a:endParaRPr lang="en-US" altLang="zh-CN" sz="1200" dirty="0">
              <a:solidFill>
                <a:schemeClr val="tx1">
                  <a:lumMod val="50000"/>
                  <a:lumOff val="50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endParaRPr>
          </a:p>
        </p:txBody>
      </p:sp>
      <p:sp>
        <p:nvSpPr>
          <p:cNvPr id="70" name="TextBox 69"/>
          <p:cNvSpPr txBox="1"/>
          <p:nvPr/>
        </p:nvSpPr>
        <p:spPr>
          <a:xfrm>
            <a:off x="1862567" y="2313411"/>
            <a:ext cx="2398471" cy="984250"/>
          </a:xfrm>
          <a:prstGeom prst="rect">
            <a:avLst/>
          </a:prstGeom>
          <a:noFill/>
        </p:spPr>
        <p:txBody>
          <a:bodyPr wrap="square" lIns="91440" tIns="45720" rIns="91440" bIns="45720" rtlCol="0">
            <a:spAutoFit/>
          </a:bodyPr>
          <a:lstStyle/>
          <a:p>
            <a:pPr algn="r">
              <a:lnSpc>
                <a:spcPct val="150000"/>
              </a:lnSpc>
            </a:pPr>
            <a:r>
              <a:rPr lang="zh-CN" altLang="en-US" sz="1465" b="1" dirty="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rPr>
              <a:t>添加标题</a:t>
            </a:r>
            <a:endParaRPr lang="en-US" sz="1465" b="1" dirty="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endParaRPr>
          </a:p>
          <a:p>
            <a:pPr algn="r">
              <a:lnSpc>
                <a:spcPct val="150000"/>
              </a:lnSpc>
            </a:pPr>
            <a:r>
              <a:rPr lang="zh-CN" altLang="en-US" sz="1200" dirty="0">
                <a:solidFill>
                  <a:schemeClr val="tx1">
                    <a:lumMod val="50000"/>
                    <a:lumOff val="50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rPr>
              <a:t>您的内容打在这里复制文本后在此选择粘贴只保留文字</a:t>
            </a:r>
            <a:endParaRPr lang="en-US" sz="1200" dirty="0">
              <a:solidFill>
                <a:schemeClr val="tx1">
                  <a:lumMod val="50000"/>
                  <a:lumOff val="50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endParaRPr>
          </a:p>
        </p:txBody>
      </p:sp>
      <p:sp>
        <p:nvSpPr>
          <p:cNvPr id="71" name="TextBox 70"/>
          <p:cNvSpPr txBox="1"/>
          <p:nvPr/>
        </p:nvSpPr>
        <p:spPr>
          <a:xfrm>
            <a:off x="1860331" y="3657315"/>
            <a:ext cx="2398471" cy="984250"/>
          </a:xfrm>
          <a:prstGeom prst="rect">
            <a:avLst/>
          </a:prstGeom>
          <a:noFill/>
        </p:spPr>
        <p:txBody>
          <a:bodyPr wrap="square" lIns="91440" tIns="45720" rIns="91440" bIns="45720" rtlCol="0">
            <a:spAutoFit/>
          </a:bodyPr>
          <a:lstStyle/>
          <a:p>
            <a:pPr algn="r">
              <a:lnSpc>
                <a:spcPct val="150000"/>
              </a:lnSpc>
            </a:pPr>
            <a:r>
              <a:rPr lang="zh-CN" altLang="en-US" sz="1465" b="1" dirty="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rPr>
              <a:t>添加标题</a:t>
            </a:r>
            <a:endParaRPr lang="en-US" sz="1465" b="1" dirty="0">
              <a:solidFill>
                <a:schemeClr val="tx1">
                  <a:lumMod val="65000"/>
                  <a:lumOff val="35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endParaRPr>
          </a:p>
          <a:p>
            <a:pPr algn="r">
              <a:lnSpc>
                <a:spcPct val="150000"/>
              </a:lnSpc>
            </a:pPr>
            <a:r>
              <a:rPr lang="zh-CN" altLang="en-US" sz="1200" dirty="0">
                <a:solidFill>
                  <a:schemeClr val="tx1">
                    <a:lumMod val="50000"/>
                    <a:lumOff val="50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rPr>
              <a:t>您的内容打在这里复制文本后在此选择粘贴只保留文字</a:t>
            </a:r>
            <a:endParaRPr lang="en-US" altLang="zh-CN" sz="1200" dirty="0">
              <a:solidFill>
                <a:schemeClr val="tx1">
                  <a:lumMod val="50000"/>
                  <a:lumOff val="50000"/>
                </a:schemeClr>
              </a:solidFill>
              <a:latin typeface="微软雅黑" panose="020B0503020204020204" charset="-122"/>
              <a:ea typeface="微软雅黑" panose="020B0503020204020204" charset="-122"/>
              <a:cs typeface="Open Sans" panose="020B0606030504020204" pitchFamily="34" charset="0"/>
              <a:sym typeface="Arial" panose="020B0604020202020204" pitchFamily="34" charset="0"/>
            </a:endParaRPr>
          </a:p>
        </p:txBody>
      </p:sp>
      <p:sp>
        <p:nvSpPr>
          <p:cNvPr id="72" name="TextBox 71"/>
          <p:cNvSpPr txBox="1"/>
          <p:nvPr/>
        </p:nvSpPr>
        <p:spPr>
          <a:xfrm>
            <a:off x="7414305" y="1722376"/>
            <a:ext cx="391160" cy="316865"/>
          </a:xfrm>
          <a:prstGeom prst="rect">
            <a:avLst/>
          </a:prstGeom>
          <a:noFill/>
        </p:spPr>
        <p:txBody>
          <a:bodyPr wrap="none" lIns="91440" tIns="45720" rIns="91440" bIns="45720" rtlCol="0">
            <a:spAutoFit/>
          </a:bodyPr>
          <a:lstStyle/>
          <a:p>
            <a:r>
              <a:rPr lang="en-US" sz="1465" b="1">
                <a:solidFill>
                  <a:schemeClr val="tx1">
                    <a:lumMod val="50000"/>
                    <a:lumOff val="50000"/>
                  </a:schemeClr>
                </a:solidFill>
                <a:latin typeface="Arial" panose="020B0604020202020204" pitchFamily="34" charset="0"/>
                <a:ea typeface="微软雅黑" panose="020B0503020204020204" charset="-122"/>
                <a:cs typeface="Open Sans" panose="020B0606030504020204" pitchFamily="34" charset="0"/>
                <a:sym typeface="Arial" panose="020B0604020202020204" pitchFamily="34" charset="0"/>
              </a:rPr>
              <a:t>03</a:t>
            </a:r>
          </a:p>
        </p:txBody>
      </p:sp>
      <p:sp>
        <p:nvSpPr>
          <p:cNvPr id="73" name="TextBox 72"/>
          <p:cNvSpPr txBox="1"/>
          <p:nvPr/>
        </p:nvSpPr>
        <p:spPr>
          <a:xfrm>
            <a:off x="7414305" y="3096079"/>
            <a:ext cx="391160" cy="316865"/>
          </a:xfrm>
          <a:prstGeom prst="rect">
            <a:avLst/>
          </a:prstGeom>
          <a:noFill/>
        </p:spPr>
        <p:txBody>
          <a:bodyPr wrap="none" lIns="91440" tIns="45720" rIns="91440" bIns="45720" rtlCol="0">
            <a:spAutoFit/>
          </a:bodyPr>
          <a:lstStyle/>
          <a:p>
            <a:r>
              <a:rPr lang="en-US" sz="1465" b="1">
                <a:solidFill>
                  <a:schemeClr val="tx1">
                    <a:lumMod val="50000"/>
                    <a:lumOff val="50000"/>
                  </a:schemeClr>
                </a:solidFill>
                <a:latin typeface="Arial" panose="020B0604020202020204" pitchFamily="34" charset="0"/>
                <a:ea typeface="微软雅黑" panose="020B0503020204020204" charset="-122"/>
                <a:cs typeface="Open Sans" panose="020B0606030504020204" pitchFamily="34" charset="0"/>
                <a:sym typeface="Arial" panose="020B0604020202020204" pitchFamily="34" charset="0"/>
              </a:rPr>
              <a:t>04</a:t>
            </a:r>
          </a:p>
        </p:txBody>
      </p:sp>
      <p:sp>
        <p:nvSpPr>
          <p:cNvPr id="74" name="TextBox 73"/>
          <p:cNvSpPr txBox="1"/>
          <p:nvPr/>
        </p:nvSpPr>
        <p:spPr>
          <a:xfrm>
            <a:off x="7414305" y="4451527"/>
            <a:ext cx="391160" cy="316865"/>
          </a:xfrm>
          <a:prstGeom prst="rect">
            <a:avLst/>
          </a:prstGeom>
          <a:noFill/>
        </p:spPr>
        <p:txBody>
          <a:bodyPr wrap="none" lIns="91440" tIns="45720" rIns="91440" bIns="45720" rtlCol="0">
            <a:spAutoFit/>
          </a:bodyPr>
          <a:lstStyle/>
          <a:p>
            <a:r>
              <a:rPr lang="en-US" sz="1465" b="1">
                <a:solidFill>
                  <a:schemeClr val="tx1">
                    <a:lumMod val="50000"/>
                    <a:lumOff val="50000"/>
                  </a:schemeClr>
                </a:solidFill>
                <a:latin typeface="Arial" panose="020B0604020202020204" pitchFamily="34" charset="0"/>
                <a:ea typeface="微软雅黑" panose="020B0503020204020204" charset="-122"/>
                <a:cs typeface="Open Sans" panose="020B0606030504020204" pitchFamily="34" charset="0"/>
                <a:sym typeface="Arial" panose="020B0604020202020204" pitchFamily="34" charset="0"/>
              </a:rPr>
              <a:t>05</a:t>
            </a:r>
          </a:p>
        </p:txBody>
      </p:sp>
      <p:sp>
        <p:nvSpPr>
          <p:cNvPr id="75" name="TextBox 74"/>
          <p:cNvSpPr txBox="1"/>
          <p:nvPr/>
        </p:nvSpPr>
        <p:spPr>
          <a:xfrm>
            <a:off x="4385055" y="2436520"/>
            <a:ext cx="391160" cy="316865"/>
          </a:xfrm>
          <a:prstGeom prst="rect">
            <a:avLst/>
          </a:prstGeom>
          <a:noFill/>
        </p:spPr>
        <p:txBody>
          <a:bodyPr wrap="none" lIns="91440" tIns="45720" rIns="91440" bIns="45720" rtlCol="0">
            <a:spAutoFit/>
          </a:bodyPr>
          <a:lstStyle/>
          <a:p>
            <a:r>
              <a:rPr lang="en-US" sz="1465" b="1">
                <a:solidFill>
                  <a:schemeClr val="tx1">
                    <a:lumMod val="50000"/>
                    <a:lumOff val="50000"/>
                  </a:schemeClr>
                </a:solidFill>
                <a:latin typeface="Arial" panose="020B0604020202020204" pitchFamily="34" charset="0"/>
                <a:ea typeface="微软雅黑" panose="020B0503020204020204" charset="-122"/>
                <a:cs typeface="Open Sans" panose="020B0606030504020204" pitchFamily="34" charset="0"/>
                <a:sym typeface="Arial" panose="020B0604020202020204" pitchFamily="34" charset="0"/>
              </a:rPr>
              <a:t>02</a:t>
            </a:r>
          </a:p>
        </p:txBody>
      </p:sp>
      <p:sp>
        <p:nvSpPr>
          <p:cNvPr id="76" name="TextBox 75"/>
          <p:cNvSpPr txBox="1"/>
          <p:nvPr/>
        </p:nvSpPr>
        <p:spPr>
          <a:xfrm>
            <a:off x="4389680" y="3774699"/>
            <a:ext cx="391160" cy="316865"/>
          </a:xfrm>
          <a:prstGeom prst="rect">
            <a:avLst/>
          </a:prstGeom>
          <a:noFill/>
        </p:spPr>
        <p:txBody>
          <a:bodyPr wrap="none" lIns="91440" tIns="45720" rIns="91440" bIns="45720" rtlCol="0">
            <a:spAutoFit/>
          </a:bodyPr>
          <a:lstStyle/>
          <a:p>
            <a:r>
              <a:rPr lang="en-US" sz="1465" b="1">
                <a:solidFill>
                  <a:schemeClr val="tx1">
                    <a:lumMod val="50000"/>
                    <a:lumOff val="50000"/>
                  </a:schemeClr>
                </a:solidFill>
                <a:latin typeface="Arial" panose="020B0604020202020204" pitchFamily="34" charset="0"/>
                <a:ea typeface="微软雅黑" panose="020B0503020204020204" charset="-122"/>
                <a:cs typeface="Open Sans" panose="020B0606030504020204" pitchFamily="34" charset="0"/>
                <a:sym typeface="Arial" panose="020B0604020202020204" pitchFamily="34" charset="0"/>
              </a:rPr>
              <a:t>01</a:t>
            </a:r>
          </a:p>
        </p:txBody>
      </p:sp>
      <p:sp>
        <p:nvSpPr>
          <p:cNvPr id="77" name="Rectangle 4"/>
          <p:cNvSpPr txBox="1">
            <a:spLocks noChangeArrowheads="1"/>
          </p:cNvSpPr>
          <p:nvPr/>
        </p:nvSpPr>
        <p:spPr bwMode="auto">
          <a:xfrm>
            <a:off x="-27661" y="7086600"/>
            <a:ext cx="12192000" cy="4824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sz="2665" b="0" dirty="0">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down)">
                                      <p:cBhvr>
                                        <p:cTn id="11" dur="500"/>
                                        <p:tgtEl>
                                          <p:spTgt spid="41"/>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down)">
                                      <p:cBhvr>
                                        <p:cTn id="15" dur="500"/>
                                        <p:tgtEl>
                                          <p:spTgt spid="3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down)">
                                      <p:cBhvr>
                                        <p:cTn id="19" dur="500"/>
                                        <p:tgtEl>
                                          <p:spTgt spid="35"/>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down)">
                                      <p:cBhvr>
                                        <p:cTn id="23" dur="500"/>
                                        <p:tgtEl>
                                          <p:spTgt spid="32"/>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down)">
                                      <p:cBhvr>
                                        <p:cTn id="27" dur="500"/>
                                        <p:tgtEl>
                                          <p:spTgt spid="63"/>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down)">
                                      <p:cBhvr>
                                        <p:cTn id="31" dur="500"/>
                                        <p:tgtEl>
                                          <p:spTgt spid="59"/>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down)">
                                      <p:cBhvr>
                                        <p:cTn id="35" dur="500"/>
                                        <p:tgtEl>
                                          <p:spTgt spid="55"/>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down)">
                                      <p:cBhvr>
                                        <p:cTn id="39" dur="500"/>
                                        <p:tgtEl>
                                          <p:spTgt spid="51"/>
                                        </p:tgtEl>
                                      </p:cBhvr>
                                    </p:animEffect>
                                  </p:childTnLst>
                                </p:cTn>
                              </p:par>
                            </p:childTnLst>
                          </p:cTn>
                        </p:par>
                        <p:par>
                          <p:cTn id="40" fill="hold">
                            <p:stCondLst>
                              <p:cond delay="4500"/>
                            </p:stCondLst>
                            <p:childTnLst>
                              <p:par>
                                <p:cTn id="41" presetID="22" presetClass="entr" presetSubtype="4"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500"/>
                                        <p:tgtEl>
                                          <p:spTgt spid="47"/>
                                        </p:tgtEl>
                                      </p:cBhvr>
                                    </p:animEffect>
                                  </p:childTnLst>
                                </p:cTn>
                              </p:par>
                            </p:childTnLst>
                          </p:cTn>
                        </p:par>
                        <p:par>
                          <p:cTn id="44" fill="hold">
                            <p:stCondLst>
                              <p:cond delay="5000"/>
                            </p:stCondLst>
                            <p:childTnLst>
                              <p:par>
                                <p:cTn id="45" presetID="53" presetClass="entr" presetSubtype="16" fill="hold" grpId="0" nodeType="afterEffect">
                                  <p:stCondLst>
                                    <p:cond delay="0"/>
                                  </p:stCondLst>
                                  <p:childTnLst>
                                    <p:set>
                                      <p:cBhvr>
                                        <p:cTn id="46" dur="1" fill="hold">
                                          <p:stCondLst>
                                            <p:cond delay="0"/>
                                          </p:stCondLst>
                                        </p:cTn>
                                        <p:tgtEl>
                                          <p:spTgt spid="76"/>
                                        </p:tgtEl>
                                        <p:attrNameLst>
                                          <p:attrName>style.visibility</p:attrName>
                                        </p:attrNameLst>
                                      </p:cBhvr>
                                      <p:to>
                                        <p:strVal val="visible"/>
                                      </p:to>
                                    </p:set>
                                    <p:anim calcmode="lin" valueType="num">
                                      <p:cBhvr>
                                        <p:cTn id="47" dur="500" fill="hold"/>
                                        <p:tgtEl>
                                          <p:spTgt spid="76"/>
                                        </p:tgtEl>
                                        <p:attrNameLst>
                                          <p:attrName>ppt_w</p:attrName>
                                        </p:attrNameLst>
                                      </p:cBhvr>
                                      <p:tavLst>
                                        <p:tav tm="0">
                                          <p:val>
                                            <p:fltVal val="0"/>
                                          </p:val>
                                        </p:tav>
                                        <p:tav tm="100000">
                                          <p:val>
                                            <p:strVal val="#ppt_w"/>
                                          </p:val>
                                        </p:tav>
                                      </p:tavLst>
                                    </p:anim>
                                    <p:anim calcmode="lin" valueType="num">
                                      <p:cBhvr>
                                        <p:cTn id="48" dur="500" fill="hold"/>
                                        <p:tgtEl>
                                          <p:spTgt spid="76"/>
                                        </p:tgtEl>
                                        <p:attrNameLst>
                                          <p:attrName>ppt_h</p:attrName>
                                        </p:attrNameLst>
                                      </p:cBhvr>
                                      <p:tavLst>
                                        <p:tav tm="0">
                                          <p:val>
                                            <p:fltVal val="0"/>
                                          </p:val>
                                        </p:tav>
                                        <p:tav tm="100000">
                                          <p:val>
                                            <p:strVal val="#ppt_h"/>
                                          </p:val>
                                        </p:tav>
                                      </p:tavLst>
                                    </p:anim>
                                    <p:animEffect transition="in" filter="fade">
                                      <p:cBhvr>
                                        <p:cTn id="49" dur="500"/>
                                        <p:tgtEl>
                                          <p:spTgt spid="76"/>
                                        </p:tgtEl>
                                      </p:cBhvr>
                                    </p:animEffect>
                                  </p:childTnLst>
                                </p:cTn>
                              </p:par>
                            </p:childTnLst>
                          </p:cTn>
                        </p:par>
                        <p:par>
                          <p:cTn id="50" fill="hold">
                            <p:stCondLst>
                              <p:cond delay="5500"/>
                            </p:stCondLst>
                            <p:childTnLst>
                              <p:par>
                                <p:cTn id="51" presetID="53" presetClass="entr" presetSubtype="16" fill="hold" grpId="0" nodeType="afterEffect">
                                  <p:stCondLst>
                                    <p:cond delay="0"/>
                                  </p:stCondLst>
                                  <p:childTnLst>
                                    <p:set>
                                      <p:cBhvr>
                                        <p:cTn id="52" dur="1" fill="hold">
                                          <p:stCondLst>
                                            <p:cond delay="0"/>
                                          </p:stCondLst>
                                        </p:cTn>
                                        <p:tgtEl>
                                          <p:spTgt spid="75"/>
                                        </p:tgtEl>
                                        <p:attrNameLst>
                                          <p:attrName>style.visibility</p:attrName>
                                        </p:attrNameLst>
                                      </p:cBhvr>
                                      <p:to>
                                        <p:strVal val="visible"/>
                                      </p:to>
                                    </p:set>
                                    <p:anim calcmode="lin" valueType="num">
                                      <p:cBhvr>
                                        <p:cTn id="53" dur="500" fill="hold"/>
                                        <p:tgtEl>
                                          <p:spTgt spid="75"/>
                                        </p:tgtEl>
                                        <p:attrNameLst>
                                          <p:attrName>ppt_w</p:attrName>
                                        </p:attrNameLst>
                                      </p:cBhvr>
                                      <p:tavLst>
                                        <p:tav tm="0">
                                          <p:val>
                                            <p:fltVal val="0"/>
                                          </p:val>
                                        </p:tav>
                                        <p:tav tm="100000">
                                          <p:val>
                                            <p:strVal val="#ppt_w"/>
                                          </p:val>
                                        </p:tav>
                                      </p:tavLst>
                                    </p:anim>
                                    <p:anim calcmode="lin" valueType="num">
                                      <p:cBhvr>
                                        <p:cTn id="54" dur="500" fill="hold"/>
                                        <p:tgtEl>
                                          <p:spTgt spid="75"/>
                                        </p:tgtEl>
                                        <p:attrNameLst>
                                          <p:attrName>ppt_h</p:attrName>
                                        </p:attrNameLst>
                                      </p:cBhvr>
                                      <p:tavLst>
                                        <p:tav tm="0">
                                          <p:val>
                                            <p:fltVal val="0"/>
                                          </p:val>
                                        </p:tav>
                                        <p:tav tm="100000">
                                          <p:val>
                                            <p:strVal val="#ppt_h"/>
                                          </p:val>
                                        </p:tav>
                                      </p:tavLst>
                                    </p:anim>
                                    <p:animEffect transition="in" filter="fade">
                                      <p:cBhvr>
                                        <p:cTn id="55" dur="500"/>
                                        <p:tgtEl>
                                          <p:spTgt spid="75"/>
                                        </p:tgtEl>
                                      </p:cBhvr>
                                    </p:animEffect>
                                  </p:childTnLst>
                                </p:cTn>
                              </p:par>
                            </p:childTnLst>
                          </p:cTn>
                        </p:par>
                        <p:par>
                          <p:cTn id="56" fill="hold">
                            <p:stCondLst>
                              <p:cond delay="6000"/>
                            </p:stCondLst>
                            <p:childTnLst>
                              <p:par>
                                <p:cTn id="57" presetID="53" presetClass="entr" presetSubtype="16" fill="hold" grpId="0" nodeType="afterEffect">
                                  <p:stCondLst>
                                    <p:cond delay="0"/>
                                  </p:stCondLst>
                                  <p:childTnLst>
                                    <p:set>
                                      <p:cBhvr>
                                        <p:cTn id="58" dur="1" fill="hold">
                                          <p:stCondLst>
                                            <p:cond delay="0"/>
                                          </p:stCondLst>
                                        </p:cTn>
                                        <p:tgtEl>
                                          <p:spTgt spid="72"/>
                                        </p:tgtEl>
                                        <p:attrNameLst>
                                          <p:attrName>style.visibility</p:attrName>
                                        </p:attrNameLst>
                                      </p:cBhvr>
                                      <p:to>
                                        <p:strVal val="visible"/>
                                      </p:to>
                                    </p:set>
                                    <p:anim calcmode="lin" valueType="num">
                                      <p:cBhvr>
                                        <p:cTn id="59" dur="500" fill="hold"/>
                                        <p:tgtEl>
                                          <p:spTgt spid="72"/>
                                        </p:tgtEl>
                                        <p:attrNameLst>
                                          <p:attrName>ppt_w</p:attrName>
                                        </p:attrNameLst>
                                      </p:cBhvr>
                                      <p:tavLst>
                                        <p:tav tm="0">
                                          <p:val>
                                            <p:fltVal val="0"/>
                                          </p:val>
                                        </p:tav>
                                        <p:tav tm="100000">
                                          <p:val>
                                            <p:strVal val="#ppt_w"/>
                                          </p:val>
                                        </p:tav>
                                      </p:tavLst>
                                    </p:anim>
                                    <p:anim calcmode="lin" valueType="num">
                                      <p:cBhvr>
                                        <p:cTn id="60" dur="500" fill="hold"/>
                                        <p:tgtEl>
                                          <p:spTgt spid="72"/>
                                        </p:tgtEl>
                                        <p:attrNameLst>
                                          <p:attrName>ppt_h</p:attrName>
                                        </p:attrNameLst>
                                      </p:cBhvr>
                                      <p:tavLst>
                                        <p:tav tm="0">
                                          <p:val>
                                            <p:fltVal val="0"/>
                                          </p:val>
                                        </p:tav>
                                        <p:tav tm="100000">
                                          <p:val>
                                            <p:strVal val="#ppt_h"/>
                                          </p:val>
                                        </p:tav>
                                      </p:tavLst>
                                    </p:anim>
                                    <p:animEffect transition="in" filter="fade">
                                      <p:cBhvr>
                                        <p:cTn id="61" dur="500"/>
                                        <p:tgtEl>
                                          <p:spTgt spid="72"/>
                                        </p:tgtEl>
                                      </p:cBhvr>
                                    </p:animEffect>
                                  </p:childTnLst>
                                </p:cTn>
                              </p:par>
                            </p:childTnLst>
                          </p:cTn>
                        </p:par>
                        <p:par>
                          <p:cTn id="62" fill="hold">
                            <p:stCondLst>
                              <p:cond delay="6500"/>
                            </p:stCondLst>
                            <p:childTnLst>
                              <p:par>
                                <p:cTn id="63" presetID="53" presetClass="entr" presetSubtype="16" fill="hold" grpId="0" nodeType="afterEffect">
                                  <p:stCondLst>
                                    <p:cond delay="0"/>
                                  </p:stCondLst>
                                  <p:childTnLst>
                                    <p:set>
                                      <p:cBhvr>
                                        <p:cTn id="64" dur="1" fill="hold">
                                          <p:stCondLst>
                                            <p:cond delay="0"/>
                                          </p:stCondLst>
                                        </p:cTn>
                                        <p:tgtEl>
                                          <p:spTgt spid="73"/>
                                        </p:tgtEl>
                                        <p:attrNameLst>
                                          <p:attrName>style.visibility</p:attrName>
                                        </p:attrNameLst>
                                      </p:cBhvr>
                                      <p:to>
                                        <p:strVal val="visible"/>
                                      </p:to>
                                    </p:set>
                                    <p:anim calcmode="lin" valueType="num">
                                      <p:cBhvr>
                                        <p:cTn id="65" dur="500" fill="hold"/>
                                        <p:tgtEl>
                                          <p:spTgt spid="73"/>
                                        </p:tgtEl>
                                        <p:attrNameLst>
                                          <p:attrName>ppt_w</p:attrName>
                                        </p:attrNameLst>
                                      </p:cBhvr>
                                      <p:tavLst>
                                        <p:tav tm="0">
                                          <p:val>
                                            <p:fltVal val="0"/>
                                          </p:val>
                                        </p:tav>
                                        <p:tav tm="100000">
                                          <p:val>
                                            <p:strVal val="#ppt_w"/>
                                          </p:val>
                                        </p:tav>
                                      </p:tavLst>
                                    </p:anim>
                                    <p:anim calcmode="lin" valueType="num">
                                      <p:cBhvr>
                                        <p:cTn id="66" dur="500" fill="hold"/>
                                        <p:tgtEl>
                                          <p:spTgt spid="73"/>
                                        </p:tgtEl>
                                        <p:attrNameLst>
                                          <p:attrName>ppt_h</p:attrName>
                                        </p:attrNameLst>
                                      </p:cBhvr>
                                      <p:tavLst>
                                        <p:tav tm="0">
                                          <p:val>
                                            <p:fltVal val="0"/>
                                          </p:val>
                                        </p:tav>
                                        <p:tav tm="100000">
                                          <p:val>
                                            <p:strVal val="#ppt_h"/>
                                          </p:val>
                                        </p:tav>
                                      </p:tavLst>
                                    </p:anim>
                                    <p:animEffect transition="in" filter="fade">
                                      <p:cBhvr>
                                        <p:cTn id="67" dur="500"/>
                                        <p:tgtEl>
                                          <p:spTgt spid="73"/>
                                        </p:tgtEl>
                                      </p:cBhvr>
                                    </p:animEffect>
                                  </p:childTnLst>
                                </p:cTn>
                              </p:par>
                            </p:childTnLst>
                          </p:cTn>
                        </p:par>
                        <p:par>
                          <p:cTn id="68" fill="hold">
                            <p:stCondLst>
                              <p:cond delay="7000"/>
                            </p:stCondLst>
                            <p:childTnLst>
                              <p:par>
                                <p:cTn id="69" presetID="53" presetClass="entr" presetSubtype="16" fill="hold" grpId="0" nodeType="afterEffect">
                                  <p:stCondLst>
                                    <p:cond delay="0"/>
                                  </p:stCondLst>
                                  <p:childTnLst>
                                    <p:set>
                                      <p:cBhvr>
                                        <p:cTn id="70" dur="1" fill="hold">
                                          <p:stCondLst>
                                            <p:cond delay="0"/>
                                          </p:stCondLst>
                                        </p:cTn>
                                        <p:tgtEl>
                                          <p:spTgt spid="74"/>
                                        </p:tgtEl>
                                        <p:attrNameLst>
                                          <p:attrName>style.visibility</p:attrName>
                                        </p:attrNameLst>
                                      </p:cBhvr>
                                      <p:to>
                                        <p:strVal val="visible"/>
                                      </p:to>
                                    </p:set>
                                    <p:anim calcmode="lin" valueType="num">
                                      <p:cBhvr>
                                        <p:cTn id="71" dur="500" fill="hold"/>
                                        <p:tgtEl>
                                          <p:spTgt spid="74"/>
                                        </p:tgtEl>
                                        <p:attrNameLst>
                                          <p:attrName>ppt_w</p:attrName>
                                        </p:attrNameLst>
                                      </p:cBhvr>
                                      <p:tavLst>
                                        <p:tav tm="0">
                                          <p:val>
                                            <p:fltVal val="0"/>
                                          </p:val>
                                        </p:tav>
                                        <p:tav tm="100000">
                                          <p:val>
                                            <p:strVal val="#ppt_w"/>
                                          </p:val>
                                        </p:tav>
                                      </p:tavLst>
                                    </p:anim>
                                    <p:anim calcmode="lin" valueType="num">
                                      <p:cBhvr>
                                        <p:cTn id="72" dur="500" fill="hold"/>
                                        <p:tgtEl>
                                          <p:spTgt spid="74"/>
                                        </p:tgtEl>
                                        <p:attrNameLst>
                                          <p:attrName>ppt_h</p:attrName>
                                        </p:attrNameLst>
                                      </p:cBhvr>
                                      <p:tavLst>
                                        <p:tav tm="0">
                                          <p:val>
                                            <p:fltVal val="0"/>
                                          </p:val>
                                        </p:tav>
                                        <p:tav tm="100000">
                                          <p:val>
                                            <p:strVal val="#ppt_h"/>
                                          </p:val>
                                        </p:tav>
                                      </p:tavLst>
                                    </p:anim>
                                    <p:animEffect transition="in" filter="fade">
                                      <p:cBhvr>
                                        <p:cTn id="73" dur="500"/>
                                        <p:tgtEl>
                                          <p:spTgt spid="74"/>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70"/>
                                        </p:tgtEl>
                                        <p:attrNameLst>
                                          <p:attrName>style.visibility</p:attrName>
                                        </p:attrNameLst>
                                      </p:cBhvr>
                                      <p:to>
                                        <p:strVal val="visible"/>
                                      </p:to>
                                    </p:set>
                                    <p:animEffect transition="in" filter="fade">
                                      <p:cBhvr>
                                        <p:cTn id="77" dur="250"/>
                                        <p:tgtEl>
                                          <p:spTgt spid="70"/>
                                        </p:tgtEl>
                                      </p:cBhvr>
                                    </p:animEffect>
                                  </p:childTnLst>
                                </p:cTn>
                              </p:par>
                            </p:childTnLst>
                          </p:cTn>
                        </p:par>
                        <p:par>
                          <p:cTn id="78" fill="hold">
                            <p:stCondLst>
                              <p:cond delay="8000"/>
                            </p:stCondLst>
                            <p:childTnLst>
                              <p:par>
                                <p:cTn id="79" presetID="10" presetClass="entr" presetSubtype="0" fill="hold" grpId="0" nodeType="after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250"/>
                                        <p:tgtEl>
                                          <p:spTgt spid="71"/>
                                        </p:tgtEl>
                                      </p:cBhvr>
                                    </p:animEffect>
                                  </p:childTnLst>
                                </p:cTn>
                              </p:par>
                            </p:childTnLst>
                          </p:cTn>
                        </p:par>
                        <p:par>
                          <p:cTn id="82" fill="hold">
                            <p:stCondLst>
                              <p:cond delay="8500"/>
                            </p:stCondLst>
                            <p:childTnLst>
                              <p:par>
                                <p:cTn id="83" presetID="10" presetClass="entr" presetSubtype="0" fill="hold" grpId="0" nodeType="afterEffect">
                                  <p:stCondLst>
                                    <p:cond delay="0"/>
                                  </p:stCondLst>
                                  <p:childTnLst>
                                    <p:set>
                                      <p:cBhvr>
                                        <p:cTn id="84" dur="1" fill="hold">
                                          <p:stCondLst>
                                            <p:cond delay="0"/>
                                          </p:stCondLst>
                                        </p:cTn>
                                        <p:tgtEl>
                                          <p:spTgt spid="67"/>
                                        </p:tgtEl>
                                        <p:attrNameLst>
                                          <p:attrName>style.visibility</p:attrName>
                                        </p:attrNameLst>
                                      </p:cBhvr>
                                      <p:to>
                                        <p:strVal val="visible"/>
                                      </p:to>
                                    </p:set>
                                    <p:animEffect transition="in" filter="fade">
                                      <p:cBhvr>
                                        <p:cTn id="85" dur="250"/>
                                        <p:tgtEl>
                                          <p:spTgt spid="67"/>
                                        </p:tgtEl>
                                      </p:cBhvr>
                                    </p:animEffect>
                                  </p:childTnLst>
                                </p:cTn>
                              </p:par>
                            </p:childTnLst>
                          </p:cTn>
                        </p:par>
                        <p:par>
                          <p:cTn id="86" fill="hold">
                            <p:stCondLst>
                              <p:cond delay="9000"/>
                            </p:stCondLst>
                            <p:childTnLst>
                              <p:par>
                                <p:cTn id="87" presetID="10" presetClass="entr" presetSubtype="0" fill="hold" grpId="0" nodeType="afterEffect">
                                  <p:stCondLst>
                                    <p:cond delay="0"/>
                                  </p:stCondLst>
                                  <p:childTnLst>
                                    <p:set>
                                      <p:cBhvr>
                                        <p:cTn id="88" dur="1" fill="hold">
                                          <p:stCondLst>
                                            <p:cond delay="0"/>
                                          </p:stCondLst>
                                        </p:cTn>
                                        <p:tgtEl>
                                          <p:spTgt spid="68"/>
                                        </p:tgtEl>
                                        <p:attrNameLst>
                                          <p:attrName>style.visibility</p:attrName>
                                        </p:attrNameLst>
                                      </p:cBhvr>
                                      <p:to>
                                        <p:strVal val="visible"/>
                                      </p:to>
                                    </p:set>
                                    <p:animEffect transition="in" filter="fade">
                                      <p:cBhvr>
                                        <p:cTn id="89" dur="250"/>
                                        <p:tgtEl>
                                          <p:spTgt spid="68"/>
                                        </p:tgtEl>
                                      </p:cBhvr>
                                    </p:animEffect>
                                  </p:childTnLst>
                                </p:cTn>
                              </p:par>
                            </p:childTnLst>
                          </p:cTn>
                        </p:par>
                        <p:par>
                          <p:cTn id="90" fill="hold">
                            <p:stCondLst>
                              <p:cond delay="9500"/>
                            </p:stCondLst>
                            <p:childTnLst>
                              <p:par>
                                <p:cTn id="91" presetID="10" presetClass="entr" presetSubtype="0"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fade">
                                      <p:cBhvr>
                                        <p:cTn id="93" dur="250"/>
                                        <p:tgtEl>
                                          <p:spTgt spid="69"/>
                                        </p:tgtEl>
                                      </p:cBhvr>
                                    </p:animEffect>
                                  </p:childTnLst>
                                </p:cTn>
                              </p:par>
                            </p:childTnLst>
                          </p:cTn>
                        </p:par>
                        <p:par>
                          <p:cTn id="94" fill="hold">
                            <p:stCondLst>
                              <p:cond delay="10000"/>
                            </p:stCondLst>
                            <p:childTnLst>
                              <p:par>
                                <p:cTn id="95" presetID="26" presetClass="emph" presetSubtype="0" repeatCount="2000" fill="hold" grpId="1" nodeType="afterEffect">
                                  <p:stCondLst>
                                    <p:cond delay="0"/>
                                  </p:stCondLst>
                                  <p:childTnLst>
                                    <p:animEffect transition="out" filter="fade">
                                      <p:cBhvr>
                                        <p:cTn id="96" dur="250" tmFilter="0, 0; .2, .5; .8, .5; 1, 0"/>
                                        <p:tgtEl>
                                          <p:spTgt spid="70"/>
                                        </p:tgtEl>
                                      </p:cBhvr>
                                    </p:animEffect>
                                    <p:animScale>
                                      <p:cBhvr>
                                        <p:cTn id="97" dur="125" autoRev="1" fill="hold"/>
                                        <p:tgtEl>
                                          <p:spTgt spid="70"/>
                                        </p:tgtEl>
                                      </p:cBhvr>
                                      <p:by x="105000" y="105000"/>
                                    </p:animScale>
                                  </p:childTnLst>
                                </p:cTn>
                              </p:par>
                            </p:childTnLst>
                          </p:cTn>
                        </p:par>
                        <p:par>
                          <p:cTn id="98" fill="hold">
                            <p:stCondLst>
                              <p:cond delay="10500"/>
                            </p:stCondLst>
                            <p:childTnLst>
                              <p:par>
                                <p:cTn id="99" presetID="26" presetClass="emph" presetSubtype="0" repeatCount="2000" fill="hold" grpId="1" nodeType="afterEffect">
                                  <p:stCondLst>
                                    <p:cond delay="0"/>
                                  </p:stCondLst>
                                  <p:childTnLst>
                                    <p:animEffect transition="out" filter="fade">
                                      <p:cBhvr>
                                        <p:cTn id="100" dur="250" tmFilter="0, 0; .2, .5; .8, .5; 1, 0"/>
                                        <p:tgtEl>
                                          <p:spTgt spid="71"/>
                                        </p:tgtEl>
                                      </p:cBhvr>
                                    </p:animEffect>
                                    <p:animScale>
                                      <p:cBhvr>
                                        <p:cTn id="101" dur="125" autoRev="1" fill="hold"/>
                                        <p:tgtEl>
                                          <p:spTgt spid="71"/>
                                        </p:tgtEl>
                                      </p:cBhvr>
                                      <p:by x="105000" y="105000"/>
                                    </p:animScale>
                                  </p:childTnLst>
                                </p:cTn>
                              </p:par>
                            </p:childTnLst>
                          </p:cTn>
                        </p:par>
                        <p:par>
                          <p:cTn id="102" fill="hold">
                            <p:stCondLst>
                              <p:cond delay="11000"/>
                            </p:stCondLst>
                            <p:childTnLst>
                              <p:par>
                                <p:cTn id="103" presetID="26" presetClass="emph" presetSubtype="0" repeatCount="2000" fill="hold" grpId="1" nodeType="afterEffect">
                                  <p:stCondLst>
                                    <p:cond delay="0"/>
                                  </p:stCondLst>
                                  <p:childTnLst>
                                    <p:animEffect transition="out" filter="fade">
                                      <p:cBhvr>
                                        <p:cTn id="104" dur="250" tmFilter="0, 0; .2, .5; .8, .5; 1, 0"/>
                                        <p:tgtEl>
                                          <p:spTgt spid="67"/>
                                        </p:tgtEl>
                                      </p:cBhvr>
                                    </p:animEffect>
                                    <p:animScale>
                                      <p:cBhvr>
                                        <p:cTn id="105" dur="125" autoRev="1" fill="hold"/>
                                        <p:tgtEl>
                                          <p:spTgt spid="67"/>
                                        </p:tgtEl>
                                      </p:cBhvr>
                                      <p:by x="105000" y="105000"/>
                                    </p:animScale>
                                  </p:childTnLst>
                                </p:cTn>
                              </p:par>
                            </p:childTnLst>
                          </p:cTn>
                        </p:par>
                        <p:par>
                          <p:cTn id="106" fill="hold">
                            <p:stCondLst>
                              <p:cond delay="11500"/>
                            </p:stCondLst>
                            <p:childTnLst>
                              <p:par>
                                <p:cTn id="107" presetID="26" presetClass="emph" presetSubtype="0" repeatCount="2000" fill="hold" grpId="1" nodeType="afterEffect">
                                  <p:stCondLst>
                                    <p:cond delay="0"/>
                                  </p:stCondLst>
                                  <p:childTnLst>
                                    <p:animEffect transition="out" filter="fade">
                                      <p:cBhvr>
                                        <p:cTn id="108" dur="250" tmFilter="0, 0; .2, .5; .8, .5; 1, 0"/>
                                        <p:tgtEl>
                                          <p:spTgt spid="68"/>
                                        </p:tgtEl>
                                      </p:cBhvr>
                                    </p:animEffect>
                                    <p:animScale>
                                      <p:cBhvr>
                                        <p:cTn id="109" dur="125" autoRev="1" fill="hold"/>
                                        <p:tgtEl>
                                          <p:spTgt spid="68"/>
                                        </p:tgtEl>
                                      </p:cBhvr>
                                      <p:by x="105000" y="105000"/>
                                    </p:animScale>
                                  </p:childTnLst>
                                </p:cTn>
                              </p:par>
                            </p:childTnLst>
                          </p:cTn>
                        </p:par>
                        <p:par>
                          <p:cTn id="110" fill="hold">
                            <p:stCondLst>
                              <p:cond delay="12000"/>
                            </p:stCondLst>
                            <p:childTnLst>
                              <p:par>
                                <p:cTn id="111" presetID="26" presetClass="emph" presetSubtype="0" repeatCount="2000" fill="hold" grpId="1" nodeType="afterEffect">
                                  <p:stCondLst>
                                    <p:cond delay="0"/>
                                  </p:stCondLst>
                                  <p:childTnLst>
                                    <p:animEffect transition="out" filter="fade">
                                      <p:cBhvr>
                                        <p:cTn id="112" dur="250" tmFilter="0, 0; .2, .5; .8, .5; 1, 0"/>
                                        <p:tgtEl>
                                          <p:spTgt spid="69"/>
                                        </p:tgtEl>
                                      </p:cBhvr>
                                    </p:animEffect>
                                    <p:animScale>
                                      <p:cBhvr>
                                        <p:cTn id="113" dur="125" autoRev="1" fill="hold"/>
                                        <p:tgtEl>
                                          <p:spTgt spid="69"/>
                                        </p:tgtEl>
                                      </p:cBhvr>
                                      <p:by x="105000" y="105000"/>
                                    </p:animScale>
                                  </p:childTnLst>
                                </p:cTn>
                              </p:par>
                            </p:childTnLst>
                          </p:cTn>
                        </p:par>
                        <p:par>
                          <p:cTn id="114" fill="hold">
                            <p:stCondLst>
                              <p:cond delay="12500"/>
                            </p:stCondLst>
                            <p:childTnLst>
                              <p:par>
                                <p:cTn id="115" presetID="22" presetClass="entr" presetSubtype="8" fill="hold" grpId="0" nodeType="afterEffect" nodePh="1">
                                  <p:stCondLst>
                                    <p:cond delay="0"/>
                                  </p:stCondLst>
                                  <p:endCondLst>
                                    <p:cond evt="begin" delay="0">
                                      <p:tn val="115"/>
                                    </p:cond>
                                  </p:endCondLst>
                                  <p:childTnLst>
                                    <p:set>
                                      <p:cBhvr>
                                        <p:cTn id="116" dur="1" fill="hold">
                                          <p:stCondLst>
                                            <p:cond delay="0"/>
                                          </p:stCondLst>
                                        </p:cTn>
                                        <p:tgtEl>
                                          <p:spTgt spid="77"/>
                                        </p:tgtEl>
                                        <p:attrNameLst>
                                          <p:attrName>style.visibility</p:attrName>
                                        </p:attrNameLst>
                                      </p:cBhvr>
                                      <p:to>
                                        <p:strVal val="visible"/>
                                      </p:to>
                                    </p:set>
                                    <p:animEffect transition="in" filter="wipe(left)">
                                      <p:cBhvr>
                                        <p:cTn id="11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7" grpId="1"/>
      <p:bldP spid="68" grpId="0"/>
      <p:bldP spid="68" grpId="1"/>
      <p:bldP spid="69" grpId="0"/>
      <p:bldP spid="69" grpId="1"/>
      <p:bldP spid="70" grpId="0"/>
      <p:bldP spid="70" grpId="1"/>
      <p:bldP spid="71" grpId="0"/>
      <p:bldP spid="71" grpId="1"/>
      <p:bldP spid="72" grpId="0"/>
      <p:bldP spid="73" grpId="0"/>
      <p:bldP spid="74" grpId="0"/>
      <p:bldP spid="75" grpId="0"/>
      <p:bldP spid="76" grpId="0"/>
      <p:bldP spid="7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Isosceles Triangle 91"/>
          <p:cNvSpPr/>
          <p:nvPr/>
        </p:nvSpPr>
        <p:spPr>
          <a:xfrm rot="3600000" flipH="1">
            <a:off x="7397637" y="3107663"/>
            <a:ext cx="462928" cy="399077"/>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a:p>
        </p:txBody>
      </p:sp>
      <p:sp>
        <p:nvSpPr>
          <p:cNvPr id="93" name="Donut 92"/>
          <p:cNvSpPr/>
          <p:nvPr/>
        </p:nvSpPr>
        <p:spPr>
          <a:xfrm flipH="1">
            <a:off x="6577611" y="2422552"/>
            <a:ext cx="1369243" cy="1369243"/>
          </a:xfrm>
          <a:prstGeom prst="donut">
            <a:avLst>
              <a:gd name="adj" fmla="val 19079"/>
            </a:avLst>
          </a:prstGeom>
          <a:solidFill>
            <a:srgbClr val="43C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a:solidFill>
                <a:schemeClr val="tx1"/>
              </a:solidFill>
            </a:endParaRPr>
          </a:p>
        </p:txBody>
      </p:sp>
      <p:grpSp>
        <p:nvGrpSpPr>
          <p:cNvPr id="94" name="Group 93"/>
          <p:cNvGrpSpPr/>
          <p:nvPr/>
        </p:nvGrpSpPr>
        <p:grpSpPr>
          <a:xfrm flipH="1">
            <a:off x="7340564" y="2789995"/>
            <a:ext cx="1670941" cy="423539"/>
            <a:chOff x="1793077" y="1463668"/>
            <a:chExt cx="1371600" cy="347664"/>
          </a:xfrm>
          <a:solidFill>
            <a:srgbClr val="78C8FF"/>
          </a:solidFill>
        </p:grpSpPr>
        <p:sp>
          <p:nvSpPr>
            <p:cNvPr id="95" name="Round Same Side Corner Rectangle 94"/>
            <p:cNvSpPr/>
            <p:nvPr/>
          </p:nvSpPr>
          <p:spPr>
            <a:xfrm rot="16200000">
              <a:off x="2305045" y="951700"/>
              <a:ext cx="347664" cy="1371600"/>
            </a:xfrm>
            <a:prstGeom prst="round2Same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75">
                <a:solidFill>
                  <a:schemeClr val="bg1"/>
                </a:solidFill>
                <a:latin typeface="微软雅黑" panose="020B0503020204020204" charset="-122"/>
                <a:ea typeface="微软雅黑" panose="020B0503020204020204" charset="-122"/>
              </a:endParaRPr>
            </a:p>
          </p:txBody>
        </p:sp>
        <p:sp>
          <p:nvSpPr>
            <p:cNvPr id="96" name="Text Placeholder 3"/>
            <p:cNvSpPr txBox="1"/>
            <p:nvPr/>
          </p:nvSpPr>
          <p:spPr>
            <a:xfrm>
              <a:off x="1846453" y="1511082"/>
              <a:ext cx="292938" cy="287726"/>
            </a:xfrm>
            <a:prstGeom prst="rect">
              <a:avLst/>
            </a:prstGeom>
            <a:noFill/>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240" fontAlgn="auto">
                <a:spcBef>
                  <a:spcPct val="20000"/>
                </a:spcBef>
                <a:spcAft>
                  <a:spcPts val="0"/>
                </a:spcAft>
                <a:defRPr/>
              </a:pPr>
              <a:r>
                <a:rPr lang="en-US" sz="2275" dirty="0">
                  <a:solidFill>
                    <a:schemeClr val="bg1"/>
                  </a:solidFill>
                  <a:latin typeface="微软雅黑" panose="020B0503020204020204" charset="-122"/>
                  <a:ea typeface="微软雅黑" panose="020B0503020204020204" charset="-122"/>
                </a:rPr>
                <a:t>02</a:t>
              </a:r>
            </a:p>
          </p:txBody>
        </p:sp>
      </p:grpSp>
      <p:sp>
        <p:nvSpPr>
          <p:cNvPr id="99" name="Isosceles Triangle 98"/>
          <p:cNvSpPr/>
          <p:nvPr/>
        </p:nvSpPr>
        <p:spPr>
          <a:xfrm rot="3600000" flipH="1">
            <a:off x="7448434" y="4962903"/>
            <a:ext cx="462928" cy="399077"/>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a:p>
        </p:txBody>
      </p:sp>
      <p:sp>
        <p:nvSpPr>
          <p:cNvPr id="100" name="Donut 99"/>
          <p:cNvSpPr/>
          <p:nvPr/>
        </p:nvSpPr>
        <p:spPr>
          <a:xfrm flipH="1">
            <a:off x="6628408" y="4277792"/>
            <a:ext cx="1369243" cy="1369243"/>
          </a:xfrm>
          <a:prstGeom prst="donut">
            <a:avLst>
              <a:gd name="adj" fmla="val 19079"/>
            </a:avLst>
          </a:prstGeom>
          <a:solidFill>
            <a:srgbClr val="43C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a:solidFill>
                <a:schemeClr val="tx1"/>
              </a:solidFill>
            </a:endParaRPr>
          </a:p>
        </p:txBody>
      </p:sp>
      <p:grpSp>
        <p:nvGrpSpPr>
          <p:cNvPr id="101" name="Group 100"/>
          <p:cNvGrpSpPr/>
          <p:nvPr/>
        </p:nvGrpSpPr>
        <p:grpSpPr>
          <a:xfrm flipH="1">
            <a:off x="7391365" y="4649113"/>
            <a:ext cx="1670941" cy="423540"/>
            <a:chOff x="1793075" y="1466851"/>
            <a:chExt cx="1371600" cy="347664"/>
          </a:xfrm>
        </p:grpSpPr>
        <p:sp>
          <p:nvSpPr>
            <p:cNvPr id="102" name="Round Same Side Corner Rectangle 101"/>
            <p:cNvSpPr/>
            <p:nvPr/>
          </p:nvSpPr>
          <p:spPr>
            <a:xfrm rot="16200000">
              <a:off x="2305043" y="954883"/>
              <a:ext cx="347664" cy="1371600"/>
            </a:xfrm>
            <a:prstGeom prst="round2Same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75">
                <a:solidFill>
                  <a:schemeClr val="bg1"/>
                </a:solidFill>
                <a:latin typeface="微软雅黑" panose="020B0503020204020204" charset="-122"/>
                <a:ea typeface="微软雅黑" panose="020B0503020204020204" charset="-122"/>
              </a:endParaRPr>
            </a:p>
          </p:txBody>
        </p:sp>
        <p:sp>
          <p:nvSpPr>
            <p:cNvPr id="103" name="Text Placeholder 3"/>
            <p:cNvSpPr txBox="1"/>
            <p:nvPr/>
          </p:nvSpPr>
          <p:spPr>
            <a:xfrm>
              <a:off x="1846454" y="1504533"/>
              <a:ext cx="292938" cy="287726"/>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240" fontAlgn="auto">
                <a:spcBef>
                  <a:spcPct val="20000"/>
                </a:spcBef>
                <a:spcAft>
                  <a:spcPts val="0"/>
                </a:spcAft>
                <a:defRPr/>
              </a:pPr>
              <a:r>
                <a:rPr lang="en-US" sz="2275" dirty="0">
                  <a:solidFill>
                    <a:schemeClr val="bg1"/>
                  </a:solidFill>
                  <a:latin typeface="微软雅黑" panose="020B0503020204020204" charset="-122"/>
                  <a:ea typeface="微软雅黑" panose="020B0503020204020204" charset="-122"/>
                </a:rPr>
                <a:t>04</a:t>
              </a:r>
            </a:p>
          </p:txBody>
        </p:sp>
      </p:grpSp>
      <p:cxnSp>
        <p:nvCxnSpPr>
          <p:cNvPr id="109" name="Straight Connector 108"/>
          <p:cNvCxnSpPr/>
          <p:nvPr/>
        </p:nvCxnSpPr>
        <p:spPr>
          <a:xfrm>
            <a:off x="5327999" y="2154155"/>
            <a:ext cx="1320728" cy="684621"/>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10800000" flipV="1">
            <a:off x="5327999" y="3375569"/>
            <a:ext cx="1320728" cy="684623"/>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10800000" flipV="1">
            <a:off x="5327999" y="5131201"/>
            <a:ext cx="1320728" cy="684623"/>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327999" y="4110988"/>
            <a:ext cx="1320728" cy="684621"/>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5" name="Isosceles Triangle 114"/>
          <p:cNvSpPr/>
          <p:nvPr/>
        </p:nvSpPr>
        <p:spPr>
          <a:xfrm rot="18000000">
            <a:off x="4085682" y="2154645"/>
            <a:ext cx="462928" cy="399077"/>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a:p>
        </p:txBody>
      </p:sp>
      <p:sp>
        <p:nvSpPr>
          <p:cNvPr id="116" name="Donut 115"/>
          <p:cNvSpPr/>
          <p:nvPr/>
        </p:nvSpPr>
        <p:spPr>
          <a:xfrm>
            <a:off x="3999394" y="1469533"/>
            <a:ext cx="1369243" cy="1369243"/>
          </a:xfrm>
          <a:prstGeom prst="donut">
            <a:avLst>
              <a:gd name="adj" fmla="val 19079"/>
            </a:avLst>
          </a:prstGeom>
          <a:solidFill>
            <a:srgbClr val="43C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a:solidFill>
                <a:schemeClr val="tx1"/>
              </a:solidFill>
            </a:endParaRPr>
          </a:p>
        </p:txBody>
      </p:sp>
      <p:grpSp>
        <p:nvGrpSpPr>
          <p:cNvPr id="117" name="Group 54"/>
          <p:cNvGrpSpPr/>
          <p:nvPr/>
        </p:nvGrpSpPr>
        <p:grpSpPr>
          <a:xfrm>
            <a:off x="2934744" y="1840856"/>
            <a:ext cx="1670941" cy="423540"/>
            <a:chOff x="1793078" y="1466850"/>
            <a:chExt cx="1371600" cy="347664"/>
          </a:xfrm>
        </p:grpSpPr>
        <p:sp>
          <p:nvSpPr>
            <p:cNvPr id="118" name="Round Same Side Corner Rectangle 117"/>
            <p:cNvSpPr/>
            <p:nvPr/>
          </p:nvSpPr>
          <p:spPr>
            <a:xfrm rot="16200000">
              <a:off x="2305046" y="954882"/>
              <a:ext cx="347664" cy="1371600"/>
            </a:xfrm>
            <a:prstGeom prst="round2Same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75">
                <a:solidFill>
                  <a:schemeClr val="bg1"/>
                </a:solidFill>
                <a:latin typeface="微软雅黑" panose="020B0503020204020204" charset="-122"/>
                <a:ea typeface="微软雅黑" panose="020B0503020204020204" charset="-122"/>
              </a:endParaRPr>
            </a:p>
          </p:txBody>
        </p:sp>
        <p:sp>
          <p:nvSpPr>
            <p:cNvPr id="119" name="Text Placeholder 3"/>
            <p:cNvSpPr txBox="1"/>
            <p:nvPr/>
          </p:nvSpPr>
          <p:spPr>
            <a:xfrm>
              <a:off x="1857277" y="1491456"/>
              <a:ext cx="292938" cy="287726"/>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240" fontAlgn="auto">
                <a:spcBef>
                  <a:spcPct val="20000"/>
                </a:spcBef>
                <a:spcAft>
                  <a:spcPts val="0"/>
                </a:spcAft>
                <a:defRPr/>
              </a:pPr>
              <a:r>
                <a:rPr lang="en-US" sz="2275" dirty="0">
                  <a:solidFill>
                    <a:schemeClr val="bg1"/>
                  </a:solidFill>
                  <a:latin typeface="微软雅黑" panose="020B0503020204020204" charset="-122"/>
                  <a:ea typeface="微软雅黑" panose="020B0503020204020204" charset="-122"/>
                </a:rPr>
                <a:t>01</a:t>
              </a:r>
            </a:p>
          </p:txBody>
        </p:sp>
      </p:grpSp>
      <p:sp>
        <p:nvSpPr>
          <p:cNvPr id="122" name="Isosceles Triangle 121"/>
          <p:cNvSpPr/>
          <p:nvPr/>
        </p:nvSpPr>
        <p:spPr>
          <a:xfrm rot="18000000">
            <a:off x="4085682" y="4060682"/>
            <a:ext cx="462928" cy="399077"/>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a:p>
        </p:txBody>
      </p:sp>
      <p:sp>
        <p:nvSpPr>
          <p:cNvPr id="123" name="Donut 122"/>
          <p:cNvSpPr/>
          <p:nvPr/>
        </p:nvSpPr>
        <p:spPr>
          <a:xfrm>
            <a:off x="3999394" y="3375570"/>
            <a:ext cx="1369243" cy="1369243"/>
          </a:xfrm>
          <a:prstGeom prst="donut">
            <a:avLst>
              <a:gd name="adj" fmla="val 19079"/>
            </a:avLst>
          </a:prstGeom>
          <a:solidFill>
            <a:srgbClr val="43C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a:solidFill>
                <a:schemeClr val="tx1"/>
              </a:solidFill>
            </a:endParaRPr>
          </a:p>
        </p:txBody>
      </p:sp>
      <p:grpSp>
        <p:nvGrpSpPr>
          <p:cNvPr id="124" name="Group 79"/>
          <p:cNvGrpSpPr/>
          <p:nvPr/>
        </p:nvGrpSpPr>
        <p:grpSpPr>
          <a:xfrm>
            <a:off x="2934746" y="3746891"/>
            <a:ext cx="1670941" cy="423540"/>
            <a:chOff x="1793079" y="1466851"/>
            <a:chExt cx="1371600" cy="347664"/>
          </a:xfrm>
        </p:grpSpPr>
        <p:sp>
          <p:nvSpPr>
            <p:cNvPr id="125" name="Round Same Side Corner Rectangle 124"/>
            <p:cNvSpPr/>
            <p:nvPr/>
          </p:nvSpPr>
          <p:spPr>
            <a:xfrm rot="16200000">
              <a:off x="2305047" y="954883"/>
              <a:ext cx="347664" cy="1371600"/>
            </a:xfrm>
            <a:prstGeom prst="round2Same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75">
                <a:solidFill>
                  <a:schemeClr val="bg1"/>
                </a:solidFill>
                <a:latin typeface="微软雅黑" panose="020B0503020204020204" charset="-122"/>
                <a:ea typeface="微软雅黑" panose="020B0503020204020204" charset="-122"/>
              </a:endParaRPr>
            </a:p>
          </p:txBody>
        </p:sp>
        <p:sp>
          <p:nvSpPr>
            <p:cNvPr id="126" name="Text Placeholder 3"/>
            <p:cNvSpPr txBox="1"/>
            <p:nvPr/>
          </p:nvSpPr>
          <p:spPr>
            <a:xfrm>
              <a:off x="1868096" y="1504533"/>
              <a:ext cx="292938" cy="287726"/>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240" fontAlgn="auto">
                <a:spcBef>
                  <a:spcPct val="20000"/>
                </a:spcBef>
                <a:spcAft>
                  <a:spcPts val="0"/>
                </a:spcAft>
                <a:defRPr/>
              </a:pPr>
              <a:r>
                <a:rPr lang="en-US" sz="2275" dirty="0">
                  <a:solidFill>
                    <a:schemeClr val="bg1"/>
                  </a:solidFill>
                  <a:latin typeface="微软雅黑" panose="020B0503020204020204" charset="-122"/>
                  <a:ea typeface="微软雅黑" panose="020B0503020204020204" charset="-122"/>
                </a:rPr>
                <a:t>03</a:t>
              </a:r>
            </a:p>
          </p:txBody>
        </p:sp>
      </p:grpSp>
      <p:sp>
        <p:nvSpPr>
          <p:cNvPr id="129" name="Isosceles Triangle 128"/>
          <p:cNvSpPr/>
          <p:nvPr/>
        </p:nvSpPr>
        <p:spPr>
          <a:xfrm rot="18000000">
            <a:off x="4085682" y="5966717"/>
            <a:ext cx="462928" cy="399077"/>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a:p>
        </p:txBody>
      </p:sp>
      <p:sp>
        <p:nvSpPr>
          <p:cNvPr id="130" name="Donut 129"/>
          <p:cNvSpPr/>
          <p:nvPr/>
        </p:nvSpPr>
        <p:spPr>
          <a:xfrm>
            <a:off x="3999394" y="5281606"/>
            <a:ext cx="1369243" cy="1369243"/>
          </a:xfrm>
          <a:prstGeom prst="donut">
            <a:avLst>
              <a:gd name="adj" fmla="val 19079"/>
            </a:avLst>
          </a:prstGeom>
          <a:solidFill>
            <a:srgbClr val="43C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a:solidFill>
                <a:schemeClr val="tx1"/>
              </a:solidFill>
            </a:endParaRPr>
          </a:p>
        </p:txBody>
      </p:sp>
      <p:grpSp>
        <p:nvGrpSpPr>
          <p:cNvPr id="131" name="Group 86"/>
          <p:cNvGrpSpPr/>
          <p:nvPr/>
        </p:nvGrpSpPr>
        <p:grpSpPr>
          <a:xfrm>
            <a:off x="2934746" y="5652927"/>
            <a:ext cx="1670941" cy="423540"/>
            <a:chOff x="1793079" y="1466851"/>
            <a:chExt cx="1371600" cy="347664"/>
          </a:xfrm>
        </p:grpSpPr>
        <p:sp>
          <p:nvSpPr>
            <p:cNvPr id="132" name="Round Same Side Corner Rectangle 131"/>
            <p:cNvSpPr/>
            <p:nvPr/>
          </p:nvSpPr>
          <p:spPr>
            <a:xfrm rot="16200000">
              <a:off x="2305047" y="954883"/>
              <a:ext cx="347664" cy="1371600"/>
            </a:xfrm>
            <a:prstGeom prst="round2Same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75">
                <a:solidFill>
                  <a:schemeClr val="bg1"/>
                </a:solidFill>
                <a:latin typeface="微软雅黑" panose="020B0503020204020204" charset="-122"/>
                <a:ea typeface="微软雅黑" panose="020B0503020204020204" charset="-122"/>
              </a:endParaRPr>
            </a:p>
          </p:txBody>
        </p:sp>
        <p:sp>
          <p:nvSpPr>
            <p:cNvPr id="133" name="Text Placeholder 3"/>
            <p:cNvSpPr txBox="1"/>
            <p:nvPr/>
          </p:nvSpPr>
          <p:spPr>
            <a:xfrm>
              <a:off x="1868096" y="1504533"/>
              <a:ext cx="292938" cy="287726"/>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240" fontAlgn="auto">
                <a:spcBef>
                  <a:spcPct val="20000"/>
                </a:spcBef>
                <a:spcAft>
                  <a:spcPts val="0"/>
                </a:spcAft>
                <a:defRPr/>
              </a:pPr>
              <a:r>
                <a:rPr lang="en-US" sz="2275" dirty="0">
                  <a:solidFill>
                    <a:schemeClr val="bg1"/>
                  </a:solidFill>
                  <a:latin typeface="微软雅黑" panose="020B0503020204020204" charset="-122"/>
                  <a:ea typeface="微软雅黑" panose="020B0503020204020204" charset="-122"/>
                </a:rPr>
                <a:t>05</a:t>
              </a:r>
            </a:p>
          </p:txBody>
        </p:sp>
      </p:grpSp>
      <p:sp>
        <p:nvSpPr>
          <p:cNvPr id="45" name="TextBox 23"/>
          <p:cNvSpPr txBox="1"/>
          <p:nvPr/>
        </p:nvSpPr>
        <p:spPr>
          <a:xfrm>
            <a:off x="752969" y="5664541"/>
            <a:ext cx="2187281" cy="685800"/>
          </a:xfrm>
          <a:prstGeom prst="rect">
            <a:avLst/>
          </a:prstGeom>
          <a:noFill/>
        </p:spPr>
        <p:txBody>
          <a:bodyPr wrap="square" rtlCol="0">
            <a:spAutoFit/>
          </a:bodyPr>
          <a:lstStyle/>
          <a:p>
            <a:pPr algn="r">
              <a:lnSpc>
                <a:spcPct val="150000"/>
              </a:lnSpc>
            </a:pPr>
            <a:r>
              <a:rPr lang="zh-CN" altLang="en-US" sz="855" dirty="0" smtClean="0">
                <a:solidFill>
                  <a:schemeClr val="tx1">
                    <a:lumMod val="65000"/>
                    <a:lumOff val="35000"/>
                  </a:schemeClr>
                </a:solidFill>
                <a:latin typeface="Arial" panose="020B0604020202020204" pitchFamily="34" charset="0"/>
                <a:ea typeface="微软雅黑" panose="020B0503020204020204" charset="-122"/>
                <a:cs typeface="+mn-ea"/>
                <a:sym typeface="+mn-lt"/>
              </a:rPr>
              <a:t>点击</a:t>
            </a: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46" name="TextBox 24"/>
          <p:cNvSpPr txBox="1"/>
          <p:nvPr/>
        </p:nvSpPr>
        <p:spPr>
          <a:xfrm>
            <a:off x="1406090" y="5281606"/>
            <a:ext cx="1534160" cy="324485"/>
          </a:xfrm>
          <a:prstGeom prst="rect">
            <a:avLst/>
          </a:prstGeom>
          <a:noFill/>
        </p:spPr>
        <p:txBody>
          <a:bodyPr wrap="none" rtlCol="0">
            <a:spAutoFit/>
          </a:bodyPr>
          <a:lstStyle/>
          <a:p>
            <a:pPr algn="r"/>
            <a:r>
              <a:rPr lang="zh-CN" altLang="en-US" sz="1515" dirty="0">
                <a:solidFill>
                  <a:schemeClr val="tx1">
                    <a:lumMod val="65000"/>
                    <a:lumOff val="35000"/>
                  </a:schemeClr>
                </a:solidFill>
                <a:ea typeface="微软雅黑" panose="020B0503020204020204" charset="-122"/>
              </a:rPr>
              <a:t>请替换文字</a:t>
            </a:r>
            <a:r>
              <a:rPr lang="zh-CN" altLang="en-US" sz="1515" dirty="0" smtClean="0">
                <a:solidFill>
                  <a:schemeClr val="tx1">
                    <a:lumMod val="65000"/>
                    <a:lumOff val="35000"/>
                  </a:schemeClr>
                </a:solidFill>
                <a:ea typeface="微软雅黑" panose="020B0503020204020204" charset="-122"/>
              </a:rPr>
              <a:t>内容</a:t>
            </a:r>
            <a:endParaRPr lang="zh-CN" altLang="en-US" sz="1515" dirty="0">
              <a:solidFill>
                <a:schemeClr val="tx1">
                  <a:lumMod val="65000"/>
                  <a:lumOff val="35000"/>
                </a:schemeClr>
              </a:solidFill>
              <a:ea typeface="微软雅黑" panose="020B0503020204020204" charset="-122"/>
            </a:endParaRPr>
          </a:p>
        </p:txBody>
      </p:sp>
      <p:sp>
        <p:nvSpPr>
          <p:cNvPr id="47" name="TextBox 23"/>
          <p:cNvSpPr txBox="1"/>
          <p:nvPr/>
        </p:nvSpPr>
        <p:spPr>
          <a:xfrm>
            <a:off x="789093" y="4097615"/>
            <a:ext cx="2187281" cy="685800"/>
          </a:xfrm>
          <a:prstGeom prst="rect">
            <a:avLst/>
          </a:prstGeom>
          <a:noFill/>
        </p:spPr>
        <p:txBody>
          <a:bodyPr wrap="square" rtlCol="0">
            <a:spAutoFit/>
          </a:bodyPr>
          <a:lstStyle/>
          <a:p>
            <a:pPr algn="r">
              <a:lnSpc>
                <a:spcPct val="150000"/>
              </a:lnSpc>
            </a:pPr>
            <a:r>
              <a:rPr lang="zh-CN" altLang="en-US" sz="855" dirty="0" smtClean="0">
                <a:solidFill>
                  <a:schemeClr val="tx1">
                    <a:lumMod val="65000"/>
                    <a:lumOff val="35000"/>
                  </a:schemeClr>
                </a:solidFill>
                <a:latin typeface="Arial" panose="020B0604020202020204" pitchFamily="34" charset="0"/>
                <a:ea typeface="微软雅黑" panose="020B0503020204020204" charset="-122"/>
                <a:cs typeface="+mn-ea"/>
                <a:sym typeface="+mn-lt"/>
              </a:rPr>
              <a:t>点击</a:t>
            </a: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48" name="TextBox 24"/>
          <p:cNvSpPr txBox="1"/>
          <p:nvPr/>
        </p:nvSpPr>
        <p:spPr>
          <a:xfrm>
            <a:off x="1442215" y="3714680"/>
            <a:ext cx="1534160" cy="324485"/>
          </a:xfrm>
          <a:prstGeom prst="rect">
            <a:avLst/>
          </a:prstGeom>
          <a:noFill/>
        </p:spPr>
        <p:txBody>
          <a:bodyPr wrap="none" rtlCol="0">
            <a:spAutoFit/>
          </a:bodyPr>
          <a:lstStyle/>
          <a:p>
            <a:pPr algn="r"/>
            <a:r>
              <a:rPr lang="zh-CN" altLang="en-US" sz="1515" dirty="0">
                <a:solidFill>
                  <a:schemeClr val="tx1">
                    <a:lumMod val="65000"/>
                    <a:lumOff val="35000"/>
                  </a:schemeClr>
                </a:solidFill>
                <a:ea typeface="微软雅黑" panose="020B0503020204020204" charset="-122"/>
              </a:rPr>
              <a:t>请替换文字</a:t>
            </a:r>
            <a:r>
              <a:rPr lang="zh-CN" altLang="en-US" sz="1515" dirty="0" smtClean="0">
                <a:solidFill>
                  <a:schemeClr val="tx1">
                    <a:lumMod val="65000"/>
                    <a:lumOff val="35000"/>
                  </a:schemeClr>
                </a:solidFill>
                <a:ea typeface="微软雅黑" panose="020B0503020204020204" charset="-122"/>
              </a:rPr>
              <a:t>内容</a:t>
            </a:r>
            <a:endParaRPr lang="zh-CN" altLang="en-US" sz="1515" dirty="0">
              <a:solidFill>
                <a:schemeClr val="tx1">
                  <a:lumMod val="65000"/>
                  <a:lumOff val="35000"/>
                </a:schemeClr>
              </a:solidFill>
              <a:ea typeface="微软雅黑" panose="020B0503020204020204" charset="-122"/>
            </a:endParaRPr>
          </a:p>
        </p:txBody>
      </p:sp>
      <p:sp>
        <p:nvSpPr>
          <p:cNvPr id="49" name="TextBox 23"/>
          <p:cNvSpPr txBox="1"/>
          <p:nvPr/>
        </p:nvSpPr>
        <p:spPr>
          <a:xfrm>
            <a:off x="789093" y="2147754"/>
            <a:ext cx="2187281" cy="685800"/>
          </a:xfrm>
          <a:prstGeom prst="rect">
            <a:avLst/>
          </a:prstGeom>
          <a:noFill/>
        </p:spPr>
        <p:txBody>
          <a:bodyPr wrap="square" rtlCol="0">
            <a:spAutoFit/>
          </a:bodyPr>
          <a:lstStyle/>
          <a:p>
            <a:pPr algn="r">
              <a:lnSpc>
                <a:spcPct val="150000"/>
              </a:lnSpc>
            </a:pPr>
            <a:r>
              <a:rPr lang="zh-CN" altLang="en-US" sz="855" dirty="0" smtClean="0">
                <a:solidFill>
                  <a:schemeClr val="tx1">
                    <a:lumMod val="65000"/>
                    <a:lumOff val="35000"/>
                  </a:schemeClr>
                </a:solidFill>
                <a:latin typeface="Arial" panose="020B0604020202020204" pitchFamily="34" charset="0"/>
                <a:ea typeface="微软雅黑" panose="020B0503020204020204" charset="-122"/>
                <a:cs typeface="+mn-ea"/>
                <a:sym typeface="+mn-lt"/>
              </a:rPr>
              <a:t>点击</a:t>
            </a: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50" name="TextBox 24"/>
          <p:cNvSpPr txBox="1"/>
          <p:nvPr/>
        </p:nvSpPr>
        <p:spPr>
          <a:xfrm>
            <a:off x="1442215" y="1764819"/>
            <a:ext cx="1534160" cy="324485"/>
          </a:xfrm>
          <a:prstGeom prst="rect">
            <a:avLst/>
          </a:prstGeom>
          <a:noFill/>
        </p:spPr>
        <p:txBody>
          <a:bodyPr wrap="none" rtlCol="0">
            <a:spAutoFit/>
          </a:bodyPr>
          <a:lstStyle/>
          <a:p>
            <a:pPr algn="r"/>
            <a:r>
              <a:rPr lang="zh-CN" altLang="en-US" sz="1515" dirty="0">
                <a:solidFill>
                  <a:schemeClr val="tx1">
                    <a:lumMod val="65000"/>
                    <a:lumOff val="35000"/>
                  </a:schemeClr>
                </a:solidFill>
                <a:ea typeface="微软雅黑" panose="020B0503020204020204" charset="-122"/>
              </a:rPr>
              <a:t>请替换文字</a:t>
            </a:r>
            <a:r>
              <a:rPr lang="zh-CN" altLang="en-US" sz="1515" dirty="0" smtClean="0">
                <a:solidFill>
                  <a:schemeClr val="tx1">
                    <a:lumMod val="65000"/>
                    <a:lumOff val="35000"/>
                  </a:schemeClr>
                </a:solidFill>
                <a:ea typeface="微软雅黑" panose="020B0503020204020204" charset="-122"/>
              </a:rPr>
              <a:t>内容</a:t>
            </a:r>
            <a:endParaRPr lang="zh-CN" altLang="en-US" sz="1515" dirty="0">
              <a:solidFill>
                <a:schemeClr val="tx1">
                  <a:lumMod val="65000"/>
                  <a:lumOff val="35000"/>
                </a:schemeClr>
              </a:solidFill>
              <a:ea typeface="微软雅黑" panose="020B0503020204020204" charset="-122"/>
            </a:endParaRPr>
          </a:p>
        </p:txBody>
      </p:sp>
      <p:sp>
        <p:nvSpPr>
          <p:cNvPr id="51" name="TextBox 23"/>
          <p:cNvSpPr txBox="1"/>
          <p:nvPr/>
        </p:nvSpPr>
        <p:spPr>
          <a:xfrm>
            <a:off x="9143592" y="3087332"/>
            <a:ext cx="2187281" cy="685800"/>
          </a:xfrm>
          <a:prstGeom prst="rect">
            <a:avLst/>
          </a:prstGeom>
          <a:noFill/>
        </p:spPr>
        <p:txBody>
          <a:bodyPr wrap="square" rtlCol="0">
            <a:spAutoFit/>
          </a:bodyPr>
          <a:lstStyle/>
          <a:p>
            <a:pPr>
              <a:lnSpc>
                <a:spcPct val="150000"/>
              </a:lnSpc>
            </a:pPr>
            <a:r>
              <a:rPr lang="zh-CN" altLang="en-US" sz="855" dirty="0" smtClean="0">
                <a:solidFill>
                  <a:schemeClr val="tx1">
                    <a:lumMod val="65000"/>
                    <a:lumOff val="35000"/>
                  </a:schemeClr>
                </a:solidFill>
                <a:latin typeface="Arial" panose="020B0604020202020204" pitchFamily="34" charset="0"/>
                <a:ea typeface="微软雅黑" panose="020B0503020204020204" charset="-122"/>
                <a:cs typeface="+mn-ea"/>
                <a:sym typeface="+mn-lt"/>
              </a:rPr>
              <a:t>点击</a:t>
            </a: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52" name="TextBox 24"/>
          <p:cNvSpPr txBox="1"/>
          <p:nvPr/>
        </p:nvSpPr>
        <p:spPr>
          <a:xfrm>
            <a:off x="9143592" y="2704397"/>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a:t>
            </a:r>
            <a:r>
              <a:rPr lang="zh-CN" altLang="en-US" sz="1515" dirty="0" smtClean="0">
                <a:solidFill>
                  <a:schemeClr val="tx1">
                    <a:lumMod val="65000"/>
                    <a:lumOff val="35000"/>
                  </a:schemeClr>
                </a:solidFill>
                <a:ea typeface="微软雅黑" panose="020B0503020204020204" charset="-122"/>
              </a:rPr>
              <a:t>内容</a:t>
            </a:r>
            <a:endParaRPr lang="zh-CN" altLang="en-US" sz="1515" dirty="0">
              <a:solidFill>
                <a:schemeClr val="tx1">
                  <a:lumMod val="65000"/>
                  <a:lumOff val="35000"/>
                </a:schemeClr>
              </a:solidFill>
              <a:ea typeface="微软雅黑" panose="020B0503020204020204" charset="-122"/>
            </a:endParaRPr>
          </a:p>
        </p:txBody>
      </p:sp>
      <p:sp>
        <p:nvSpPr>
          <p:cNvPr id="53" name="TextBox 23"/>
          <p:cNvSpPr txBox="1"/>
          <p:nvPr/>
        </p:nvSpPr>
        <p:spPr>
          <a:xfrm>
            <a:off x="9143592" y="5047083"/>
            <a:ext cx="2187281" cy="685800"/>
          </a:xfrm>
          <a:prstGeom prst="rect">
            <a:avLst/>
          </a:prstGeom>
          <a:noFill/>
        </p:spPr>
        <p:txBody>
          <a:bodyPr wrap="square" rtlCol="0">
            <a:spAutoFit/>
          </a:bodyPr>
          <a:lstStyle/>
          <a:p>
            <a:pPr>
              <a:lnSpc>
                <a:spcPct val="150000"/>
              </a:lnSpc>
            </a:pPr>
            <a:r>
              <a:rPr lang="zh-CN" altLang="en-US" sz="855" dirty="0" smtClean="0">
                <a:solidFill>
                  <a:schemeClr val="tx1">
                    <a:lumMod val="65000"/>
                    <a:lumOff val="35000"/>
                  </a:schemeClr>
                </a:solidFill>
                <a:latin typeface="Arial" panose="020B0604020202020204" pitchFamily="34" charset="0"/>
                <a:ea typeface="微软雅黑" panose="020B0503020204020204" charset="-122"/>
                <a:cs typeface="+mn-ea"/>
                <a:sym typeface="+mn-lt"/>
              </a:rPr>
              <a:t>点击</a:t>
            </a: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54" name="TextBox 24"/>
          <p:cNvSpPr txBox="1"/>
          <p:nvPr/>
        </p:nvSpPr>
        <p:spPr>
          <a:xfrm>
            <a:off x="9143592" y="4664148"/>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a:t>
            </a:r>
            <a:r>
              <a:rPr lang="zh-CN" altLang="en-US" sz="1515" dirty="0" smtClean="0">
                <a:solidFill>
                  <a:schemeClr val="tx1">
                    <a:lumMod val="65000"/>
                    <a:lumOff val="35000"/>
                  </a:schemeClr>
                </a:solidFill>
                <a:ea typeface="微软雅黑" panose="020B0503020204020204" charset="-122"/>
              </a:rPr>
              <a:t>内容</a:t>
            </a:r>
            <a:endParaRPr lang="zh-CN" altLang="en-US" sz="1515" dirty="0">
              <a:solidFill>
                <a:schemeClr val="tx1">
                  <a:lumMod val="65000"/>
                  <a:lumOff val="35000"/>
                </a:schemeClr>
              </a:solidFill>
              <a:ea typeface="微软雅黑" panose="020B0503020204020204" charset="-122"/>
            </a:endParaRPr>
          </a:p>
        </p:txBody>
      </p:sp>
      <p:sp>
        <p:nvSpPr>
          <p:cNvPr id="56" name="矩形 55"/>
          <p:cNvSpPr/>
          <p:nvPr/>
        </p:nvSpPr>
        <p:spPr>
          <a:xfrm>
            <a:off x="975431" y="801500"/>
            <a:ext cx="1325245" cy="324485"/>
          </a:xfrm>
          <a:prstGeom prst="rect">
            <a:avLst/>
          </a:prstGeom>
          <a:effectLst/>
        </p:spPr>
        <p:txBody>
          <a:bodyPr vert="horz" wrap="none">
            <a:spAutoFit/>
          </a:bodyPr>
          <a:lstStyle/>
          <a:p>
            <a:r>
              <a:rPr lang="en-US" altLang="zh-CN" sz="1515" b="1" dirty="0">
                <a:solidFill>
                  <a:srgbClr val="004193"/>
                </a:solidFill>
                <a:latin typeface="+mj-lt"/>
                <a:ea typeface="微软雅黑" panose="020B0503020204020204" charset="-122"/>
              </a:rPr>
              <a:t>THE HEADLINE</a:t>
            </a:r>
            <a:endParaRPr lang="zh-CN" altLang="en-US" sz="1515" b="1" dirty="0">
              <a:solidFill>
                <a:srgbClr val="004193"/>
              </a:solidFill>
              <a:latin typeface="+mj-lt"/>
              <a:ea typeface="微软雅黑" panose="020B0503020204020204" charset="-122"/>
            </a:endParaRPr>
          </a:p>
        </p:txBody>
      </p:sp>
      <p:sp>
        <p:nvSpPr>
          <p:cNvPr id="57" name="矩形 56"/>
          <p:cNvSpPr/>
          <p:nvPr/>
        </p:nvSpPr>
        <p:spPr>
          <a:xfrm>
            <a:off x="975431" y="256255"/>
            <a:ext cx="715010" cy="675640"/>
          </a:xfrm>
          <a:prstGeom prst="rect">
            <a:avLst/>
          </a:prstGeom>
          <a:effectLst/>
        </p:spPr>
        <p:txBody>
          <a:bodyPr wrap="none">
            <a:spAutoFit/>
          </a:bodyPr>
          <a:lstStyle/>
          <a:p>
            <a:r>
              <a:rPr lang="en-US" altLang="zh-CN" sz="3795" dirty="0" smtClean="0">
                <a:solidFill>
                  <a:srgbClr val="004193"/>
                </a:solidFill>
                <a:latin typeface="Agency FB" panose="020B0503020202020204" pitchFamily="34" charset="0"/>
                <a:ea typeface="微软雅黑" panose="020B0503020204020204" charset="-122"/>
                <a:cs typeface="Arial" panose="020B0604020202020204" pitchFamily="34" charset="0"/>
              </a:rPr>
              <a:t>04</a:t>
            </a:r>
            <a:endParaRPr lang="zh-CN" altLang="en-US" sz="3795" dirty="0">
              <a:solidFill>
                <a:srgbClr val="004193"/>
              </a:solidFill>
              <a:latin typeface="Agency FB" panose="020B0503020202020204" pitchFamily="34" charset="0"/>
              <a:ea typeface="微软雅黑" panose="020B0503020204020204" charset="-122"/>
              <a:cs typeface="Arial" panose="020B0604020202020204" pitchFamily="34" charset="0"/>
            </a:endParaRPr>
          </a:p>
        </p:txBody>
      </p:sp>
      <p:sp>
        <p:nvSpPr>
          <p:cNvPr id="58" name="矩形 57"/>
          <p:cNvSpPr/>
          <p:nvPr/>
        </p:nvSpPr>
        <p:spPr>
          <a:xfrm>
            <a:off x="975431" y="83562"/>
            <a:ext cx="616585" cy="354330"/>
          </a:xfrm>
          <a:prstGeom prst="rect">
            <a:avLst/>
          </a:prstGeom>
          <a:effectLst/>
        </p:spPr>
        <p:txBody>
          <a:bodyPr vert="horz" wrap="none">
            <a:spAutoFit/>
          </a:bodyPr>
          <a:lstStyle/>
          <a:p>
            <a:r>
              <a:rPr lang="en-US" altLang="zh-CN" sz="1705" dirty="0" smtClean="0">
                <a:solidFill>
                  <a:srgbClr val="004193"/>
                </a:solidFill>
                <a:latin typeface="+mj-lt"/>
                <a:ea typeface="微软雅黑" panose="020B0503020204020204" charset="-122"/>
              </a:rPr>
              <a:t>PART</a:t>
            </a:r>
            <a:endParaRPr lang="zh-CN" altLang="en-US" sz="1705" dirty="0">
              <a:solidFill>
                <a:srgbClr val="004193"/>
              </a:solidFill>
              <a:latin typeface="+mj-lt"/>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ppt_w</p:attrName>
                                        </p:attrNameLst>
                                      </p:cBhvr>
                                      <p:tavLst>
                                        <p:tav tm="0">
                                          <p:val>
                                            <p:fltVal val="0"/>
                                          </p:val>
                                        </p:tav>
                                        <p:tav tm="100000">
                                          <p:val>
                                            <p:strVal val="#ppt_w"/>
                                          </p:val>
                                        </p:tav>
                                      </p:tavLst>
                                    </p:anim>
                                    <p:anim calcmode="lin" valueType="num">
                                      <p:cBhvr>
                                        <p:cTn id="8" dur="500" fill="hold"/>
                                        <p:tgtEl>
                                          <p:spTgt spid="116"/>
                                        </p:tgtEl>
                                        <p:attrNameLst>
                                          <p:attrName>ppt_h</p:attrName>
                                        </p:attrNameLst>
                                      </p:cBhvr>
                                      <p:tavLst>
                                        <p:tav tm="0">
                                          <p:val>
                                            <p:fltVal val="0"/>
                                          </p:val>
                                        </p:tav>
                                        <p:tav tm="100000">
                                          <p:val>
                                            <p:strVal val="#ppt_h"/>
                                          </p:val>
                                        </p:tav>
                                      </p:tavLst>
                                    </p:anim>
                                    <p:animEffect transition="in" filter="fade">
                                      <p:cBhvr>
                                        <p:cTn id="9" dur="500"/>
                                        <p:tgtEl>
                                          <p:spTgt spid="11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5"/>
                                        </p:tgtEl>
                                        <p:attrNameLst>
                                          <p:attrName>style.visibility</p:attrName>
                                        </p:attrNameLst>
                                      </p:cBhvr>
                                      <p:to>
                                        <p:strVal val="visible"/>
                                      </p:to>
                                    </p:set>
                                    <p:animEffect transition="in" filter="fade">
                                      <p:cBhvr>
                                        <p:cTn id="13" dur="500"/>
                                        <p:tgtEl>
                                          <p:spTgt spid="115"/>
                                        </p:tgtEl>
                                      </p:cBhvr>
                                    </p:animEffect>
                                  </p:childTnLst>
                                </p:cTn>
                              </p:par>
                              <p:par>
                                <p:cTn id="14" presetID="12" presetClass="entr" presetSubtype="2" fill="hold" nodeType="withEffect">
                                  <p:stCondLst>
                                    <p:cond delay="0"/>
                                  </p:stCondLst>
                                  <p:childTnLst>
                                    <p:set>
                                      <p:cBhvr>
                                        <p:cTn id="15" dur="1" fill="hold">
                                          <p:stCondLst>
                                            <p:cond delay="0"/>
                                          </p:stCondLst>
                                        </p:cTn>
                                        <p:tgtEl>
                                          <p:spTgt spid="117"/>
                                        </p:tgtEl>
                                        <p:attrNameLst>
                                          <p:attrName>style.visibility</p:attrName>
                                        </p:attrNameLst>
                                      </p:cBhvr>
                                      <p:to>
                                        <p:strVal val="visible"/>
                                      </p:to>
                                    </p:set>
                                    <p:animEffect transition="in" filter="slide(fromRight)">
                                      <p:cBhvr>
                                        <p:cTn id="16" dur="500"/>
                                        <p:tgtEl>
                                          <p:spTgt spid="117"/>
                                        </p:tgtEl>
                                      </p:cBhvr>
                                    </p:animEffect>
                                  </p:childTnLst>
                                </p:cTn>
                              </p:par>
                            </p:childTnLst>
                          </p:cTn>
                        </p:par>
                        <p:par>
                          <p:cTn id="17" fill="hold">
                            <p:stCondLst>
                              <p:cond delay="1000"/>
                            </p:stCondLst>
                            <p:childTnLst>
                              <p:par>
                                <p:cTn id="18" presetID="12" presetClass="entr" presetSubtype="4" fill="hold" grpId="0"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p:tgtEl>
                                          <p:spTgt spid="49"/>
                                        </p:tgtEl>
                                        <p:attrNameLst>
                                          <p:attrName>ppt_y</p:attrName>
                                        </p:attrNameLst>
                                      </p:cBhvr>
                                      <p:tavLst>
                                        <p:tav tm="0">
                                          <p:val>
                                            <p:strVal val="#ppt_y+#ppt_h*1.125000"/>
                                          </p:val>
                                        </p:tav>
                                        <p:tav tm="100000">
                                          <p:val>
                                            <p:strVal val="#ppt_y"/>
                                          </p:val>
                                        </p:tav>
                                      </p:tavLst>
                                    </p:anim>
                                    <p:animEffect transition="in" filter="wipe(up)">
                                      <p:cBhvr>
                                        <p:cTn id="21" dur="500"/>
                                        <p:tgtEl>
                                          <p:spTgt spid="49"/>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 calcmode="lin" valueType="num">
                                      <p:cBhvr additive="base">
                                        <p:cTn id="24" dur="500"/>
                                        <p:tgtEl>
                                          <p:spTgt spid="50"/>
                                        </p:tgtEl>
                                        <p:attrNameLst>
                                          <p:attrName>ppt_y</p:attrName>
                                        </p:attrNameLst>
                                      </p:cBhvr>
                                      <p:tavLst>
                                        <p:tav tm="0">
                                          <p:val>
                                            <p:strVal val="#ppt_y-#ppt_h*1.125000"/>
                                          </p:val>
                                        </p:tav>
                                        <p:tav tm="100000">
                                          <p:val>
                                            <p:strVal val="#ppt_y"/>
                                          </p:val>
                                        </p:tav>
                                      </p:tavLst>
                                    </p:anim>
                                    <p:animEffect transition="in" filter="wipe(down)">
                                      <p:cBhvr>
                                        <p:cTn id="25" dur="500"/>
                                        <p:tgtEl>
                                          <p:spTgt spid="50"/>
                                        </p:tgtEl>
                                      </p:cBhvr>
                                    </p:animEffect>
                                  </p:childTnLst>
                                </p:cTn>
                              </p:par>
                            </p:childTnLst>
                          </p:cTn>
                        </p:par>
                        <p:par>
                          <p:cTn id="26" fill="hold">
                            <p:stCondLst>
                              <p:cond delay="1500"/>
                            </p:stCondLst>
                            <p:childTnLst>
                              <p:par>
                                <p:cTn id="27" presetID="18" presetClass="entr" presetSubtype="6" fill="hold" nodeType="afterEffect">
                                  <p:stCondLst>
                                    <p:cond delay="0"/>
                                  </p:stCondLst>
                                  <p:childTnLst>
                                    <p:set>
                                      <p:cBhvr>
                                        <p:cTn id="28" dur="1" fill="hold">
                                          <p:stCondLst>
                                            <p:cond delay="0"/>
                                          </p:stCondLst>
                                        </p:cTn>
                                        <p:tgtEl>
                                          <p:spTgt spid="109"/>
                                        </p:tgtEl>
                                        <p:attrNameLst>
                                          <p:attrName>style.visibility</p:attrName>
                                        </p:attrNameLst>
                                      </p:cBhvr>
                                      <p:to>
                                        <p:strVal val="visible"/>
                                      </p:to>
                                    </p:set>
                                    <p:animEffect transition="in" filter="strips(downRight)">
                                      <p:cBhvr>
                                        <p:cTn id="29" dur="500"/>
                                        <p:tgtEl>
                                          <p:spTgt spid="109"/>
                                        </p:tgtEl>
                                      </p:cBhvr>
                                    </p:animEffect>
                                  </p:childTnLst>
                                </p:cTn>
                              </p:par>
                            </p:childTnLst>
                          </p:cTn>
                        </p:par>
                        <p:par>
                          <p:cTn id="30" fill="hold">
                            <p:stCondLst>
                              <p:cond delay="2000"/>
                            </p:stCondLst>
                            <p:childTnLst>
                              <p:par>
                                <p:cTn id="31" presetID="53" presetClass="entr" presetSubtype="16" fill="hold" grpId="0" nodeType="afterEffect">
                                  <p:stCondLst>
                                    <p:cond delay="0"/>
                                  </p:stCondLst>
                                  <p:childTnLst>
                                    <p:set>
                                      <p:cBhvr>
                                        <p:cTn id="32" dur="1" fill="hold">
                                          <p:stCondLst>
                                            <p:cond delay="0"/>
                                          </p:stCondLst>
                                        </p:cTn>
                                        <p:tgtEl>
                                          <p:spTgt spid="93"/>
                                        </p:tgtEl>
                                        <p:attrNameLst>
                                          <p:attrName>style.visibility</p:attrName>
                                        </p:attrNameLst>
                                      </p:cBhvr>
                                      <p:to>
                                        <p:strVal val="visible"/>
                                      </p:to>
                                    </p:set>
                                    <p:anim calcmode="lin" valueType="num">
                                      <p:cBhvr>
                                        <p:cTn id="33" dur="500" fill="hold"/>
                                        <p:tgtEl>
                                          <p:spTgt spid="93"/>
                                        </p:tgtEl>
                                        <p:attrNameLst>
                                          <p:attrName>ppt_w</p:attrName>
                                        </p:attrNameLst>
                                      </p:cBhvr>
                                      <p:tavLst>
                                        <p:tav tm="0">
                                          <p:val>
                                            <p:fltVal val="0"/>
                                          </p:val>
                                        </p:tav>
                                        <p:tav tm="100000">
                                          <p:val>
                                            <p:strVal val="#ppt_w"/>
                                          </p:val>
                                        </p:tav>
                                      </p:tavLst>
                                    </p:anim>
                                    <p:anim calcmode="lin" valueType="num">
                                      <p:cBhvr>
                                        <p:cTn id="34" dur="500" fill="hold"/>
                                        <p:tgtEl>
                                          <p:spTgt spid="93"/>
                                        </p:tgtEl>
                                        <p:attrNameLst>
                                          <p:attrName>ppt_h</p:attrName>
                                        </p:attrNameLst>
                                      </p:cBhvr>
                                      <p:tavLst>
                                        <p:tav tm="0">
                                          <p:val>
                                            <p:fltVal val="0"/>
                                          </p:val>
                                        </p:tav>
                                        <p:tav tm="100000">
                                          <p:val>
                                            <p:strVal val="#ppt_h"/>
                                          </p:val>
                                        </p:tav>
                                      </p:tavLst>
                                    </p:anim>
                                    <p:animEffect transition="in" filter="fade">
                                      <p:cBhvr>
                                        <p:cTn id="35" dur="500"/>
                                        <p:tgtEl>
                                          <p:spTgt spid="93"/>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500"/>
                                        <p:tgtEl>
                                          <p:spTgt spid="92"/>
                                        </p:tgtEl>
                                      </p:cBhvr>
                                    </p:animEffect>
                                  </p:childTnLst>
                                </p:cTn>
                              </p:par>
                              <p:par>
                                <p:cTn id="40" presetID="12" presetClass="entr" presetSubtype="8" fill="hold" nodeType="with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slide(fromLeft)">
                                      <p:cBhvr>
                                        <p:cTn id="42" dur="500"/>
                                        <p:tgtEl>
                                          <p:spTgt spid="94"/>
                                        </p:tgtEl>
                                      </p:cBhvr>
                                    </p:animEffect>
                                  </p:childTnLst>
                                </p:cTn>
                              </p:par>
                            </p:childTnLst>
                          </p:cTn>
                        </p:par>
                        <p:par>
                          <p:cTn id="43" fill="hold">
                            <p:stCondLst>
                              <p:cond delay="3000"/>
                            </p:stCondLst>
                            <p:childTnLst>
                              <p:par>
                                <p:cTn id="44" presetID="12" presetClass="entr" presetSubtype="4" fill="hold" grpId="0" nodeType="after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additive="base">
                                        <p:cTn id="46" dur="500"/>
                                        <p:tgtEl>
                                          <p:spTgt spid="51"/>
                                        </p:tgtEl>
                                        <p:attrNameLst>
                                          <p:attrName>ppt_y</p:attrName>
                                        </p:attrNameLst>
                                      </p:cBhvr>
                                      <p:tavLst>
                                        <p:tav tm="0">
                                          <p:val>
                                            <p:strVal val="#ppt_y+#ppt_h*1.125000"/>
                                          </p:val>
                                        </p:tav>
                                        <p:tav tm="100000">
                                          <p:val>
                                            <p:strVal val="#ppt_y"/>
                                          </p:val>
                                        </p:tav>
                                      </p:tavLst>
                                    </p:anim>
                                    <p:animEffect transition="in" filter="wipe(up)">
                                      <p:cBhvr>
                                        <p:cTn id="47" dur="500"/>
                                        <p:tgtEl>
                                          <p:spTgt spid="51"/>
                                        </p:tgtEl>
                                      </p:cBhvr>
                                    </p:animEffect>
                                  </p:childTnLst>
                                </p:cTn>
                              </p:par>
                              <p:par>
                                <p:cTn id="48" presetID="12" presetClass="entr" presetSubtype="1" fill="hold" grpId="0" nodeType="withEffect">
                                  <p:stCondLst>
                                    <p:cond delay="0"/>
                                  </p:stCondLst>
                                  <p:childTnLst>
                                    <p:set>
                                      <p:cBhvr>
                                        <p:cTn id="49" dur="1" fill="hold">
                                          <p:stCondLst>
                                            <p:cond delay="0"/>
                                          </p:stCondLst>
                                        </p:cTn>
                                        <p:tgtEl>
                                          <p:spTgt spid="52"/>
                                        </p:tgtEl>
                                        <p:attrNameLst>
                                          <p:attrName>style.visibility</p:attrName>
                                        </p:attrNameLst>
                                      </p:cBhvr>
                                      <p:to>
                                        <p:strVal val="visible"/>
                                      </p:to>
                                    </p:set>
                                    <p:anim calcmode="lin" valueType="num">
                                      <p:cBhvr additive="base">
                                        <p:cTn id="50" dur="500"/>
                                        <p:tgtEl>
                                          <p:spTgt spid="52"/>
                                        </p:tgtEl>
                                        <p:attrNameLst>
                                          <p:attrName>ppt_y</p:attrName>
                                        </p:attrNameLst>
                                      </p:cBhvr>
                                      <p:tavLst>
                                        <p:tav tm="0">
                                          <p:val>
                                            <p:strVal val="#ppt_y-#ppt_h*1.125000"/>
                                          </p:val>
                                        </p:tav>
                                        <p:tav tm="100000">
                                          <p:val>
                                            <p:strVal val="#ppt_y"/>
                                          </p:val>
                                        </p:tav>
                                      </p:tavLst>
                                    </p:anim>
                                    <p:animEffect transition="in" filter="wipe(down)">
                                      <p:cBhvr>
                                        <p:cTn id="51" dur="500"/>
                                        <p:tgtEl>
                                          <p:spTgt spid="52"/>
                                        </p:tgtEl>
                                      </p:cBhvr>
                                    </p:animEffect>
                                  </p:childTnLst>
                                </p:cTn>
                              </p:par>
                            </p:childTnLst>
                          </p:cTn>
                        </p:par>
                        <p:par>
                          <p:cTn id="52" fill="hold">
                            <p:stCondLst>
                              <p:cond delay="3500"/>
                            </p:stCondLst>
                            <p:childTnLst>
                              <p:par>
                                <p:cTn id="53" presetID="18" presetClass="entr" presetSubtype="12" fill="hold" nodeType="afterEffect">
                                  <p:stCondLst>
                                    <p:cond delay="0"/>
                                  </p:stCondLst>
                                  <p:childTnLst>
                                    <p:set>
                                      <p:cBhvr>
                                        <p:cTn id="54" dur="1" fill="hold">
                                          <p:stCondLst>
                                            <p:cond delay="0"/>
                                          </p:stCondLst>
                                        </p:cTn>
                                        <p:tgtEl>
                                          <p:spTgt spid="111"/>
                                        </p:tgtEl>
                                        <p:attrNameLst>
                                          <p:attrName>style.visibility</p:attrName>
                                        </p:attrNameLst>
                                      </p:cBhvr>
                                      <p:to>
                                        <p:strVal val="visible"/>
                                      </p:to>
                                    </p:set>
                                    <p:animEffect transition="in" filter="strips(downLeft)">
                                      <p:cBhvr>
                                        <p:cTn id="55" dur="500"/>
                                        <p:tgtEl>
                                          <p:spTgt spid="111"/>
                                        </p:tgtEl>
                                      </p:cBhvr>
                                    </p:animEffect>
                                  </p:childTnLst>
                                </p:cTn>
                              </p:par>
                            </p:childTnLst>
                          </p:cTn>
                        </p:par>
                        <p:par>
                          <p:cTn id="56" fill="hold">
                            <p:stCondLst>
                              <p:cond delay="4000"/>
                            </p:stCondLst>
                            <p:childTnLst>
                              <p:par>
                                <p:cTn id="57" presetID="53" presetClass="entr" presetSubtype="16" fill="hold" grpId="0" nodeType="afterEffect">
                                  <p:stCondLst>
                                    <p:cond delay="0"/>
                                  </p:stCondLst>
                                  <p:childTnLst>
                                    <p:set>
                                      <p:cBhvr>
                                        <p:cTn id="58" dur="1" fill="hold">
                                          <p:stCondLst>
                                            <p:cond delay="0"/>
                                          </p:stCondLst>
                                        </p:cTn>
                                        <p:tgtEl>
                                          <p:spTgt spid="123"/>
                                        </p:tgtEl>
                                        <p:attrNameLst>
                                          <p:attrName>style.visibility</p:attrName>
                                        </p:attrNameLst>
                                      </p:cBhvr>
                                      <p:to>
                                        <p:strVal val="visible"/>
                                      </p:to>
                                    </p:set>
                                    <p:anim calcmode="lin" valueType="num">
                                      <p:cBhvr>
                                        <p:cTn id="59" dur="500" fill="hold"/>
                                        <p:tgtEl>
                                          <p:spTgt spid="123"/>
                                        </p:tgtEl>
                                        <p:attrNameLst>
                                          <p:attrName>ppt_w</p:attrName>
                                        </p:attrNameLst>
                                      </p:cBhvr>
                                      <p:tavLst>
                                        <p:tav tm="0">
                                          <p:val>
                                            <p:fltVal val="0"/>
                                          </p:val>
                                        </p:tav>
                                        <p:tav tm="100000">
                                          <p:val>
                                            <p:strVal val="#ppt_w"/>
                                          </p:val>
                                        </p:tav>
                                      </p:tavLst>
                                    </p:anim>
                                    <p:anim calcmode="lin" valueType="num">
                                      <p:cBhvr>
                                        <p:cTn id="60" dur="500" fill="hold"/>
                                        <p:tgtEl>
                                          <p:spTgt spid="123"/>
                                        </p:tgtEl>
                                        <p:attrNameLst>
                                          <p:attrName>ppt_h</p:attrName>
                                        </p:attrNameLst>
                                      </p:cBhvr>
                                      <p:tavLst>
                                        <p:tav tm="0">
                                          <p:val>
                                            <p:fltVal val="0"/>
                                          </p:val>
                                        </p:tav>
                                        <p:tav tm="100000">
                                          <p:val>
                                            <p:strVal val="#ppt_h"/>
                                          </p:val>
                                        </p:tav>
                                      </p:tavLst>
                                    </p:anim>
                                    <p:animEffect transition="in" filter="fade">
                                      <p:cBhvr>
                                        <p:cTn id="61" dur="500"/>
                                        <p:tgtEl>
                                          <p:spTgt spid="123"/>
                                        </p:tgtEl>
                                      </p:cBhvr>
                                    </p:animEffect>
                                  </p:childTnLst>
                                </p:cTn>
                              </p:par>
                            </p:childTnLst>
                          </p:cTn>
                        </p:par>
                        <p:par>
                          <p:cTn id="62" fill="hold">
                            <p:stCondLst>
                              <p:cond delay="4500"/>
                            </p:stCondLst>
                            <p:childTnLst>
                              <p:par>
                                <p:cTn id="63" presetID="10" presetClass="entr" presetSubtype="0" fill="hold" grpId="0" nodeType="after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fade">
                                      <p:cBhvr>
                                        <p:cTn id="65" dur="500"/>
                                        <p:tgtEl>
                                          <p:spTgt spid="122"/>
                                        </p:tgtEl>
                                      </p:cBhvr>
                                    </p:animEffect>
                                  </p:childTnLst>
                                </p:cTn>
                              </p:par>
                              <p:par>
                                <p:cTn id="66" presetID="12" presetClass="entr" presetSubtype="2" fill="hold" nodeType="withEffect">
                                  <p:stCondLst>
                                    <p:cond delay="0"/>
                                  </p:stCondLst>
                                  <p:childTnLst>
                                    <p:set>
                                      <p:cBhvr>
                                        <p:cTn id="67" dur="1" fill="hold">
                                          <p:stCondLst>
                                            <p:cond delay="0"/>
                                          </p:stCondLst>
                                        </p:cTn>
                                        <p:tgtEl>
                                          <p:spTgt spid="124"/>
                                        </p:tgtEl>
                                        <p:attrNameLst>
                                          <p:attrName>style.visibility</p:attrName>
                                        </p:attrNameLst>
                                      </p:cBhvr>
                                      <p:to>
                                        <p:strVal val="visible"/>
                                      </p:to>
                                    </p:set>
                                    <p:animEffect transition="in" filter="slide(fromRight)">
                                      <p:cBhvr>
                                        <p:cTn id="68" dur="500"/>
                                        <p:tgtEl>
                                          <p:spTgt spid="124"/>
                                        </p:tgtEl>
                                      </p:cBhvr>
                                    </p:animEffect>
                                  </p:childTnLst>
                                </p:cTn>
                              </p:par>
                            </p:childTnLst>
                          </p:cTn>
                        </p:par>
                        <p:par>
                          <p:cTn id="69" fill="hold">
                            <p:stCondLst>
                              <p:cond delay="5000"/>
                            </p:stCondLst>
                            <p:childTnLst>
                              <p:par>
                                <p:cTn id="70" presetID="12" presetClass="entr" presetSubtype="4" fill="hold" grpId="0" nodeType="afterEffect">
                                  <p:stCondLst>
                                    <p:cond delay="0"/>
                                  </p:stCondLst>
                                  <p:childTnLst>
                                    <p:set>
                                      <p:cBhvr>
                                        <p:cTn id="71" dur="1" fill="hold">
                                          <p:stCondLst>
                                            <p:cond delay="0"/>
                                          </p:stCondLst>
                                        </p:cTn>
                                        <p:tgtEl>
                                          <p:spTgt spid="47"/>
                                        </p:tgtEl>
                                        <p:attrNameLst>
                                          <p:attrName>style.visibility</p:attrName>
                                        </p:attrNameLst>
                                      </p:cBhvr>
                                      <p:to>
                                        <p:strVal val="visible"/>
                                      </p:to>
                                    </p:set>
                                    <p:anim calcmode="lin" valueType="num">
                                      <p:cBhvr additive="base">
                                        <p:cTn id="72" dur="500"/>
                                        <p:tgtEl>
                                          <p:spTgt spid="47"/>
                                        </p:tgtEl>
                                        <p:attrNameLst>
                                          <p:attrName>ppt_y</p:attrName>
                                        </p:attrNameLst>
                                      </p:cBhvr>
                                      <p:tavLst>
                                        <p:tav tm="0">
                                          <p:val>
                                            <p:strVal val="#ppt_y+#ppt_h*1.125000"/>
                                          </p:val>
                                        </p:tav>
                                        <p:tav tm="100000">
                                          <p:val>
                                            <p:strVal val="#ppt_y"/>
                                          </p:val>
                                        </p:tav>
                                      </p:tavLst>
                                    </p:anim>
                                    <p:animEffect transition="in" filter="wipe(up)">
                                      <p:cBhvr>
                                        <p:cTn id="73" dur="500"/>
                                        <p:tgtEl>
                                          <p:spTgt spid="47"/>
                                        </p:tgtEl>
                                      </p:cBhvr>
                                    </p:animEffect>
                                  </p:childTnLst>
                                </p:cTn>
                              </p:par>
                              <p:par>
                                <p:cTn id="74" presetID="12" presetClass="entr" presetSubtype="1" fill="hold" grpId="0" nodeType="withEffect">
                                  <p:stCondLst>
                                    <p:cond delay="0"/>
                                  </p:stCondLst>
                                  <p:childTnLst>
                                    <p:set>
                                      <p:cBhvr>
                                        <p:cTn id="75" dur="1" fill="hold">
                                          <p:stCondLst>
                                            <p:cond delay="0"/>
                                          </p:stCondLst>
                                        </p:cTn>
                                        <p:tgtEl>
                                          <p:spTgt spid="48"/>
                                        </p:tgtEl>
                                        <p:attrNameLst>
                                          <p:attrName>style.visibility</p:attrName>
                                        </p:attrNameLst>
                                      </p:cBhvr>
                                      <p:to>
                                        <p:strVal val="visible"/>
                                      </p:to>
                                    </p:set>
                                    <p:anim calcmode="lin" valueType="num">
                                      <p:cBhvr additive="base">
                                        <p:cTn id="76" dur="500"/>
                                        <p:tgtEl>
                                          <p:spTgt spid="48"/>
                                        </p:tgtEl>
                                        <p:attrNameLst>
                                          <p:attrName>ppt_y</p:attrName>
                                        </p:attrNameLst>
                                      </p:cBhvr>
                                      <p:tavLst>
                                        <p:tav tm="0">
                                          <p:val>
                                            <p:strVal val="#ppt_y-#ppt_h*1.125000"/>
                                          </p:val>
                                        </p:tav>
                                        <p:tav tm="100000">
                                          <p:val>
                                            <p:strVal val="#ppt_y"/>
                                          </p:val>
                                        </p:tav>
                                      </p:tavLst>
                                    </p:anim>
                                    <p:animEffect transition="in" filter="wipe(down)">
                                      <p:cBhvr>
                                        <p:cTn id="77" dur="500"/>
                                        <p:tgtEl>
                                          <p:spTgt spid="48"/>
                                        </p:tgtEl>
                                      </p:cBhvr>
                                    </p:animEffect>
                                  </p:childTnLst>
                                </p:cTn>
                              </p:par>
                            </p:childTnLst>
                          </p:cTn>
                        </p:par>
                        <p:par>
                          <p:cTn id="78" fill="hold">
                            <p:stCondLst>
                              <p:cond delay="5500"/>
                            </p:stCondLst>
                            <p:childTnLst>
                              <p:par>
                                <p:cTn id="79" presetID="18" presetClass="entr" presetSubtype="6" fill="hold" nodeType="afterEffect">
                                  <p:stCondLst>
                                    <p:cond delay="0"/>
                                  </p:stCondLst>
                                  <p:childTnLst>
                                    <p:set>
                                      <p:cBhvr>
                                        <p:cTn id="80" dur="1" fill="hold">
                                          <p:stCondLst>
                                            <p:cond delay="0"/>
                                          </p:stCondLst>
                                        </p:cTn>
                                        <p:tgtEl>
                                          <p:spTgt spid="113"/>
                                        </p:tgtEl>
                                        <p:attrNameLst>
                                          <p:attrName>style.visibility</p:attrName>
                                        </p:attrNameLst>
                                      </p:cBhvr>
                                      <p:to>
                                        <p:strVal val="visible"/>
                                      </p:to>
                                    </p:set>
                                    <p:animEffect transition="in" filter="strips(downRight)">
                                      <p:cBhvr>
                                        <p:cTn id="81" dur="500"/>
                                        <p:tgtEl>
                                          <p:spTgt spid="113"/>
                                        </p:tgtEl>
                                      </p:cBhvr>
                                    </p:animEffect>
                                  </p:childTnLst>
                                </p:cTn>
                              </p:par>
                            </p:childTnLst>
                          </p:cTn>
                        </p:par>
                        <p:par>
                          <p:cTn id="82" fill="hold">
                            <p:stCondLst>
                              <p:cond delay="6000"/>
                            </p:stCondLst>
                            <p:childTnLst>
                              <p:par>
                                <p:cTn id="83" presetID="53" presetClass="entr" presetSubtype="16" fill="hold" grpId="0" nodeType="afterEffect">
                                  <p:stCondLst>
                                    <p:cond delay="0"/>
                                  </p:stCondLst>
                                  <p:childTnLst>
                                    <p:set>
                                      <p:cBhvr>
                                        <p:cTn id="84" dur="1" fill="hold">
                                          <p:stCondLst>
                                            <p:cond delay="0"/>
                                          </p:stCondLst>
                                        </p:cTn>
                                        <p:tgtEl>
                                          <p:spTgt spid="100"/>
                                        </p:tgtEl>
                                        <p:attrNameLst>
                                          <p:attrName>style.visibility</p:attrName>
                                        </p:attrNameLst>
                                      </p:cBhvr>
                                      <p:to>
                                        <p:strVal val="visible"/>
                                      </p:to>
                                    </p:set>
                                    <p:anim calcmode="lin" valueType="num">
                                      <p:cBhvr>
                                        <p:cTn id="85" dur="500" fill="hold"/>
                                        <p:tgtEl>
                                          <p:spTgt spid="100"/>
                                        </p:tgtEl>
                                        <p:attrNameLst>
                                          <p:attrName>ppt_w</p:attrName>
                                        </p:attrNameLst>
                                      </p:cBhvr>
                                      <p:tavLst>
                                        <p:tav tm="0">
                                          <p:val>
                                            <p:fltVal val="0"/>
                                          </p:val>
                                        </p:tav>
                                        <p:tav tm="100000">
                                          <p:val>
                                            <p:strVal val="#ppt_w"/>
                                          </p:val>
                                        </p:tav>
                                      </p:tavLst>
                                    </p:anim>
                                    <p:anim calcmode="lin" valueType="num">
                                      <p:cBhvr>
                                        <p:cTn id="86" dur="500" fill="hold"/>
                                        <p:tgtEl>
                                          <p:spTgt spid="100"/>
                                        </p:tgtEl>
                                        <p:attrNameLst>
                                          <p:attrName>ppt_h</p:attrName>
                                        </p:attrNameLst>
                                      </p:cBhvr>
                                      <p:tavLst>
                                        <p:tav tm="0">
                                          <p:val>
                                            <p:fltVal val="0"/>
                                          </p:val>
                                        </p:tav>
                                        <p:tav tm="100000">
                                          <p:val>
                                            <p:strVal val="#ppt_h"/>
                                          </p:val>
                                        </p:tav>
                                      </p:tavLst>
                                    </p:anim>
                                    <p:animEffect transition="in" filter="fade">
                                      <p:cBhvr>
                                        <p:cTn id="87" dur="500"/>
                                        <p:tgtEl>
                                          <p:spTgt spid="100"/>
                                        </p:tgtEl>
                                      </p:cBhvr>
                                    </p:animEffect>
                                  </p:childTnLst>
                                </p:cTn>
                              </p:par>
                            </p:childTnLst>
                          </p:cTn>
                        </p:par>
                        <p:par>
                          <p:cTn id="88" fill="hold">
                            <p:stCondLst>
                              <p:cond delay="6500"/>
                            </p:stCondLst>
                            <p:childTnLst>
                              <p:par>
                                <p:cTn id="89" presetID="10" presetClass="entr" presetSubtype="0" fill="hold" grpId="0" nodeType="afterEffect">
                                  <p:stCondLst>
                                    <p:cond delay="0"/>
                                  </p:stCondLst>
                                  <p:childTnLst>
                                    <p:set>
                                      <p:cBhvr>
                                        <p:cTn id="90" dur="1" fill="hold">
                                          <p:stCondLst>
                                            <p:cond delay="0"/>
                                          </p:stCondLst>
                                        </p:cTn>
                                        <p:tgtEl>
                                          <p:spTgt spid="99"/>
                                        </p:tgtEl>
                                        <p:attrNameLst>
                                          <p:attrName>style.visibility</p:attrName>
                                        </p:attrNameLst>
                                      </p:cBhvr>
                                      <p:to>
                                        <p:strVal val="visible"/>
                                      </p:to>
                                    </p:set>
                                    <p:animEffect transition="in" filter="fade">
                                      <p:cBhvr>
                                        <p:cTn id="91" dur="500"/>
                                        <p:tgtEl>
                                          <p:spTgt spid="99"/>
                                        </p:tgtEl>
                                      </p:cBhvr>
                                    </p:animEffect>
                                  </p:childTnLst>
                                </p:cTn>
                              </p:par>
                              <p:par>
                                <p:cTn id="92" presetID="12" presetClass="entr" presetSubtype="8" fill="hold" nodeType="withEffect">
                                  <p:stCondLst>
                                    <p:cond delay="0"/>
                                  </p:stCondLst>
                                  <p:childTnLst>
                                    <p:set>
                                      <p:cBhvr>
                                        <p:cTn id="93" dur="1" fill="hold">
                                          <p:stCondLst>
                                            <p:cond delay="0"/>
                                          </p:stCondLst>
                                        </p:cTn>
                                        <p:tgtEl>
                                          <p:spTgt spid="101"/>
                                        </p:tgtEl>
                                        <p:attrNameLst>
                                          <p:attrName>style.visibility</p:attrName>
                                        </p:attrNameLst>
                                      </p:cBhvr>
                                      <p:to>
                                        <p:strVal val="visible"/>
                                      </p:to>
                                    </p:set>
                                    <p:animEffect transition="in" filter="slide(fromLeft)">
                                      <p:cBhvr>
                                        <p:cTn id="94" dur="500"/>
                                        <p:tgtEl>
                                          <p:spTgt spid="101"/>
                                        </p:tgtEl>
                                      </p:cBhvr>
                                    </p:animEffect>
                                  </p:childTnLst>
                                </p:cTn>
                              </p:par>
                            </p:childTnLst>
                          </p:cTn>
                        </p:par>
                        <p:par>
                          <p:cTn id="95" fill="hold">
                            <p:stCondLst>
                              <p:cond delay="7000"/>
                            </p:stCondLst>
                            <p:childTnLst>
                              <p:par>
                                <p:cTn id="96" presetID="12" presetClass="entr" presetSubtype="4" fill="hold" grpId="0" nodeType="afterEffect">
                                  <p:stCondLst>
                                    <p:cond delay="0"/>
                                  </p:stCondLst>
                                  <p:childTnLst>
                                    <p:set>
                                      <p:cBhvr>
                                        <p:cTn id="97" dur="1" fill="hold">
                                          <p:stCondLst>
                                            <p:cond delay="0"/>
                                          </p:stCondLst>
                                        </p:cTn>
                                        <p:tgtEl>
                                          <p:spTgt spid="53"/>
                                        </p:tgtEl>
                                        <p:attrNameLst>
                                          <p:attrName>style.visibility</p:attrName>
                                        </p:attrNameLst>
                                      </p:cBhvr>
                                      <p:to>
                                        <p:strVal val="visible"/>
                                      </p:to>
                                    </p:set>
                                    <p:anim calcmode="lin" valueType="num">
                                      <p:cBhvr additive="base">
                                        <p:cTn id="98" dur="500"/>
                                        <p:tgtEl>
                                          <p:spTgt spid="53"/>
                                        </p:tgtEl>
                                        <p:attrNameLst>
                                          <p:attrName>ppt_y</p:attrName>
                                        </p:attrNameLst>
                                      </p:cBhvr>
                                      <p:tavLst>
                                        <p:tav tm="0">
                                          <p:val>
                                            <p:strVal val="#ppt_y+#ppt_h*1.125000"/>
                                          </p:val>
                                        </p:tav>
                                        <p:tav tm="100000">
                                          <p:val>
                                            <p:strVal val="#ppt_y"/>
                                          </p:val>
                                        </p:tav>
                                      </p:tavLst>
                                    </p:anim>
                                    <p:animEffect transition="in" filter="wipe(up)">
                                      <p:cBhvr>
                                        <p:cTn id="99" dur="500"/>
                                        <p:tgtEl>
                                          <p:spTgt spid="53"/>
                                        </p:tgtEl>
                                      </p:cBhvr>
                                    </p:animEffect>
                                  </p:childTnLst>
                                </p:cTn>
                              </p:par>
                              <p:par>
                                <p:cTn id="100" presetID="12" presetClass="entr" presetSubtype="1"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p:tgtEl>
                                          <p:spTgt spid="54"/>
                                        </p:tgtEl>
                                        <p:attrNameLst>
                                          <p:attrName>ppt_y</p:attrName>
                                        </p:attrNameLst>
                                      </p:cBhvr>
                                      <p:tavLst>
                                        <p:tav tm="0">
                                          <p:val>
                                            <p:strVal val="#ppt_y-#ppt_h*1.125000"/>
                                          </p:val>
                                        </p:tav>
                                        <p:tav tm="100000">
                                          <p:val>
                                            <p:strVal val="#ppt_y"/>
                                          </p:val>
                                        </p:tav>
                                      </p:tavLst>
                                    </p:anim>
                                    <p:animEffect transition="in" filter="wipe(down)">
                                      <p:cBhvr>
                                        <p:cTn id="103" dur="500"/>
                                        <p:tgtEl>
                                          <p:spTgt spid="54"/>
                                        </p:tgtEl>
                                      </p:cBhvr>
                                    </p:animEffect>
                                  </p:childTnLst>
                                </p:cTn>
                              </p:par>
                            </p:childTnLst>
                          </p:cTn>
                        </p:par>
                        <p:par>
                          <p:cTn id="104" fill="hold">
                            <p:stCondLst>
                              <p:cond delay="7500"/>
                            </p:stCondLst>
                            <p:childTnLst>
                              <p:par>
                                <p:cTn id="105" presetID="18" presetClass="entr" presetSubtype="12" fill="hold" nodeType="afterEffect">
                                  <p:stCondLst>
                                    <p:cond delay="0"/>
                                  </p:stCondLst>
                                  <p:childTnLst>
                                    <p:set>
                                      <p:cBhvr>
                                        <p:cTn id="106" dur="1" fill="hold">
                                          <p:stCondLst>
                                            <p:cond delay="0"/>
                                          </p:stCondLst>
                                        </p:cTn>
                                        <p:tgtEl>
                                          <p:spTgt spid="112"/>
                                        </p:tgtEl>
                                        <p:attrNameLst>
                                          <p:attrName>style.visibility</p:attrName>
                                        </p:attrNameLst>
                                      </p:cBhvr>
                                      <p:to>
                                        <p:strVal val="visible"/>
                                      </p:to>
                                    </p:set>
                                    <p:animEffect transition="in" filter="strips(downLeft)">
                                      <p:cBhvr>
                                        <p:cTn id="107" dur="500"/>
                                        <p:tgtEl>
                                          <p:spTgt spid="112"/>
                                        </p:tgtEl>
                                      </p:cBhvr>
                                    </p:animEffect>
                                  </p:childTnLst>
                                </p:cTn>
                              </p:par>
                            </p:childTnLst>
                          </p:cTn>
                        </p:par>
                        <p:par>
                          <p:cTn id="108" fill="hold">
                            <p:stCondLst>
                              <p:cond delay="8000"/>
                            </p:stCondLst>
                            <p:childTnLst>
                              <p:par>
                                <p:cTn id="109" presetID="53" presetClass="entr" presetSubtype="16" fill="hold" grpId="0" nodeType="afterEffect">
                                  <p:stCondLst>
                                    <p:cond delay="0"/>
                                  </p:stCondLst>
                                  <p:childTnLst>
                                    <p:set>
                                      <p:cBhvr>
                                        <p:cTn id="110" dur="1" fill="hold">
                                          <p:stCondLst>
                                            <p:cond delay="0"/>
                                          </p:stCondLst>
                                        </p:cTn>
                                        <p:tgtEl>
                                          <p:spTgt spid="130"/>
                                        </p:tgtEl>
                                        <p:attrNameLst>
                                          <p:attrName>style.visibility</p:attrName>
                                        </p:attrNameLst>
                                      </p:cBhvr>
                                      <p:to>
                                        <p:strVal val="visible"/>
                                      </p:to>
                                    </p:set>
                                    <p:anim calcmode="lin" valueType="num">
                                      <p:cBhvr>
                                        <p:cTn id="111" dur="500" fill="hold"/>
                                        <p:tgtEl>
                                          <p:spTgt spid="130"/>
                                        </p:tgtEl>
                                        <p:attrNameLst>
                                          <p:attrName>ppt_w</p:attrName>
                                        </p:attrNameLst>
                                      </p:cBhvr>
                                      <p:tavLst>
                                        <p:tav tm="0">
                                          <p:val>
                                            <p:fltVal val="0"/>
                                          </p:val>
                                        </p:tav>
                                        <p:tav tm="100000">
                                          <p:val>
                                            <p:strVal val="#ppt_w"/>
                                          </p:val>
                                        </p:tav>
                                      </p:tavLst>
                                    </p:anim>
                                    <p:anim calcmode="lin" valueType="num">
                                      <p:cBhvr>
                                        <p:cTn id="112" dur="500" fill="hold"/>
                                        <p:tgtEl>
                                          <p:spTgt spid="130"/>
                                        </p:tgtEl>
                                        <p:attrNameLst>
                                          <p:attrName>ppt_h</p:attrName>
                                        </p:attrNameLst>
                                      </p:cBhvr>
                                      <p:tavLst>
                                        <p:tav tm="0">
                                          <p:val>
                                            <p:fltVal val="0"/>
                                          </p:val>
                                        </p:tav>
                                        <p:tav tm="100000">
                                          <p:val>
                                            <p:strVal val="#ppt_h"/>
                                          </p:val>
                                        </p:tav>
                                      </p:tavLst>
                                    </p:anim>
                                    <p:animEffect transition="in" filter="fade">
                                      <p:cBhvr>
                                        <p:cTn id="113" dur="500"/>
                                        <p:tgtEl>
                                          <p:spTgt spid="130"/>
                                        </p:tgtEl>
                                      </p:cBhvr>
                                    </p:animEffect>
                                  </p:childTnLst>
                                </p:cTn>
                              </p:par>
                            </p:childTnLst>
                          </p:cTn>
                        </p:par>
                        <p:par>
                          <p:cTn id="114" fill="hold">
                            <p:stCondLst>
                              <p:cond delay="8500"/>
                            </p:stCondLst>
                            <p:childTnLst>
                              <p:par>
                                <p:cTn id="115" presetID="10" presetClass="entr" presetSubtype="0" fill="hold" grpId="0" nodeType="afterEffect">
                                  <p:stCondLst>
                                    <p:cond delay="0"/>
                                  </p:stCondLst>
                                  <p:childTnLst>
                                    <p:set>
                                      <p:cBhvr>
                                        <p:cTn id="116" dur="1" fill="hold">
                                          <p:stCondLst>
                                            <p:cond delay="0"/>
                                          </p:stCondLst>
                                        </p:cTn>
                                        <p:tgtEl>
                                          <p:spTgt spid="129"/>
                                        </p:tgtEl>
                                        <p:attrNameLst>
                                          <p:attrName>style.visibility</p:attrName>
                                        </p:attrNameLst>
                                      </p:cBhvr>
                                      <p:to>
                                        <p:strVal val="visible"/>
                                      </p:to>
                                    </p:set>
                                    <p:animEffect transition="in" filter="fade">
                                      <p:cBhvr>
                                        <p:cTn id="117" dur="500"/>
                                        <p:tgtEl>
                                          <p:spTgt spid="129"/>
                                        </p:tgtEl>
                                      </p:cBhvr>
                                    </p:animEffect>
                                  </p:childTnLst>
                                </p:cTn>
                              </p:par>
                              <p:par>
                                <p:cTn id="118" presetID="12" presetClass="entr" presetSubtype="2" fill="hold" nodeType="withEffect">
                                  <p:stCondLst>
                                    <p:cond delay="0"/>
                                  </p:stCondLst>
                                  <p:childTnLst>
                                    <p:set>
                                      <p:cBhvr>
                                        <p:cTn id="119" dur="1" fill="hold">
                                          <p:stCondLst>
                                            <p:cond delay="0"/>
                                          </p:stCondLst>
                                        </p:cTn>
                                        <p:tgtEl>
                                          <p:spTgt spid="131"/>
                                        </p:tgtEl>
                                        <p:attrNameLst>
                                          <p:attrName>style.visibility</p:attrName>
                                        </p:attrNameLst>
                                      </p:cBhvr>
                                      <p:to>
                                        <p:strVal val="visible"/>
                                      </p:to>
                                    </p:set>
                                    <p:animEffect transition="in" filter="slide(fromRight)">
                                      <p:cBhvr>
                                        <p:cTn id="120" dur="500"/>
                                        <p:tgtEl>
                                          <p:spTgt spid="131"/>
                                        </p:tgtEl>
                                      </p:cBhvr>
                                    </p:animEffect>
                                  </p:childTnLst>
                                </p:cTn>
                              </p:par>
                            </p:childTnLst>
                          </p:cTn>
                        </p:par>
                        <p:par>
                          <p:cTn id="121" fill="hold">
                            <p:stCondLst>
                              <p:cond delay="9000"/>
                            </p:stCondLst>
                            <p:childTnLst>
                              <p:par>
                                <p:cTn id="122" presetID="12" presetClass="entr" presetSubtype="4" fill="hold" grpId="0" nodeType="afterEffect">
                                  <p:stCondLst>
                                    <p:cond delay="0"/>
                                  </p:stCondLst>
                                  <p:childTnLst>
                                    <p:set>
                                      <p:cBhvr>
                                        <p:cTn id="123" dur="1" fill="hold">
                                          <p:stCondLst>
                                            <p:cond delay="0"/>
                                          </p:stCondLst>
                                        </p:cTn>
                                        <p:tgtEl>
                                          <p:spTgt spid="45"/>
                                        </p:tgtEl>
                                        <p:attrNameLst>
                                          <p:attrName>style.visibility</p:attrName>
                                        </p:attrNameLst>
                                      </p:cBhvr>
                                      <p:to>
                                        <p:strVal val="visible"/>
                                      </p:to>
                                    </p:set>
                                    <p:anim calcmode="lin" valueType="num">
                                      <p:cBhvr additive="base">
                                        <p:cTn id="124" dur="500"/>
                                        <p:tgtEl>
                                          <p:spTgt spid="45"/>
                                        </p:tgtEl>
                                        <p:attrNameLst>
                                          <p:attrName>ppt_y</p:attrName>
                                        </p:attrNameLst>
                                      </p:cBhvr>
                                      <p:tavLst>
                                        <p:tav tm="0">
                                          <p:val>
                                            <p:strVal val="#ppt_y+#ppt_h*1.125000"/>
                                          </p:val>
                                        </p:tav>
                                        <p:tav tm="100000">
                                          <p:val>
                                            <p:strVal val="#ppt_y"/>
                                          </p:val>
                                        </p:tav>
                                      </p:tavLst>
                                    </p:anim>
                                    <p:animEffect transition="in" filter="wipe(up)">
                                      <p:cBhvr>
                                        <p:cTn id="125" dur="500"/>
                                        <p:tgtEl>
                                          <p:spTgt spid="45"/>
                                        </p:tgtEl>
                                      </p:cBhvr>
                                    </p:animEffect>
                                  </p:childTnLst>
                                </p:cTn>
                              </p:par>
                              <p:par>
                                <p:cTn id="126" presetID="12" presetClass="entr" presetSubtype="1" fill="hold" grpId="0" nodeType="withEffect">
                                  <p:stCondLst>
                                    <p:cond delay="0"/>
                                  </p:stCondLst>
                                  <p:childTnLst>
                                    <p:set>
                                      <p:cBhvr>
                                        <p:cTn id="127" dur="1" fill="hold">
                                          <p:stCondLst>
                                            <p:cond delay="0"/>
                                          </p:stCondLst>
                                        </p:cTn>
                                        <p:tgtEl>
                                          <p:spTgt spid="46"/>
                                        </p:tgtEl>
                                        <p:attrNameLst>
                                          <p:attrName>style.visibility</p:attrName>
                                        </p:attrNameLst>
                                      </p:cBhvr>
                                      <p:to>
                                        <p:strVal val="visible"/>
                                      </p:to>
                                    </p:set>
                                    <p:anim calcmode="lin" valueType="num">
                                      <p:cBhvr additive="base">
                                        <p:cTn id="128" dur="500"/>
                                        <p:tgtEl>
                                          <p:spTgt spid="46"/>
                                        </p:tgtEl>
                                        <p:attrNameLst>
                                          <p:attrName>ppt_y</p:attrName>
                                        </p:attrNameLst>
                                      </p:cBhvr>
                                      <p:tavLst>
                                        <p:tav tm="0">
                                          <p:val>
                                            <p:strVal val="#ppt_y-#ppt_h*1.125000"/>
                                          </p:val>
                                        </p:tav>
                                        <p:tav tm="100000">
                                          <p:val>
                                            <p:strVal val="#ppt_y"/>
                                          </p:val>
                                        </p:tav>
                                      </p:tavLst>
                                    </p:anim>
                                    <p:animEffect transition="in" filter="wipe(down)">
                                      <p:cBhvr>
                                        <p:cTn id="12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ldLvl="0" animBg="1"/>
      <p:bldP spid="93" grpId="0" bldLvl="0" animBg="1"/>
      <p:bldP spid="99" grpId="0" bldLvl="0" animBg="1"/>
      <p:bldP spid="100" grpId="0" bldLvl="0" animBg="1"/>
      <p:bldP spid="115" grpId="0" bldLvl="0" animBg="1"/>
      <p:bldP spid="116" grpId="0" bldLvl="0" animBg="1"/>
      <p:bldP spid="122" grpId="0" bldLvl="0" animBg="1"/>
      <p:bldP spid="123" grpId="0" bldLvl="0" animBg="1"/>
      <p:bldP spid="129" grpId="0" bldLvl="0" animBg="1"/>
      <p:bldP spid="130" grpId="0" bldLvl="0" animBg="1"/>
      <p:bldP spid="45" grpId="0"/>
      <p:bldP spid="46" grpId="0"/>
      <p:bldP spid="47" grpId="0"/>
      <p:bldP spid="48" grpId="0"/>
      <p:bldP spid="49" grpId="0"/>
      <p:bldP spid="50" grpId="0"/>
      <p:bldP spid="51" grpId="0"/>
      <p:bldP spid="52" grpId="0"/>
      <p:bldP spid="53" grpId="0"/>
      <p:bldP spid="5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lock Arc 6"/>
          <p:cNvSpPr/>
          <p:nvPr/>
        </p:nvSpPr>
        <p:spPr>
          <a:xfrm>
            <a:off x="4183249" y="1677835"/>
            <a:ext cx="1424243" cy="1424244"/>
          </a:xfrm>
          <a:prstGeom prst="blockArc">
            <a:avLst>
              <a:gd name="adj1" fmla="val 10800000"/>
              <a:gd name="adj2" fmla="val 5445255"/>
              <a:gd name="adj3" fmla="val 145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865">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8" name="Block Arc 7"/>
          <p:cNvSpPr/>
          <p:nvPr/>
        </p:nvSpPr>
        <p:spPr>
          <a:xfrm rot="10800000">
            <a:off x="4183251" y="2889587"/>
            <a:ext cx="1424243" cy="1424244"/>
          </a:xfrm>
          <a:prstGeom prst="blockArc">
            <a:avLst>
              <a:gd name="adj1" fmla="val 10800000"/>
              <a:gd name="adj2" fmla="val 5445255"/>
              <a:gd name="adj3" fmla="val 1459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865">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9" name="Block Arc 8"/>
          <p:cNvSpPr/>
          <p:nvPr/>
        </p:nvSpPr>
        <p:spPr>
          <a:xfrm>
            <a:off x="5407353" y="2898433"/>
            <a:ext cx="1424243" cy="1424244"/>
          </a:xfrm>
          <a:prstGeom prst="blockArc">
            <a:avLst>
              <a:gd name="adj1" fmla="val 10800000"/>
              <a:gd name="adj2" fmla="val 5445255"/>
              <a:gd name="adj3" fmla="val 145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865">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0" name="Block Arc 9"/>
          <p:cNvSpPr/>
          <p:nvPr/>
        </p:nvSpPr>
        <p:spPr>
          <a:xfrm rot="10800000">
            <a:off x="5407355" y="4120304"/>
            <a:ext cx="1424243" cy="1424244"/>
          </a:xfrm>
          <a:prstGeom prst="blockArc">
            <a:avLst>
              <a:gd name="adj1" fmla="val 10800000"/>
              <a:gd name="adj2" fmla="val 5445255"/>
              <a:gd name="adj3" fmla="val 1459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865">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1" name="Block Arc 10"/>
          <p:cNvSpPr/>
          <p:nvPr/>
        </p:nvSpPr>
        <p:spPr>
          <a:xfrm>
            <a:off x="6622613" y="4129151"/>
            <a:ext cx="1424243" cy="1424244"/>
          </a:xfrm>
          <a:prstGeom prst="blockArc">
            <a:avLst>
              <a:gd name="adj1" fmla="val 10800000"/>
              <a:gd name="adj2" fmla="val 5445255"/>
              <a:gd name="adj3" fmla="val 145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865">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2" name="Oval 11"/>
          <p:cNvSpPr/>
          <p:nvPr/>
        </p:nvSpPr>
        <p:spPr>
          <a:xfrm>
            <a:off x="4559215" y="2053800"/>
            <a:ext cx="672313" cy="6723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bg1"/>
                </a:solidFill>
                <a:latin typeface="Arial" panose="020B0604020202020204" pitchFamily="34" charset="0"/>
                <a:ea typeface="微软雅黑" panose="020B0503020204020204" charset="-122"/>
                <a:sym typeface="Arial" panose="020B0604020202020204" pitchFamily="34" charset="0"/>
              </a:rPr>
              <a:t>A</a:t>
            </a:r>
          </a:p>
        </p:txBody>
      </p:sp>
      <p:sp>
        <p:nvSpPr>
          <p:cNvPr id="13" name="Oval 12"/>
          <p:cNvSpPr/>
          <p:nvPr/>
        </p:nvSpPr>
        <p:spPr>
          <a:xfrm>
            <a:off x="4563636" y="3265552"/>
            <a:ext cx="672313" cy="67231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bg1"/>
                </a:solidFill>
                <a:latin typeface="Arial" panose="020B0604020202020204" pitchFamily="34" charset="0"/>
                <a:ea typeface="微软雅黑" panose="020B0503020204020204" charset="-122"/>
                <a:sym typeface="Arial" panose="020B0604020202020204" pitchFamily="34" charset="0"/>
              </a:rPr>
              <a:t>B</a:t>
            </a:r>
          </a:p>
        </p:txBody>
      </p:sp>
      <p:sp>
        <p:nvSpPr>
          <p:cNvPr id="14" name="Oval 13"/>
          <p:cNvSpPr/>
          <p:nvPr/>
        </p:nvSpPr>
        <p:spPr>
          <a:xfrm>
            <a:off x="5787740" y="3274397"/>
            <a:ext cx="672313" cy="6723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bg1"/>
                </a:solidFill>
                <a:latin typeface="Arial" panose="020B0604020202020204" pitchFamily="34" charset="0"/>
                <a:ea typeface="微软雅黑" panose="020B0503020204020204" charset="-122"/>
                <a:sym typeface="Arial" panose="020B0604020202020204" pitchFamily="34" charset="0"/>
              </a:rPr>
              <a:t>C</a:t>
            </a:r>
          </a:p>
        </p:txBody>
      </p:sp>
      <p:sp>
        <p:nvSpPr>
          <p:cNvPr id="15" name="Oval 14"/>
          <p:cNvSpPr/>
          <p:nvPr/>
        </p:nvSpPr>
        <p:spPr>
          <a:xfrm>
            <a:off x="5787740" y="4505116"/>
            <a:ext cx="672313" cy="67231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bg1"/>
                </a:solidFill>
                <a:latin typeface="Arial" panose="020B0604020202020204" pitchFamily="34" charset="0"/>
                <a:ea typeface="微软雅黑" panose="020B0503020204020204" charset="-122"/>
                <a:sym typeface="Arial" panose="020B0604020202020204" pitchFamily="34" charset="0"/>
              </a:rPr>
              <a:t>D</a:t>
            </a:r>
          </a:p>
        </p:txBody>
      </p:sp>
      <p:sp>
        <p:nvSpPr>
          <p:cNvPr id="16" name="Oval 15"/>
          <p:cNvSpPr/>
          <p:nvPr/>
        </p:nvSpPr>
        <p:spPr>
          <a:xfrm>
            <a:off x="6994156" y="4496268"/>
            <a:ext cx="672313" cy="6723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bg1"/>
                </a:solidFill>
                <a:latin typeface="Arial" panose="020B0604020202020204" pitchFamily="34" charset="0"/>
                <a:ea typeface="微软雅黑" panose="020B0503020204020204" charset="-122"/>
                <a:sym typeface="Arial" panose="020B0604020202020204" pitchFamily="34" charset="0"/>
              </a:rPr>
              <a:t>E</a:t>
            </a:r>
          </a:p>
        </p:txBody>
      </p:sp>
      <p:sp>
        <p:nvSpPr>
          <p:cNvPr id="17" name="TextBox 16"/>
          <p:cNvSpPr txBox="1"/>
          <p:nvPr/>
        </p:nvSpPr>
        <p:spPr>
          <a:xfrm>
            <a:off x="5846679" y="1691184"/>
            <a:ext cx="2784639" cy="1076960"/>
          </a:xfrm>
          <a:prstGeom prst="rect">
            <a:avLst/>
          </a:prstGeom>
          <a:noFill/>
        </p:spPr>
        <p:txBody>
          <a:bodyPr wrap="square" lIns="91440" tIns="45720" rIns="91440" bIns="45720" rtlCol="0">
            <a:spAutoFit/>
          </a:bodyPr>
          <a:lstStyle/>
          <a:p>
            <a:pPr>
              <a:lnSpc>
                <a:spcPct val="150000"/>
              </a:lnSpc>
            </a:pPr>
            <a:r>
              <a:rPr lang="zh-CN" altLang="en-US" sz="1865" b="1" dirty="0">
                <a:solidFill>
                  <a:schemeClr val="tx1">
                    <a:lumMod val="65000"/>
                    <a:lumOff val="35000"/>
                  </a:schemeClr>
                </a:solidFill>
                <a:ea typeface="微软雅黑" panose="020B0503020204020204" charset="-122"/>
              </a:rPr>
              <a:t>日程安排</a:t>
            </a:r>
          </a:p>
          <a:p>
            <a:pPr>
              <a:lnSpc>
                <a:spcPct val="150000"/>
              </a:lnSpc>
            </a:pPr>
            <a:r>
              <a:rPr lang="zh-CN" altLang="en-US" sz="1200" dirty="0">
                <a:solidFill>
                  <a:schemeClr val="tx1">
                    <a:lumMod val="65000"/>
                    <a:lumOff val="35000"/>
                  </a:schemeClr>
                </a:solidFill>
                <a:latin typeface="Arial" panose="020B0604020202020204" pitchFamily="34" charset="0"/>
                <a:ea typeface="微软雅黑" panose="020B0503020204020204" charset="-122"/>
                <a:cs typeface="Open Sans" panose="020B0606030504020204" pitchFamily="34" charset="0"/>
                <a:sym typeface="Arial" panose="020B0604020202020204" pitchFamily="34" charset="0"/>
              </a:rPr>
              <a:t>您的内容打在这里，或通过复制文本后在此选择粘贴，并选择只保留文字。</a:t>
            </a:r>
            <a:r>
              <a:rPr lang="en-US" sz="1200" dirty="0">
                <a:solidFill>
                  <a:schemeClr val="tx1">
                    <a:lumMod val="65000"/>
                    <a:lumOff val="35000"/>
                  </a:schemeClr>
                </a:solidFill>
                <a:latin typeface="Arial" panose="020B0604020202020204" pitchFamily="34" charset="0"/>
                <a:ea typeface="微软雅黑" panose="020B0503020204020204" charset="-122"/>
                <a:cs typeface="Open Sans" panose="020B0606030504020204" pitchFamily="34" charset="0"/>
                <a:sym typeface="Arial" panose="020B0604020202020204" pitchFamily="34" charset="0"/>
              </a:rPr>
              <a:t> </a:t>
            </a:r>
          </a:p>
        </p:txBody>
      </p:sp>
      <p:sp>
        <p:nvSpPr>
          <p:cNvPr id="18" name="TextBox 17"/>
          <p:cNvSpPr txBox="1"/>
          <p:nvPr/>
        </p:nvSpPr>
        <p:spPr>
          <a:xfrm>
            <a:off x="6961653" y="3122220"/>
            <a:ext cx="2784639" cy="932180"/>
          </a:xfrm>
          <a:prstGeom prst="rect">
            <a:avLst/>
          </a:prstGeom>
          <a:noFill/>
        </p:spPr>
        <p:txBody>
          <a:bodyPr wrap="square" lIns="91440" tIns="45720" rIns="91440" bIns="45720" rtlCol="0">
            <a:spAutoFit/>
          </a:bodyPr>
          <a:lstStyle/>
          <a:p>
            <a:r>
              <a:rPr lang="zh-CN" altLang="en-US" sz="1865" b="1" dirty="0">
                <a:solidFill>
                  <a:schemeClr val="tx1">
                    <a:lumMod val="65000"/>
                    <a:lumOff val="35000"/>
                  </a:schemeClr>
                </a:solidFill>
                <a:ea typeface="微软雅黑" panose="020B0503020204020204" charset="-122"/>
              </a:rPr>
              <a:t>行动策略</a:t>
            </a:r>
          </a:p>
          <a:p>
            <a:pPr>
              <a:lnSpc>
                <a:spcPct val="150000"/>
              </a:lnSpc>
            </a:pPr>
            <a:r>
              <a:rPr lang="zh-CN" altLang="en-US" sz="1200" dirty="0">
                <a:solidFill>
                  <a:schemeClr val="tx1">
                    <a:lumMod val="65000"/>
                    <a:lumOff val="35000"/>
                  </a:schemeClr>
                </a:solidFill>
                <a:latin typeface="Arial" panose="020B0604020202020204" pitchFamily="34" charset="0"/>
                <a:ea typeface="微软雅黑" panose="020B0503020204020204" charset="-122"/>
                <a:cs typeface="Open Sans" panose="020B0606030504020204" pitchFamily="34" charset="0"/>
                <a:sym typeface="Arial" panose="020B0604020202020204" pitchFamily="34" charset="0"/>
              </a:rPr>
              <a:t>您的内容打在这里，或通过复制文本后在此选择粘贴，并选择只保留文字。</a:t>
            </a:r>
            <a:r>
              <a:rPr lang="en-US" sz="1200" dirty="0">
                <a:solidFill>
                  <a:schemeClr val="tx1">
                    <a:lumMod val="65000"/>
                    <a:lumOff val="35000"/>
                  </a:schemeClr>
                </a:solidFill>
                <a:latin typeface="Arial" panose="020B0604020202020204" pitchFamily="34" charset="0"/>
                <a:ea typeface="微软雅黑" panose="020B0503020204020204" charset="-122"/>
                <a:cs typeface="Open Sans" panose="020B0606030504020204" pitchFamily="34" charset="0"/>
                <a:sym typeface="Arial" panose="020B0604020202020204" pitchFamily="34" charset="0"/>
              </a:rPr>
              <a:t> </a:t>
            </a:r>
          </a:p>
        </p:txBody>
      </p:sp>
      <p:sp>
        <p:nvSpPr>
          <p:cNvPr id="19" name="TextBox 18"/>
          <p:cNvSpPr txBox="1"/>
          <p:nvPr/>
        </p:nvSpPr>
        <p:spPr>
          <a:xfrm>
            <a:off x="8208424" y="4470505"/>
            <a:ext cx="2784639" cy="1076960"/>
          </a:xfrm>
          <a:prstGeom prst="rect">
            <a:avLst/>
          </a:prstGeom>
          <a:noFill/>
        </p:spPr>
        <p:txBody>
          <a:bodyPr wrap="square" lIns="91440" tIns="45720" rIns="91440" bIns="45720" rtlCol="0">
            <a:spAutoFit/>
          </a:bodyPr>
          <a:lstStyle/>
          <a:p>
            <a:pPr>
              <a:lnSpc>
                <a:spcPct val="150000"/>
              </a:lnSpc>
            </a:pPr>
            <a:r>
              <a:rPr lang="zh-CN" altLang="en-US" sz="1865" b="1" dirty="0" smtClean="0">
                <a:solidFill>
                  <a:schemeClr val="tx1">
                    <a:lumMod val="65000"/>
                    <a:lumOff val="35000"/>
                  </a:schemeClr>
                </a:solidFill>
                <a:ea typeface="微软雅黑" panose="020B0503020204020204" charset="-122"/>
              </a:rPr>
              <a:t>更多服务</a:t>
            </a:r>
          </a:p>
          <a:p>
            <a:pPr>
              <a:lnSpc>
                <a:spcPct val="150000"/>
              </a:lnSpc>
            </a:pPr>
            <a:r>
              <a:rPr lang="zh-CN" altLang="en-US" sz="1200" dirty="0">
                <a:solidFill>
                  <a:schemeClr val="tx1">
                    <a:lumMod val="65000"/>
                    <a:lumOff val="35000"/>
                  </a:schemeClr>
                </a:solidFill>
                <a:latin typeface="Arial" panose="020B0604020202020204" pitchFamily="34" charset="0"/>
                <a:ea typeface="微软雅黑" panose="020B0503020204020204" charset="-122"/>
                <a:cs typeface="Open Sans" panose="020B0606030504020204" pitchFamily="34" charset="0"/>
                <a:sym typeface="Arial" panose="020B0604020202020204" pitchFamily="34" charset="0"/>
              </a:rPr>
              <a:t>您的内容打在这里，或通过复制文本后在此选择粘贴，并选择只保留文字。</a:t>
            </a:r>
            <a:r>
              <a:rPr lang="en-US" sz="1200" dirty="0">
                <a:solidFill>
                  <a:schemeClr val="tx1">
                    <a:lumMod val="65000"/>
                    <a:lumOff val="35000"/>
                  </a:schemeClr>
                </a:solidFill>
                <a:latin typeface="Arial" panose="020B0604020202020204" pitchFamily="34" charset="0"/>
                <a:ea typeface="微软雅黑" panose="020B0503020204020204" charset="-122"/>
                <a:cs typeface="Open Sans" panose="020B0606030504020204" pitchFamily="34" charset="0"/>
                <a:sym typeface="Arial" panose="020B0604020202020204" pitchFamily="34" charset="0"/>
              </a:rPr>
              <a:t> </a:t>
            </a:r>
          </a:p>
        </p:txBody>
      </p:sp>
      <p:sp>
        <p:nvSpPr>
          <p:cNvPr id="20" name="TextBox 19"/>
          <p:cNvSpPr txBox="1"/>
          <p:nvPr/>
        </p:nvSpPr>
        <p:spPr>
          <a:xfrm>
            <a:off x="1213151" y="3122220"/>
            <a:ext cx="2723196" cy="1076960"/>
          </a:xfrm>
          <a:prstGeom prst="rect">
            <a:avLst/>
          </a:prstGeom>
          <a:noFill/>
        </p:spPr>
        <p:txBody>
          <a:bodyPr wrap="square" lIns="91440" tIns="45720" rIns="91440" bIns="45720" rtlCol="0">
            <a:spAutoFit/>
          </a:bodyPr>
          <a:lstStyle/>
          <a:p>
            <a:pPr algn="r">
              <a:lnSpc>
                <a:spcPct val="150000"/>
              </a:lnSpc>
            </a:pPr>
            <a:r>
              <a:rPr lang="zh-CN" altLang="en-US" sz="1865" b="1" dirty="0">
                <a:solidFill>
                  <a:schemeClr val="tx1">
                    <a:lumMod val="65000"/>
                    <a:lumOff val="35000"/>
                  </a:schemeClr>
                </a:solidFill>
                <a:ea typeface="微软雅黑" panose="020B0503020204020204" charset="-122"/>
              </a:rPr>
              <a:t>后勤保障</a:t>
            </a:r>
          </a:p>
          <a:p>
            <a:pPr algn="r">
              <a:lnSpc>
                <a:spcPct val="150000"/>
              </a:lnSpc>
            </a:pPr>
            <a:r>
              <a:rPr lang="zh-CN" altLang="en-US" sz="1200" dirty="0">
                <a:solidFill>
                  <a:schemeClr val="tx1">
                    <a:lumMod val="65000"/>
                    <a:lumOff val="35000"/>
                  </a:schemeClr>
                </a:solidFill>
                <a:latin typeface="Arial" panose="020B0604020202020204" pitchFamily="34" charset="0"/>
                <a:ea typeface="微软雅黑" panose="020B050302020402020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65000"/>
                  <a:lumOff val="35000"/>
                </a:schemeClr>
              </a:solidFill>
              <a:latin typeface="Arial" panose="020B0604020202020204" pitchFamily="34" charset="0"/>
              <a:ea typeface="微软雅黑" panose="020B0503020204020204" charset="-122"/>
              <a:cs typeface="Open Sans" panose="020B0606030504020204" pitchFamily="34" charset="0"/>
              <a:sym typeface="Arial" panose="020B0604020202020204" pitchFamily="34" charset="0"/>
            </a:endParaRPr>
          </a:p>
        </p:txBody>
      </p:sp>
      <p:sp>
        <p:nvSpPr>
          <p:cNvPr id="21" name="TextBox 20"/>
          <p:cNvSpPr txBox="1"/>
          <p:nvPr/>
        </p:nvSpPr>
        <p:spPr>
          <a:xfrm>
            <a:off x="2372736" y="4470505"/>
            <a:ext cx="2723196" cy="1076960"/>
          </a:xfrm>
          <a:prstGeom prst="rect">
            <a:avLst/>
          </a:prstGeom>
          <a:noFill/>
        </p:spPr>
        <p:txBody>
          <a:bodyPr wrap="square" lIns="91440" tIns="45720" rIns="91440" bIns="45720" rtlCol="0">
            <a:spAutoFit/>
          </a:bodyPr>
          <a:lstStyle/>
          <a:p>
            <a:pPr algn="r">
              <a:lnSpc>
                <a:spcPct val="150000"/>
              </a:lnSpc>
            </a:pPr>
            <a:r>
              <a:rPr lang="zh-CN" altLang="en-US" sz="1865" b="1" dirty="0">
                <a:solidFill>
                  <a:schemeClr val="tx1">
                    <a:lumMod val="65000"/>
                    <a:lumOff val="35000"/>
                  </a:schemeClr>
                </a:solidFill>
                <a:ea typeface="微软雅黑" panose="020B0503020204020204" charset="-122"/>
              </a:rPr>
              <a:t>客户服务</a:t>
            </a:r>
          </a:p>
          <a:p>
            <a:pPr algn="r">
              <a:lnSpc>
                <a:spcPct val="150000"/>
              </a:lnSpc>
            </a:pPr>
            <a:r>
              <a:rPr lang="zh-CN" altLang="en-US" sz="1200" dirty="0">
                <a:solidFill>
                  <a:schemeClr val="tx1">
                    <a:lumMod val="65000"/>
                    <a:lumOff val="35000"/>
                  </a:schemeClr>
                </a:solidFill>
                <a:latin typeface="Arial" panose="020B0604020202020204" pitchFamily="34" charset="0"/>
                <a:ea typeface="微软雅黑" panose="020B0503020204020204" charset="-122"/>
                <a:cs typeface="Open Sans" panose="020B0606030504020204" pitchFamily="34" charset="0"/>
                <a:sym typeface="Arial" panose="020B0604020202020204" pitchFamily="34" charset="0"/>
              </a:rPr>
              <a:t>您的内容打在这里，或通过复制文本后在此选择粘贴保留文字</a:t>
            </a:r>
            <a:endParaRPr lang="en-US" sz="1200" dirty="0">
              <a:solidFill>
                <a:schemeClr val="tx1">
                  <a:lumMod val="65000"/>
                  <a:lumOff val="35000"/>
                </a:schemeClr>
              </a:solidFill>
              <a:latin typeface="Arial" panose="020B0604020202020204" pitchFamily="34" charset="0"/>
              <a:ea typeface="微软雅黑" panose="020B0503020204020204" charset="-122"/>
              <a:cs typeface="Open Sans" panose="020B0606030504020204" pitchFamily="34" charset="0"/>
              <a:sym typeface="Arial" panose="020B0604020202020204" pitchFamily="34" charset="0"/>
            </a:endParaRPr>
          </a:p>
        </p:txBody>
      </p:sp>
      <p:sp>
        <p:nvSpPr>
          <p:cNvPr id="22" name="Rectangle 4"/>
          <p:cNvSpPr txBox="1">
            <a:spLocks noChangeArrowheads="1"/>
          </p:cNvSpPr>
          <p:nvPr/>
        </p:nvSpPr>
        <p:spPr bwMode="auto">
          <a:xfrm>
            <a:off x="-27661" y="7086600"/>
            <a:ext cx="12192000" cy="4824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dist"/>
            <a:endParaRPr lang="zh-CN" altLang="zh-CN" sz="2665" b="0" dirty="0">
              <a:solidFill>
                <a:srgbClr val="FF0000"/>
              </a:solidFill>
              <a:latin typeface="微软雅黑" panose="020B0503020204020204" charset="-122"/>
              <a:ea typeface="微软雅黑" panose="020B0503020204020204"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childTnLst>
                          </p:cTn>
                        </p:par>
                        <p:par>
                          <p:cTn id="36" fill="hold">
                            <p:stCondLst>
                              <p:cond delay="3500"/>
                            </p:stCondLst>
                            <p:childTnLst>
                              <p:par>
                                <p:cTn id="37" presetID="53" presetClass="entr" presetSubtype="16"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p:cTn id="45" dur="500" fill="hold"/>
                                        <p:tgtEl>
                                          <p:spTgt spid="15"/>
                                        </p:tgtEl>
                                        <p:attrNameLst>
                                          <p:attrName>ppt_w</p:attrName>
                                        </p:attrNameLst>
                                      </p:cBhvr>
                                      <p:tavLst>
                                        <p:tav tm="0">
                                          <p:val>
                                            <p:fltVal val="0"/>
                                          </p:val>
                                        </p:tav>
                                        <p:tav tm="100000">
                                          <p:val>
                                            <p:strVal val="#ppt_w"/>
                                          </p:val>
                                        </p:tav>
                                      </p:tavLst>
                                    </p:anim>
                                    <p:anim calcmode="lin" valueType="num">
                                      <p:cBhvr>
                                        <p:cTn id="46" dur="500" fill="hold"/>
                                        <p:tgtEl>
                                          <p:spTgt spid="15"/>
                                        </p:tgtEl>
                                        <p:attrNameLst>
                                          <p:attrName>ppt_h</p:attrName>
                                        </p:attrNameLst>
                                      </p:cBhvr>
                                      <p:tavLst>
                                        <p:tav tm="0">
                                          <p:val>
                                            <p:fltVal val="0"/>
                                          </p:val>
                                        </p:tav>
                                        <p:tav tm="100000">
                                          <p:val>
                                            <p:strVal val="#ppt_h"/>
                                          </p:val>
                                        </p:tav>
                                      </p:tavLst>
                                    </p:anim>
                                    <p:animEffect transition="in" filter="fade">
                                      <p:cBhvr>
                                        <p:cTn id="47" dur="500"/>
                                        <p:tgtEl>
                                          <p:spTgt spid="15"/>
                                        </p:tgtEl>
                                      </p:cBhvr>
                                    </p:animEffect>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animEffect transition="in" filter="fade">
                                      <p:cBhvr>
                                        <p:cTn id="53" dur="500"/>
                                        <p:tgtEl>
                                          <p:spTgt spid="16"/>
                                        </p:tgtEl>
                                      </p:cBhvr>
                                    </p:animEffect>
                                  </p:childTnLst>
                                </p:cTn>
                              </p:par>
                            </p:childTnLst>
                          </p:cTn>
                        </p:par>
                        <p:par>
                          <p:cTn id="54" fill="hold">
                            <p:stCondLst>
                              <p:cond delay="5000"/>
                            </p:stCondLst>
                            <p:childTnLst>
                              <p:par>
                                <p:cTn id="55" presetID="10" presetClass="entr" presetSubtype="0"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250"/>
                                        <p:tgtEl>
                                          <p:spTgt spid="17"/>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250"/>
                                        <p:tgtEl>
                                          <p:spTgt spid="20"/>
                                        </p:tgtEl>
                                      </p:cBhvr>
                                    </p:animEffect>
                                  </p:childTnLst>
                                </p:cTn>
                              </p:par>
                            </p:childTnLst>
                          </p:cTn>
                        </p:par>
                        <p:par>
                          <p:cTn id="62" fill="hold">
                            <p:stCondLst>
                              <p:cond delay="6000"/>
                            </p:stCondLst>
                            <p:childTnLst>
                              <p:par>
                                <p:cTn id="63" presetID="10" presetClass="entr" presetSubtype="0"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250"/>
                                        <p:tgtEl>
                                          <p:spTgt spid="18"/>
                                        </p:tgtEl>
                                      </p:cBhvr>
                                    </p:animEffect>
                                  </p:childTnLst>
                                </p:cTn>
                              </p:par>
                            </p:childTnLst>
                          </p:cTn>
                        </p:par>
                        <p:par>
                          <p:cTn id="66" fill="hold">
                            <p:stCondLst>
                              <p:cond delay="6500"/>
                            </p:stCondLst>
                            <p:childTnLst>
                              <p:par>
                                <p:cTn id="67" presetID="10" presetClass="entr" presetSubtype="0" fill="hold" grpId="0" nodeType="after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250"/>
                                        <p:tgtEl>
                                          <p:spTgt spid="21"/>
                                        </p:tgtEl>
                                      </p:cBhvr>
                                    </p:animEffect>
                                  </p:childTnLst>
                                </p:cTn>
                              </p:par>
                            </p:childTnLst>
                          </p:cTn>
                        </p:par>
                        <p:par>
                          <p:cTn id="70" fill="hold">
                            <p:stCondLst>
                              <p:cond delay="7000"/>
                            </p:stCondLst>
                            <p:childTnLst>
                              <p:par>
                                <p:cTn id="71" presetID="10" presetClass="entr" presetSubtype="0"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250"/>
                                        <p:tgtEl>
                                          <p:spTgt spid="19"/>
                                        </p:tgtEl>
                                      </p:cBhvr>
                                    </p:animEffect>
                                  </p:childTnLst>
                                </p:cTn>
                              </p:par>
                            </p:childTnLst>
                          </p:cTn>
                        </p:par>
                        <p:par>
                          <p:cTn id="74" fill="hold">
                            <p:stCondLst>
                              <p:cond delay="7500"/>
                            </p:stCondLst>
                            <p:childTnLst>
                              <p:par>
                                <p:cTn id="75" presetID="22" presetClass="entr" presetSubtype="8" fill="hold" grpId="0" nodeType="afterEffect" nodePh="1">
                                  <p:stCondLst>
                                    <p:cond delay="0"/>
                                  </p:stCondLst>
                                  <p:endCondLst>
                                    <p:cond evt="begin" delay="0">
                                      <p:tn val="75"/>
                                    </p:cond>
                                  </p:endCondLst>
                                  <p:childTnLst>
                                    <p:set>
                                      <p:cBhvr>
                                        <p:cTn id="76" dur="1" fill="hold">
                                          <p:stCondLst>
                                            <p:cond delay="0"/>
                                          </p:stCondLst>
                                        </p:cTn>
                                        <p:tgtEl>
                                          <p:spTgt spid="22"/>
                                        </p:tgtEl>
                                        <p:attrNameLst>
                                          <p:attrName>style.visibility</p:attrName>
                                        </p:attrNameLst>
                                      </p:cBhvr>
                                      <p:to>
                                        <p:strVal val="visible"/>
                                      </p:to>
                                    </p:set>
                                    <p:animEffect transition="in" filter="wipe(left)">
                                      <p:cBhvr>
                                        <p:cTn id="7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p:bldP spid="18" grpId="0"/>
      <p:bldP spid="19" grpId="0"/>
      <p:bldP spid="20" grpId="0"/>
      <p:bldP spid="21" grpId="0"/>
      <p:bldP spid="2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3"/>
          <p:cNvGrpSpPr/>
          <p:nvPr/>
        </p:nvGrpSpPr>
        <p:grpSpPr>
          <a:xfrm>
            <a:off x="1202283" y="3567705"/>
            <a:ext cx="1499614" cy="396287"/>
            <a:chOff x="1424694" y="3437117"/>
            <a:chExt cx="1499779" cy="396331"/>
          </a:xfrm>
          <a:solidFill>
            <a:schemeClr val="accent1"/>
          </a:solidFill>
        </p:grpSpPr>
        <p:sp>
          <p:nvSpPr>
            <p:cNvPr id="69" name="Round Same Side Corner Rectangle 4"/>
            <p:cNvSpPr/>
            <p:nvPr/>
          </p:nvSpPr>
          <p:spPr>
            <a:xfrm rot="16200000">
              <a:off x="2049734"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70" name="Oval 13"/>
            <p:cNvSpPr/>
            <p:nvPr/>
          </p:nvSpPr>
          <p:spPr>
            <a:xfrm>
              <a:off x="2014338"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71" name="Group 10"/>
          <p:cNvGrpSpPr/>
          <p:nvPr/>
        </p:nvGrpSpPr>
        <p:grpSpPr>
          <a:xfrm>
            <a:off x="2770679" y="3714319"/>
            <a:ext cx="1499614" cy="385286"/>
            <a:chOff x="2993261" y="3583747"/>
            <a:chExt cx="1499779" cy="385328"/>
          </a:xfrm>
          <a:solidFill>
            <a:schemeClr val="accent2"/>
          </a:solidFill>
        </p:grpSpPr>
        <p:sp>
          <p:nvSpPr>
            <p:cNvPr id="72" name="Round Same Side Corner Rectangle 6"/>
            <p:cNvSpPr/>
            <p:nvPr/>
          </p:nvSpPr>
          <p:spPr>
            <a:xfrm rot="5400000" flipH="1">
              <a:off x="3618301"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73" name="Oval 14"/>
            <p:cNvSpPr/>
            <p:nvPr/>
          </p:nvSpPr>
          <p:spPr>
            <a:xfrm>
              <a:off x="3582905"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74" name="Group 11"/>
          <p:cNvGrpSpPr/>
          <p:nvPr/>
        </p:nvGrpSpPr>
        <p:grpSpPr>
          <a:xfrm>
            <a:off x="4339072" y="3567706"/>
            <a:ext cx="1499614" cy="396286"/>
            <a:chOff x="4561827" y="3437117"/>
            <a:chExt cx="1499779" cy="396330"/>
          </a:xfrm>
          <a:solidFill>
            <a:schemeClr val="accent3"/>
          </a:solidFill>
        </p:grpSpPr>
        <p:sp>
          <p:nvSpPr>
            <p:cNvPr id="87" name="Round Same Side Corner Rectangle 7"/>
            <p:cNvSpPr/>
            <p:nvPr/>
          </p:nvSpPr>
          <p:spPr>
            <a:xfrm rot="5400000" flipH="1">
              <a:off x="5186867"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8" name="Oval 15"/>
            <p:cNvSpPr/>
            <p:nvPr/>
          </p:nvSpPr>
          <p:spPr>
            <a:xfrm>
              <a:off x="5220257"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89" name="Group 12"/>
          <p:cNvGrpSpPr/>
          <p:nvPr/>
        </p:nvGrpSpPr>
        <p:grpSpPr>
          <a:xfrm>
            <a:off x="5907467" y="3714319"/>
            <a:ext cx="1499614" cy="385286"/>
            <a:chOff x="6130393" y="3583747"/>
            <a:chExt cx="1499779" cy="385328"/>
          </a:xfrm>
          <a:solidFill>
            <a:schemeClr val="accent4"/>
          </a:solidFill>
        </p:grpSpPr>
        <p:sp>
          <p:nvSpPr>
            <p:cNvPr id="90" name="Round Same Side Corner Rectangle 8"/>
            <p:cNvSpPr/>
            <p:nvPr/>
          </p:nvSpPr>
          <p:spPr>
            <a:xfrm rot="5400000" flipH="1">
              <a:off x="6755433"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91" name="Oval 16"/>
            <p:cNvSpPr/>
            <p:nvPr/>
          </p:nvSpPr>
          <p:spPr>
            <a:xfrm>
              <a:off x="6720037"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92" name="Group 35"/>
          <p:cNvGrpSpPr/>
          <p:nvPr/>
        </p:nvGrpSpPr>
        <p:grpSpPr>
          <a:xfrm>
            <a:off x="9044255" y="3714320"/>
            <a:ext cx="1499614" cy="385285"/>
            <a:chOff x="9267526" y="3583748"/>
            <a:chExt cx="1499779" cy="385327"/>
          </a:xfrm>
          <a:solidFill>
            <a:schemeClr val="accent6"/>
          </a:solidFill>
        </p:grpSpPr>
        <p:sp>
          <p:nvSpPr>
            <p:cNvPr id="93" name="Round Same Side Corner Rectangle 5"/>
            <p:cNvSpPr/>
            <p:nvPr/>
          </p:nvSpPr>
          <p:spPr>
            <a:xfrm rot="5400000" flipH="1">
              <a:off x="9892566"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94" name="Oval 17"/>
            <p:cNvSpPr/>
            <p:nvPr/>
          </p:nvSpPr>
          <p:spPr>
            <a:xfrm>
              <a:off x="9857169"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95" name="Group 19"/>
          <p:cNvGrpSpPr/>
          <p:nvPr/>
        </p:nvGrpSpPr>
        <p:grpSpPr>
          <a:xfrm>
            <a:off x="7475861" y="3567705"/>
            <a:ext cx="1499614" cy="396287"/>
            <a:chOff x="7698960" y="3437117"/>
            <a:chExt cx="1499779" cy="396331"/>
          </a:xfrm>
          <a:solidFill>
            <a:schemeClr val="accent5"/>
          </a:solidFill>
        </p:grpSpPr>
        <p:sp>
          <p:nvSpPr>
            <p:cNvPr id="96" name="Round Same Side Corner Rectangle 9"/>
            <p:cNvSpPr/>
            <p:nvPr/>
          </p:nvSpPr>
          <p:spPr>
            <a:xfrm rot="5400000" flipH="1">
              <a:off x="8324000" y="2958708"/>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97" name="Oval 18"/>
            <p:cNvSpPr/>
            <p:nvPr/>
          </p:nvSpPr>
          <p:spPr>
            <a:xfrm>
              <a:off x="8357389"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98" name="Group 20"/>
          <p:cNvGrpSpPr/>
          <p:nvPr/>
        </p:nvGrpSpPr>
        <p:grpSpPr>
          <a:xfrm>
            <a:off x="9561915" y="4185266"/>
            <a:ext cx="464294" cy="465087"/>
            <a:chOff x="9145588" y="4435475"/>
            <a:chExt cx="464344" cy="465138"/>
          </a:xfrm>
          <a:solidFill>
            <a:schemeClr val="accent6"/>
          </a:solidFill>
        </p:grpSpPr>
        <p:sp>
          <p:nvSpPr>
            <p:cNvPr id="99"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0"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1"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2"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3"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4"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5"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6"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7"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08" name="Group 30"/>
          <p:cNvGrpSpPr/>
          <p:nvPr/>
        </p:nvGrpSpPr>
        <p:grpSpPr>
          <a:xfrm>
            <a:off x="8062299" y="3032888"/>
            <a:ext cx="464294" cy="464294"/>
            <a:chOff x="7287419" y="2577307"/>
            <a:chExt cx="464344" cy="464344"/>
          </a:xfrm>
          <a:solidFill>
            <a:schemeClr val="accent5"/>
          </a:solidFill>
        </p:grpSpPr>
        <p:sp>
          <p:nvSpPr>
            <p:cNvPr id="109" name="AutoShape 56"/>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10" name="AutoShape 57"/>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11" name="AutoShape 58"/>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grpSp>
      <p:sp>
        <p:nvSpPr>
          <p:cNvPr id="112" name="AutoShape 59"/>
          <p:cNvSpPr/>
          <p:nvPr/>
        </p:nvSpPr>
        <p:spPr bwMode="auto">
          <a:xfrm>
            <a:off x="3215627" y="4175839"/>
            <a:ext cx="465087" cy="46429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nvGrpSpPr>
          <p:cNvPr id="113" name="Group 38"/>
          <p:cNvGrpSpPr/>
          <p:nvPr/>
        </p:nvGrpSpPr>
        <p:grpSpPr>
          <a:xfrm>
            <a:off x="4925114" y="3026458"/>
            <a:ext cx="465087" cy="391276"/>
            <a:chOff x="5368132" y="2625725"/>
            <a:chExt cx="465138" cy="391319"/>
          </a:xfrm>
          <a:solidFill>
            <a:schemeClr val="accent3"/>
          </a:solidFill>
        </p:grpSpPr>
        <p:sp>
          <p:nvSpPr>
            <p:cNvPr id="114"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15"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16"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17" name="Group 42"/>
          <p:cNvGrpSpPr/>
          <p:nvPr/>
        </p:nvGrpSpPr>
        <p:grpSpPr>
          <a:xfrm>
            <a:off x="1719945" y="3032492"/>
            <a:ext cx="464294" cy="362706"/>
            <a:chOff x="2581275" y="1710532"/>
            <a:chExt cx="464344" cy="362744"/>
          </a:xfrm>
          <a:solidFill>
            <a:schemeClr val="accent1"/>
          </a:solidFill>
        </p:grpSpPr>
        <p:sp>
          <p:nvSpPr>
            <p:cNvPr id="118"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19"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20"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21"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22"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23"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24"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25" name="Group 52"/>
          <p:cNvGrpSpPr/>
          <p:nvPr/>
        </p:nvGrpSpPr>
        <p:grpSpPr>
          <a:xfrm>
            <a:off x="6498448" y="4175839"/>
            <a:ext cx="319054" cy="465087"/>
            <a:chOff x="5441157" y="4440238"/>
            <a:chExt cx="319088" cy="465138"/>
          </a:xfrm>
          <a:solidFill>
            <a:schemeClr val="accent4"/>
          </a:solidFill>
        </p:grpSpPr>
        <p:sp>
          <p:nvSpPr>
            <p:cNvPr id="126" name="AutoShape 97"/>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27" name="AutoShape 98"/>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28" name="AutoShape 99"/>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grpSp>
      <p:sp>
        <p:nvSpPr>
          <p:cNvPr id="129" name="TextBox 23"/>
          <p:cNvSpPr txBox="1"/>
          <p:nvPr/>
        </p:nvSpPr>
        <p:spPr>
          <a:xfrm>
            <a:off x="8895092" y="2249525"/>
            <a:ext cx="2237789" cy="510540"/>
          </a:xfrm>
          <a:prstGeom prst="rect">
            <a:avLst/>
          </a:prstGeom>
          <a:noFill/>
        </p:spPr>
        <p:txBody>
          <a:bodyPr wrap="square" rtlCol="0">
            <a:spAutoFit/>
          </a:bodyPr>
          <a:lstStyle/>
          <a:p>
            <a:pPr>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GB"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0" name="TextBox 24"/>
          <p:cNvSpPr txBox="1"/>
          <p:nvPr/>
        </p:nvSpPr>
        <p:spPr>
          <a:xfrm>
            <a:off x="8895091" y="1976703"/>
            <a:ext cx="1365250" cy="336550"/>
          </a:xfrm>
          <a:prstGeom prst="rect">
            <a:avLst/>
          </a:prstGeom>
          <a:noFill/>
        </p:spPr>
        <p:txBody>
          <a:bodyPr wrap="none" rtlCol="0">
            <a:spAutoFit/>
          </a:bodyPr>
          <a:lstStyle/>
          <a:p>
            <a:pP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1" name="TextBox 23"/>
          <p:cNvSpPr txBox="1"/>
          <p:nvPr/>
        </p:nvSpPr>
        <p:spPr>
          <a:xfrm>
            <a:off x="7423922" y="4952659"/>
            <a:ext cx="2237789" cy="510540"/>
          </a:xfrm>
          <a:prstGeom prst="rect">
            <a:avLst/>
          </a:prstGeom>
          <a:noFill/>
        </p:spPr>
        <p:txBody>
          <a:bodyPr wrap="square" rtlCol="0">
            <a:spAutoFit/>
          </a:bodyPr>
          <a:lstStyle/>
          <a:p>
            <a:pPr>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GB"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2" name="TextBox 24"/>
          <p:cNvSpPr txBox="1"/>
          <p:nvPr/>
        </p:nvSpPr>
        <p:spPr>
          <a:xfrm>
            <a:off x="7423921" y="4679839"/>
            <a:ext cx="1365250" cy="336550"/>
          </a:xfrm>
          <a:prstGeom prst="rect">
            <a:avLst/>
          </a:prstGeom>
          <a:noFill/>
        </p:spPr>
        <p:txBody>
          <a:bodyPr wrap="none" rtlCol="0">
            <a:spAutoFit/>
          </a:bodyPr>
          <a:lstStyle/>
          <a:p>
            <a:pP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3" name="TextBox 23"/>
          <p:cNvSpPr txBox="1"/>
          <p:nvPr/>
        </p:nvSpPr>
        <p:spPr>
          <a:xfrm>
            <a:off x="5646260" y="2249525"/>
            <a:ext cx="2237789" cy="510540"/>
          </a:xfrm>
          <a:prstGeom prst="rect">
            <a:avLst/>
          </a:prstGeom>
          <a:noFill/>
        </p:spPr>
        <p:txBody>
          <a:bodyPr wrap="square" rtlCol="0">
            <a:spAutoFit/>
          </a:bodyPr>
          <a:lstStyle/>
          <a:p>
            <a:pPr>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GB"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4" name="TextBox 24"/>
          <p:cNvSpPr txBox="1"/>
          <p:nvPr/>
        </p:nvSpPr>
        <p:spPr>
          <a:xfrm>
            <a:off x="5646259" y="1976703"/>
            <a:ext cx="1365250" cy="336550"/>
          </a:xfrm>
          <a:prstGeom prst="rect">
            <a:avLst/>
          </a:prstGeom>
          <a:noFill/>
        </p:spPr>
        <p:txBody>
          <a:bodyPr wrap="none" rtlCol="0">
            <a:spAutoFit/>
          </a:bodyPr>
          <a:lstStyle/>
          <a:p>
            <a:pP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5" name="TextBox 23"/>
          <p:cNvSpPr txBox="1"/>
          <p:nvPr/>
        </p:nvSpPr>
        <p:spPr>
          <a:xfrm>
            <a:off x="4358985" y="4952659"/>
            <a:ext cx="2237789" cy="510540"/>
          </a:xfrm>
          <a:prstGeom prst="rect">
            <a:avLst/>
          </a:prstGeom>
          <a:noFill/>
        </p:spPr>
        <p:txBody>
          <a:bodyPr wrap="square" rtlCol="0">
            <a:spAutoFit/>
          </a:bodyPr>
          <a:lstStyle/>
          <a:p>
            <a:pPr>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GB"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6" name="TextBox 24"/>
          <p:cNvSpPr txBox="1"/>
          <p:nvPr/>
        </p:nvSpPr>
        <p:spPr>
          <a:xfrm>
            <a:off x="4358985" y="4679839"/>
            <a:ext cx="1365250" cy="336550"/>
          </a:xfrm>
          <a:prstGeom prst="rect">
            <a:avLst/>
          </a:prstGeom>
          <a:noFill/>
        </p:spPr>
        <p:txBody>
          <a:bodyPr wrap="none" rtlCol="0">
            <a:spAutoFit/>
          </a:bodyPr>
          <a:lstStyle/>
          <a:p>
            <a:pP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7" name="TextBox 23"/>
          <p:cNvSpPr txBox="1"/>
          <p:nvPr/>
        </p:nvSpPr>
        <p:spPr>
          <a:xfrm>
            <a:off x="2651378" y="2249525"/>
            <a:ext cx="2237789" cy="510540"/>
          </a:xfrm>
          <a:prstGeom prst="rect">
            <a:avLst/>
          </a:prstGeom>
          <a:noFill/>
        </p:spPr>
        <p:txBody>
          <a:bodyPr wrap="square" rtlCol="0">
            <a:spAutoFit/>
          </a:bodyPr>
          <a:lstStyle/>
          <a:p>
            <a:pPr>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GB"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8" name="TextBox 24"/>
          <p:cNvSpPr txBox="1"/>
          <p:nvPr/>
        </p:nvSpPr>
        <p:spPr>
          <a:xfrm>
            <a:off x="2651378" y="1976703"/>
            <a:ext cx="1365250" cy="336550"/>
          </a:xfrm>
          <a:prstGeom prst="rect">
            <a:avLst/>
          </a:prstGeom>
          <a:noFill/>
        </p:spPr>
        <p:txBody>
          <a:bodyPr wrap="none" rtlCol="0">
            <a:spAutoFit/>
          </a:bodyPr>
          <a:lstStyle/>
          <a:p>
            <a:pP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9" name="TextBox 23"/>
          <p:cNvSpPr txBox="1"/>
          <p:nvPr/>
        </p:nvSpPr>
        <p:spPr>
          <a:xfrm>
            <a:off x="1223995" y="4952659"/>
            <a:ext cx="2237789" cy="510540"/>
          </a:xfrm>
          <a:prstGeom prst="rect">
            <a:avLst/>
          </a:prstGeom>
          <a:noFill/>
        </p:spPr>
        <p:txBody>
          <a:bodyPr wrap="square" rtlCol="0">
            <a:spAutoFit/>
          </a:bodyPr>
          <a:lstStyle/>
          <a:p>
            <a:pPr>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GB"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40" name="TextBox 24"/>
          <p:cNvSpPr txBox="1"/>
          <p:nvPr/>
        </p:nvSpPr>
        <p:spPr>
          <a:xfrm>
            <a:off x="1223994" y="4679839"/>
            <a:ext cx="1365250" cy="336550"/>
          </a:xfrm>
          <a:prstGeom prst="rect">
            <a:avLst/>
          </a:prstGeom>
          <a:noFill/>
        </p:spPr>
        <p:txBody>
          <a:bodyPr wrap="none" rtlCol="0">
            <a:spAutoFit/>
          </a:bodyPr>
          <a:lstStyle/>
          <a:p>
            <a:pP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63" name="矩形 62"/>
          <p:cNvSpPr/>
          <p:nvPr/>
        </p:nvSpPr>
        <p:spPr>
          <a:xfrm>
            <a:off x="336" y="216636"/>
            <a:ext cx="213349" cy="556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defTabSz="963930"/>
            <a:endParaRPr lang="zh-CN" altLang="en-US" sz="1870">
              <a:solidFill>
                <a:srgbClr val="E7E6E6">
                  <a:lumMod val="50000"/>
                </a:srgbClr>
              </a:solidFill>
              <a:ea typeface="微软雅黑" panose="020B0503020204020204" charset="-122"/>
              <a:cs typeface="+mn-ea"/>
              <a:sym typeface="+mn-lt"/>
            </a:endParaRPr>
          </a:p>
        </p:txBody>
      </p:sp>
      <p:sp>
        <p:nvSpPr>
          <p:cNvPr id="64" name="文本框 63"/>
          <p:cNvSpPr txBox="1"/>
          <p:nvPr/>
        </p:nvSpPr>
        <p:spPr>
          <a:xfrm>
            <a:off x="371696" y="252941"/>
            <a:ext cx="2895600" cy="350520"/>
          </a:xfrm>
          <a:prstGeom prst="rect">
            <a:avLst/>
          </a:prstGeom>
          <a:noFill/>
        </p:spPr>
        <p:txBody>
          <a:bodyPr wrap="none" lIns="0" tIns="0" rIns="0" bIns="0" rtlCol="0">
            <a:spAutoFit/>
          </a:bodyPr>
          <a:lstStyle/>
          <a:p>
            <a:pPr defTabSz="963930"/>
            <a:r>
              <a:rPr lang="zh-CN" altLang="en-US" sz="2275" dirty="0">
                <a:solidFill>
                  <a:schemeClr val="bg1">
                    <a:lumMod val="65000"/>
                  </a:schemeClr>
                </a:solidFill>
                <a:latin typeface="微软雅黑" panose="020B0503020204020204" charset="-122"/>
                <a:ea typeface="微软雅黑" panose="020B0503020204020204" charset="-122"/>
                <a:cs typeface="+mn-ea"/>
                <a:sym typeface="+mn-lt"/>
              </a:rPr>
              <a:t>点击添加相关标题文字</a:t>
            </a:r>
          </a:p>
        </p:txBody>
      </p:sp>
      <p:sp>
        <p:nvSpPr>
          <p:cNvPr id="65" name="文本框 64"/>
          <p:cNvSpPr txBox="1"/>
          <p:nvPr/>
        </p:nvSpPr>
        <p:spPr>
          <a:xfrm>
            <a:off x="371696" y="603122"/>
            <a:ext cx="1881505" cy="161290"/>
          </a:xfrm>
          <a:prstGeom prst="rect">
            <a:avLst/>
          </a:prstGeom>
          <a:noFill/>
        </p:spPr>
        <p:txBody>
          <a:bodyPr wrap="none" lIns="0" tIns="0" rIns="0" bIns="0" rtlCol="0">
            <a:spAutoFit/>
          </a:bodyPr>
          <a:lstStyle/>
          <a:p>
            <a:pPr defTabSz="963930"/>
            <a:r>
              <a:rPr lang="en-US" altLang="zh-CN" sz="1045" dirty="0">
                <a:solidFill>
                  <a:schemeClr val="bg1">
                    <a:lumMod val="65000"/>
                  </a:schemeClr>
                </a:solidFill>
                <a:latin typeface="Arial" panose="020B0604020202020204" pitchFamily="34" charset="0"/>
                <a:ea typeface="微软雅黑" panose="020B0503020204020204" charset="-122"/>
                <a:cs typeface="Arial" panose="020B0604020202020204" pitchFamily="34" charset="0"/>
                <a:sym typeface="+mn-lt"/>
              </a:rPr>
              <a:t>ADD RELATED TITLE WORDS</a:t>
            </a:r>
            <a:endParaRPr lang="zh-CN" altLang="en-US" sz="1045" dirty="0">
              <a:solidFill>
                <a:schemeClr val="bg1">
                  <a:lumMod val="65000"/>
                </a:schemeClr>
              </a:solidFill>
              <a:latin typeface="Arial" panose="020B0604020202020204" pitchFamily="34" charset="0"/>
              <a:ea typeface="微软雅黑" panose="020B0503020204020204" charset="-122"/>
              <a:cs typeface="Arial" panose="020B0604020202020204" pitchFamily="34"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0-#ppt_w/2"/>
                                          </p:val>
                                        </p:tav>
                                        <p:tav tm="100000">
                                          <p:val>
                                            <p:strVal val="#ppt_x"/>
                                          </p:val>
                                        </p:tav>
                                      </p:tavLst>
                                    </p:anim>
                                    <p:anim calcmode="lin" valueType="num">
                                      <p:cBhvr additive="base">
                                        <p:cTn id="8" dur="500" fill="hold"/>
                                        <p:tgtEl>
                                          <p:spTgt spid="9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p:cTn id="12" dur="500" fill="hold"/>
                                        <p:tgtEl>
                                          <p:spTgt spid="98"/>
                                        </p:tgtEl>
                                        <p:attrNameLst>
                                          <p:attrName>ppt_w</p:attrName>
                                        </p:attrNameLst>
                                      </p:cBhvr>
                                      <p:tavLst>
                                        <p:tav tm="0">
                                          <p:val>
                                            <p:fltVal val="0"/>
                                          </p:val>
                                        </p:tav>
                                        <p:tav tm="100000">
                                          <p:val>
                                            <p:strVal val="#ppt_w"/>
                                          </p:val>
                                        </p:tav>
                                      </p:tavLst>
                                    </p:anim>
                                    <p:anim calcmode="lin" valueType="num">
                                      <p:cBhvr>
                                        <p:cTn id="13" dur="500" fill="hold"/>
                                        <p:tgtEl>
                                          <p:spTgt spid="98"/>
                                        </p:tgtEl>
                                        <p:attrNameLst>
                                          <p:attrName>ppt_h</p:attrName>
                                        </p:attrNameLst>
                                      </p:cBhvr>
                                      <p:tavLst>
                                        <p:tav tm="0">
                                          <p:val>
                                            <p:fltVal val="0"/>
                                          </p:val>
                                        </p:tav>
                                        <p:tav tm="100000">
                                          <p:val>
                                            <p:strVal val="#ppt_h"/>
                                          </p:val>
                                        </p:tav>
                                      </p:tavLst>
                                    </p:anim>
                                    <p:animEffect transition="in" filter="fade">
                                      <p:cBhvr>
                                        <p:cTn id="14" dur="500"/>
                                        <p:tgtEl>
                                          <p:spTgt spid="98"/>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129"/>
                                        </p:tgtEl>
                                        <p:attrNameLst>
                                          <p:attrName>style.visibility</p:attrName>
                                        </p:attrNameLst>
                                      </p:cBhvr>
                                      <p:to>
                                        <p:strVal val="visible"/>
                                      </p:to>
                                    </p:set>
                                    <p:anim calcmode="lin" valueType="num">
                                      <p:cBhvr additive="base">
                                        <p:cTn id="18" dur="500"/>
                                        <p:tgtEl>
                                          <p:spTgt spid="129"/>
                                        </p:tgtEl>
                                        <p:attrNameLst>
                                          <p:attrName>ppt_y</p:attrName>
                                        </p:attrNameLst>
                                      </p:cBhvr>
                                      <p:tavLst>
                                        <p:tav tm="0">
                                          <p:val>
                                            <p:strVal val="#ppt_y+#ppt_h*1.125000"/>
                                          </p:val>
                                        </p:tav>
                                        <p:tav tm="100000">
                                          <p:val>
                                            <p:strVal val="#ppt_y"/>
                                          </p:val>
                                        </p:tav>
                                      </p:tavLst>
                                    </p:anim>
                                    <p:animEffect transition="in" filter="wipe(up)">
                                      <p:cBhvr>
                                        <p:cTn id="19" dur="500"/>
                                        <p:tgtEl>
                                          <p:spTgt spid="129"/>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130"/>
                                        </p:tgtEl>
                                        <p:attrNameLst>
                                          <p:attrName>style.visibility</p:attrName>
                                        </p:attrNameLst>
                                      </p:cBhvr>
                                      <p:to>
                                        <p:strVal val="visible"/>
                                      </p:to>
                                    </p:set>
                                    <p:anim calcmode="lin" valueType="num">
                                      <p:cBhvr additive="base">
                                        <p:cTn id="22" dur="500"/>
                                        <p:tgtEl>
                                          <p:spTgt spid="130"/>
                                        </p:tgtEl>
                                        <p:attrNameLst>
                                          <p:attrName>ppt_y</p:attrName>
                                        </p:attrNameLst>
                                      </p:cBhvr>
                                      <p:tavLst>
                                        <p:tav tm="0">
                                          <p:val>
                                            <p:strVal val="#ppt_y-#ppt_h*1.125000"/>
                                          </p:val>
                                        </p:tav>
                                        <p:tav tm="100000">
                                          <p:val>
                                            <p:strVal val="#ppt_y"/>
                                          </p:val>
                                        </p:tav>
                                      </p:tavLst>
                                    </p:anim>
                                    <p:animEffect transition="in" filter="wipe(down)">
                                      <p:cBhvr>
                                        <p:cTn id="23" dur="500"/>
                                        <p:tgtEl>
                                          <p:spTgt spid="130"/>
                                        </p:tgtEl>
                                      </p:cBhvr>
                                    </p:animEffect>
                                  </p:childTnLst>
                                </p:cTn>
                              </p:par>
                            </p:childTnLst>
                          </p:cTn>
                        </p:par>
                        <p:par>
                          <p:cTn id="24" fill="hold">
                            <p:stCondLst>
                              <p:cond delay="1500"/>
                            </p:stCondLst>
                            <p:childTnLst>
                              <p:par>
                                <p:cTn id="25" presetID="2" presetClass="entr" presetSubtype="8" fill="hold" nodeType="afterEffect">
                                  <p:stCondLst>
                                    <p:cond delay="0"/>
                                  </p:stCondLst>
                                  <p:childTnLst>
                                    <p:set>
                                      <p:cBhvr>
                                        <p:cTn id="26" dur="1" fill="hold">
                                          <p:stCondLst>
                                            <p:cond delay="0"/>
                                          </p:stCondLst>
                                        </p:cTn>
                                        <p:tgtEl>
                                          <p:spTgt spid="95"/>
                                        </p:tgtEl>
                                        <p:attrNameLst>
                                          <p:attrName>style.visibility</p:attrName>
                                        </p:attrNameLst>
                                      </p:cBhvr>
                                      <p:to>
                                        <p:strVal val="visible"/>
                                      </p:to>
                                    </p:set>
                                    <p:anim calcmode="lin" valueType="num">
                                      <p:cBhvr additive="base">
                                        <p:cTn id="27" dur="500" fill="hold"/>
                                        <p:tgtEl>
                                          <p:spTgt spid="95"/>
                                        </p:tgtEl>
                                        <p:attrNameLst>
                                          <p:attrName>ppt_x</p:attrName>
                                        </p:attrNameLst>
                                      </p:cBhvr>
                                      <p:tavLst>
                                        <p:tav tm="0">
                                          <p:val>
                                            <p:strVal val="0-#ppt_w/2"/>
                                          </p:val>
                                        </p:tav>
                                        <p:tav tm="100000">
                                          <p:val>
                                            <p:strVal val="#ppt_x"/>
                                          </p:val>
                                        </p:tav>
                                      </p:tavLst>
                                    </p:anim>
                                    <p:anim calcmode="lin" valueType="num">
                                      <p:cBhvr additive="base">
                                        <p:cTn id="28" dur="500" fill="hold"/>
                                        <p:tgtEl>
                                          <p:spTgt spid="95"/>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53" presetClass="entr" presetSubtype="16" fill="hold" nodeType="afterEffect">
                                  <p:stCondLst>
                                    <p:cond delay="0"/>
                                  </p:stCondLst>
                                  <p:childTnLst>
                                    <p:set>
                                      <p:cBhvr>
                                        <p:cTn id="31" dur="1" fill="hold">
                                          <p:stCondLst>
                                            <p:cond delay="0"/>
                                          </p:stCondLst>
                                        </p:cTn>
                                        <p:tgtEl>
                                          <p:spTgt spid="108"/>
                                        </p:tgtEl>
                                        <p:attrNameLst>
                                          <p:attrName>style.visibility</p:attrName>
                                        </p:attrNameLst>
                                      </p:cBhvr>
                                      <p:to>
                                        <p:strVal val="visible"/>
                                      </p:to>
                                    </p:set>
                                    <p:anim calcmode="lin" valueType="num">
                                      <p:cBhvr>
                                        <p:cTn id="32" dur="500" fill="hold"/>
                                        <p:tgtEl>
                                          <p:spTgt spid="108"/>
                                        </p:tgtEl>
                                        <p:attrNameLst>
                                          <p:attrName>ppt_w</p:attrName>
                                        </p:attrNameLst>
                                      </p:cBhvr>
                                      <p:tavLst>
                                        <p:tav tm="0">
                                          <p:val>
                                            <p:fltVal val="0"/>
                                          </p:val>
                                        </p:tav>
                                        <p:tav tm="100000">
                                          <p:val>
                                            <p:strVal val="#ppt_w"/>
                                          </p:val>
                                        </p:tav>
                                      </p:tavLst>
                                    </p:anim>
                                    <p:anim calcmode="lin" valueType="num">
                                      <p:cBhvr>
                                        <p:cTn id="33" dur="500" fill="hold"/>
                                        <p:tgtEl>
                                          <p:spTgt spid="108"/>
                                        </p:tgtEl>
                                        <p:attrNameLst>
                                          <p:attrName>ppt_h</p:attrName>
                                        </p:attrNameLst>
                                      </p:cBhvr>
                                      <p:tavLst>
                                        <p:tav tm="0">
                                          <p:val>
                                            <p:fltVal val="0"/>
                                          </p:val>
                                        </p:tav>
                                        <p:tav tm="100000">
                                          <p:val>
                                            <p:strVal val="#ppt_h"/>
                                          </p:val>
                                        </p:tav>
                                      </p:tavLst>
                                    </p:anim>
                                    <p:animEffect transition="in" filter="fade">
                                      <p:cBhvr>
                                        <p:cTn id="34" dur="500"/>
                                        <p:tgtEl>
                                          <p:spTgt spid="108"/>
                                        </p:tgtEl>
                                      </p:cBhvr>
                                    </p:animEffect>
                                  </p:childTnLst>
                                </p:cTn>
                              </p:par>
                            </p:childTnLst>
                          </p:cTn>
                        </p:par>
                        <p:par>
                          <p:cTn id="35" fill="hold">
                            <p:stCondLst>
                              <p:cond delay="2500"/>
                            </p:stCondLst>
                            <p:childTnLst>
                              <p:par>
                                <p:cTn id="36" presetID="12" presetClass="entr" presetSubtype="4" fill="hold" grpId="0" nodeType="afterEffect">
                                  <p:stCondLst>
                                    <p:cond delay="0"/>
                                  </p:stCondLst>
                                  <p:childTnLst>
                                    <p:set>
                                      <p:cBhvr>
                                        <p:cTn id="37" dur="1" fill="hold">
                                          <p:stCondLst>
                                            <p:cond delay="0"/>
                                          </p:stCondLst>
                                        </p:cTn>
                                        <p:tgtEl>
                                          <p:spTgt spid="131"/>
                                        </p:tgtEl>
                                        <p:attrNameLst>
                                          <p:attrName>style.visibility</p:attrName>
                                        </p:attrNameLst>
                                      </p:cBhvr>
                                      <p:to>
                                        <p:strVal val="visible"/>
                                      </p:to>
                                    </p:set>
                                    <p:anim calcmode="lin" valueType="num">
                                      <p:cBhvr additive="base">
                                        <p:cTn id="38" dur="500"/>
                                        <p:tgtEl>
                                          <p:spTgt spid="131"/>
                                        </p:tgtEl>
                                        <p:attrNameLst>
                                          <p:attrName>ppt_y</p:attrName>
                                        </p:attrNameLst>
                                      </p:cBhvr>
                                      <p:tavLst>
                                        <p:tav tm="0">
                                          <p:val>
                                            <p:strVal val="#ppt_y+#ppt_h*1.125000"/>
                                          </p:val>
                                        </p:tav>
                                        <p:tav tm="100000">
                                          <p:val>
                                            <p:strVal val="#ppt_y"/>
                                          </p:val>
                                        </p:tav>
                                      </p:tavLst>
                                    </p:anim>
                                    <p:animEffect transition="in" filter="wipe(up)">
                                      <p:cBhvr>
                                        <p:cTn id="39" dur="500"/>
                                        <p:tgtEl>
                                          <p:spTgt spid="131"/>
                                        </p:tgtEl>
                                      </p:cBhvr>
                                    </p:animEffect>
                                  </p:childTnLst>
                                </p:cTn>
                              </p:par>
                              <p:par>
                                <p:cTn id="40" presetID="12" presetClass="entr" presetSubtype="1" fill="hold" grpId="0" nodeType="withEffect">
                                  <p:stCondLst>
                                    <p:cond delay="0"/>
                                  </p:stCondLst>
                                  <p:childTnLst>
                                    <p:set>
                                      <p:cBhvr>
                                        <p:cTn id="41" dur="1" fill="hold">
                                          <p:stCondLst>
                                            <p:cond delay="0"/>
                                          </p:stCondLst>
                                        </p:cTn>
                                        <p:tgtEl>
                                          <p:spTgt spid="132"/>
                                        </p:tgtEl>
                                        <p:attrNameLst>
                                          <p:attrName>style.visibility</p:attrName>
                                        </p:attrNameLst>
                                      </p:cBhvr>
                                      <p:to>
                                        <p:strVal val="visible"/>
                                      </p:to>
                                    </p:set>
                                    <p:anim calcmode="lin" valueType="num">
                                      <p:cBhvr additive="base">
                                        <p:cTn id="42" dur="500"/>
                                        <p:tgtEl>
                                          <p:spTgt spid="132"/>
                                        </p:tgtEl>
                                        <p:attrNameLst>
                                          <p:attrName>ppt_y</p:attrName>
                                        </p:attrNameLst>
                                      </p:cBhvr>
                                      <p:tavLst>
                                        <p:tav tm="0">
                                          <p:val>
                                            <p:strVal val="#ppt_y-#ppt_h*1.125000"/>
                                          </p:val>
                                        </p:tav>
                                        <p:tav tm="100000">
                                          <p:val>
                                            <p:strVal val="#ppt_y"/>
                                          </p:val>
                                        </p:tav>
                                      </p:tavLst>
                                    </p:anim>
                                    <p:animEffect transition="in" filter="wipe(down)">
                                      <p:cBhvr>
                                        <p:cTn id="43" dur="500"/>
                                        <p:tgtEl>
                                          <p:spTgt spid="132"/>
                                        </p:tgtEl>
                                      </p:cBhvr>
                                    </p:animEffect>
                                  </p:childTnLst>
                                </p:cTn>
                              </p:par>
                            </p:childTnLst>
                          </p:cTn>
                        </p:par>
                        <p:par>
                          <p:cTn id="44" fill="hold">
                            <p:stCondLst>
                              <p:cond delay="3000"/>
                            </p:stCondLst>
                            <p:childTnLst>
                              <p:par>
                                <p:cTn id="45" presetID="2" presetClass="entr" presetSubtype="8" fill="hold" nodeType="after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500" fill="hold"/>
                                        <p:tgtEl>
                                          <p:spTgt spid="89"/>
                                        </p:tgtEl>
                                        <p:attrNameLst>
                                          <p:attrName>ppt_x</p:attrName>
                                        </p:attrNameLst>
                                      </p:cBhvr>
                                      <p:tavLst>
                                        <p:tav tm="0">
                                          <p:val>
                                            <p:strVal val="0-#ppt_w/2"/>
                                          </p:val>
                                        </p:tav>
                                        <p:tav tm="100000">
                                          <p:val>
                                            <p:strVal val="#ppt_x"/>
                                          </p:val>
                                        </p:tav>
                                      </p:tavLst>
                                    </p:anim>
                                    <p:anim calcmode="lin" valueType="num">
                                      <p:cBhvr additive="base">
                                        <p:cTn id="48" dur="500" fill="hold"/>
                                        <p:tgtEl>
                                          <p:spTgt spid="89"/>
                                        </p:tgtEl>
                                        <p:attrNameLst>
                                          <p:attrName>ppt_y</p:attrName>
                                        </p:attrNameLst>
                                      </p:cBhvr>
                                      <p:tavLst>
                                        <p:tav tm="0">
                                          <p:val>
                                            <p:strVal val="#ppt_y"/>
                                          </p:val>
                                        </p:tav>
                                        <p:tav tm="100000">
                                          <p:val>
                                            <p:strVal val="#ppt_y"/>
                                          </p:val>
                                        </p:tav>
                                      </p:tavLst>
                                    </p:anim>
                                  </p:childTnLst>
                                </p:cTn>
                              </p:par>
                            </p:childTnLst>
                          </p:cTn>
                        </p:par>
                        <p:par>
                          <p:cTn id="49" fill="hold">
                            <p:stCondLst>
                              <p:cond delay="3500"/>
                            </p:stCondLst>
                            <p:childTnLst>
                              <p:par>
                                <p:cTn id="50" presetID="53" presetClass="entr" presetSubtype="16" fill="hold" nodeType="afterEffect">
                                  <p:stCondLst>
                                    <p:cond delay="0"/>
                                  </p:stCondLst>
                                  <p:childTnLst>
                                    <p:set>
                                      <p:cBhvr>
                                        <p:cTn id="51" dur="1" fill="hold">
                                          <p:stCondLst>
                                            <p:cond delay="0"/>
                                          </p:stCondLst>
                                        </p:cTn>
                                        <p:tgtEl>
                                          <p:spTgt spid="125"/>
                                        </p:tgtEl>
                                        <p:attrNameLst>
                                          <p:attrName>style.visibility</p:attrName>
                                        </p:attrNameLst>
                                      </p:cBhvr>
                                      <p:to>
                                        <p:strVal val="visible"/>
                                      </p:to>
                                    </p:set>
                                    <p:anim calcmode="lin" valueType="num">
                                      <p:cBhvr>
                                        <p:cTn id="52" dur="500" fill="hold"/>
                                        <p:tgtEl>
                                          <p:spTgt spid="125"/>
                                        </p:tgtEl>
                                        <p:attrNameLst>
                                          <p:attrName>ppt_w</p:attrName>
                                        </p:attrNameLst>
                                      </p:cBhvr>
                                      <p:tavLst>
                                        <p:tav tm="0">
                                          <p:val>
                                            <p:fltVal val="0"/>
                                          </p:val>
                                        </p:tav>
                                        <p:tav tm="100000">
                                          <p:val>
                                            <p:strVal val="#ppt_w"/>
                                          </p:val>
                                        </p:tav>
                                      </p:tavLst>
                                    </p:anim>
                                    <p:anim calcmode="lin" valueType="num">
                                      <p:cBhvr>
                                        <p:cTn id="53" dur="500" fill="hold"/>
                                        <p:tgtEl>
                                          <p:spTgt spid="125"/>
                                        </p:tgtEl>
                                        <p:attrNameLst>
                                          <p:attrName>ppt_h</p:attrName>
                                        </p:attrNameLst>
                                      </p:cBhvr>
                                      <p:tavLst>
                                        <p:tav tm="0">
                                          <p:val>
                                            <p:fltVal val="0"/>
                                          </p:val>
                                        </p:tav>
                                        <p:tav tm="100000">
                                          <p:val>
                                            <p:strVal val="#ppt_h"/>
                                          </p:val>
                                        </p:tav>
                                      </p:tavLst>
                                    </p:anim>
                                    <p:animEffect transition="in" filter="fade">
                                      <p:cBhvr>
                                        <p:cTn id="54" dur="500"/>
                                        <p:tgtEl>
                                          <p:spTgt spid="125"/>
                                        </p:tgtEl>
                                      </p:cBhvr>
                                    </p:animEffect>
                                  </p:childTnLst>
                                </p:cTn>
                              </p:par>
                            </p:childTnLst>
                          </p:cTn>
                        </p:par>
                        <p:par>
                          <p:cTn id="55" fill="hold">
                            <p:stCondLst>
                              <p:cond delay="4000"/>
                            </p:stCondLst>
                            <p:childTnLst>
                              <p:par>
                                <p:cTn id="56" presetID="12" presetClass="entr" presetSubtype="4" fill="hold" grpId="0" nodeType="afterEffect">
                                  <p:stCondLst>
                                    <p:cond delay="0"/>
                                  </p:stCondLst>
                                  <p:childTnLst>
                                    <p:set>
                                      <p:cBhvr>
                                        <p:cTn id="57" dur="1" fill="hold">
                                          <p:stCondLst>
                                            <p:cond delay="0"/>
                                          </p:stCondLst>
                                        </p:cTn>
                                        <p:tgtEl>
                                          <p:spTgt spid="133"/>
                                        </p:tgtEl>
                                        <p:attrNameLst>
                                          <p:attrName>style.visibility</p:attrName>
                                        </p:attrNameLst>
                                      </p:cBhvr>
                                      <p:to>
                                        <p:strVal val="visible"/>
                                      </p:to>
                                    </p:set>
                                    <p:anim calcmode="lin" valueType="num">
                                      <p:cBhvr additive="base">
                                        <p:cTn id="58" dur="500"/>
                                        <p:tgtEl>
                                          <p:spTgt spid="133"/>
                                        </p:tgtEl>
                                        <p:attrNameLst>
                                          <p:attrName>ppt_y</p:attrName>
                                        </p:attrNameLst>
                                      </p:cBhvr>
                                      <p:tavLst>
                                        <p:tav tm="0">
                                          <p:val>
                                            <p:strVal val="#ppt_y+#ppt_h*1.125000"/>
                                          </p:val>
                                        </p:tav>
                                        <p:tav tm="100000">
                                          <p:val>
                                            <p:strVal val="#ppt_y"/>
                                          </p:val>
                                        </p:tav>
                                      </p:tavLst>
                                    </p:anim>
                                    <p:animEffect transition="in" filter="wipe(up)">
                                      <p:cBhvr>
                                        <p:cTn id="59" dur="500"/>
                                        <p:tgtEl>
                                          <p:spTgt spid="133"/>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134"/>
                                        </p:tgtEl>
                                        <p:attrNameLst>
                                          <p:attrName>style.visibility</p:attrName>
                                        </p:attrNameLst>
                                      </p:cBhvr>
                                      <p:to>
                                        <p:strVal val="visible"/>
                                      </p:to>
                                    </p:set>
                                    <p:anim calcmode="lin" valueType="num">
                                      <p:cBhvr additive="base">
                                        <p:cTn id="62" dur="500"/>
                                        <p:tgtEl>
                                          <p:spTgt spid="134"/>
                                        </p:tgtEl>
                                        <p:attrNameLst>
                                          <p:attrName>ppt_y</p:attrName>
                                        </p:attrNameLst>
                                      </p:cBhvr>
                                      <p:tavLst>
                                        <p:tav tm="0">
                                          <p:val>
                                            <p:strVal val="#ppt_y-#ppt_h*1.125000"/>
                                          </p:val>
                                        </p:tav>
                                        <p:tav tm="100000">
                                          <p:val>
                                            <p:strVal val="#ppt_y"/>
                                          </p:val>
                                        </p:tav>
                                      </p:tavLst>
                                    </p:anim>
                                    <p:animEffect transition="in" filter="wipe(down)">
                                      <p:cBhvr>
                                        <p:cTn id="63" dur="500"/>
                                        <p:tgtEl>
                                          <p:spTgt spid="134"/>
                                        </p:tgtEl>
                                      </p:cBhvr>
                                    </p:animEffect>
                                  </p:childTnLst>
                                </p:cTn>
                              </p:par>
                            </p:childTnLst>
                          </p:cTn>
                        </p:par>
                        <p:par>
                          <p:cTn id="64" fill="hold">
                            <p:stCondLst>
                              <p:cond delay="4500"/>
                            </p:stCondLst>
                            <p:childTnLst>
                              <p:par>
                                <p:cTn id="65" presetID="2" presetClass="entr" presetSubtype="8" fill="hold" nodeType="after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additive="base">
                                        <p:cTn id="67" dur="500" fill="hold"/>
                                        <p:tgtEl>
                                          <p:spTgt spid="74"/>
                                        </p:tgtEl>
                                        <p:attrNameLst>
                                          <p:attrName>ppt_x</p:attrName>
                                        </p:attrNameLst>
                                      </p:cBhvr>
                                      <p:tavLst>
                                        <p:tav tm="0">
                                          <p:val>
                                            <p:strVal val="0-#ppt_w/2"/>
                                          </p:val>
                                        </p:tav>
                                        <p:tav tm="100000">
                                          <p:val>
                                            <p:strVal val="#ppt_x"/>
                                          </p:val>
                                        </p:tav>
                                      </p:tavLst>
                                    </p:anim>
                                    <p:anim calcmode="lin" valueType="num">
                                      <p:cBhvr additive="base">
                                        <p:cTn id="68" dur="500" fill="hold"/>
                                        <p:tgtEl>
                                          <p:spTgt spid="74"/>
                                        </p:tgtEl>
                                        <p:attrNameLst>
                                          <p:attrName>ppt_y</p:attrName>
                                        </p:attrNameLst>
                                      </p:cBhvr>
                                      <p:tavLst>
                                        <p:tav tm="0">
                                          <p:val>
                                            <p:strVal val="#ppt_y"/>
                                          </p:val>
                                        </p:tav>
                                        <p:tav tm="100000">
                                          <p:val>
                                            <p:strVal val="#ppt_y"/>
                                          </p:val>
                                        </p:tav>
                                      </p:tavLst>
                                    </p:anim>
                                  </p:childTnLst>
                                </p:cTn>
                              </p:par>
                            </p:childTnLst>
                          </p:cTn>
                        </p:par>
                        <p:par>
                          <p:cTn id="69" fill="hold">
                            <p:stCondLst>
                              <p:cond delay="5000"/>
                            </p:stCondLst>
                            <p:childTnLst>
                              <p:par>
                                <p:cTn id="70" presetID="53" presetClass="entr" presetSubtype="16" fill="hold" nodeType="afterEffect">
                                  <p:stCondLst>
                                    <p:cond delay="0"/>
                                  </p:stCondLst>
                                  <p:childTnLst>
                                    <p:set>
                                      <p:cBhvr>
                                        <p:cTn id="71" dur="1" fill="hold">
                                          <p:stCondLst>
                                            <p:cond delay="0"/>
                                          </p:stCondLst>
                                        </p:cTn>
                                        <p:tgtEl>
                                          <p:spTgt spid="113"/>
                                        </p:tgtEl>
                                        <p:attrNameLst>
                                          <p:attrName>style.visibility</p:attrName>
                                        </p:attrNameLst>
                                      </p:cBhvr>
                                      <p:to>
                                        <p:strVal val="visible"/>
                                      </p:to>
                                    </p:set>
                                    <p:anim calcmode="lin" valueType="num">
                                      <p:cBhvr>
                                        <p:cTn id="72" dur="500" fill="hold"/>
                                        <p:tgtEl>
                                          <p:spTgt spid="113"/>
                                        </p:tgtEl>
                                        <p:attrNameLst>
                                          <p:attrName>ppt_w</p:attrName>
                                        </p:attrNameLst>
                                      </p:cBhvr>
                                      <p:tavLst>
                                        <p:tav tm="0">
                                          <p:val>
                                            <p:fltVal val="0"/>
                                          </p:val>
                                        </p:tav>
                                        <p:tav tm="100000">
                                          <p:val>
                                            <p:strVal val="#ppt_w"/>
                                          </p:val>
                                        </p:tav>
                                      </p:tavLst>
                                    </p:anim>
                                    <p:anim calcmode="lin" valueType="num">
                                      <p:cBhvr>
                                        <p:cTn id="73" dur="500" fill="hold"/>
                                        <p:tgtEl>
                                          <p:spTgt spid="113"/>
                                        </p:tgtEl>
                                        <p:attrNameLst>
                                          <p:attrName>ppt_h</p:attrName>
                                        </p:attrNameLst>
                                      </p:cBhvr>
                                      <p:tavLst>
                                        <p:tav tm="0">
                                          <p:val>
                                            <p:fltVal val="0"/>
                                          </p:val>
                                        </p:tav>
                                        <p:tav tm="100000">
                                          <p:val>
                                            <p:strVal val="#ppt_h"/>
                                          </p:val>
                                        </p:tav>
                                      </p:tavLst>
                                    </p:anim>
                                    <p:animEffect transition="in" filter="fade">
                                      <p:cBhvr>
                                        <p:cTn id="74" dur="500"/>
                                        <p:tgtEl>
                                          <p:spTgt spid="113"/>
                                        </p:tgtEl>
                                      </p:cBhvr>
                                    </p:animEffect>
                                  </p:childTnLst>
                                </p:cTn>
                              </p:par>
                            </p:childTnLst>
                          </p:cTn>
                        </p:par>
                        <p:par>
                          <p:cTn id="75" fill="hold">
                            <p:stCondLst>
                              <p:cond delay="5500"/>
                            </p:stCondLst>
                            <p:childTnLst>
                              <p:par>
                                <p:cTn id="76" presetID="12" presetClass="entr" presetSubtype="4" fill="hold" grpId="0" nodeType="afterEffect">
                                  <p:stCondLst>
                                    <p:cond delay="0"/>
                                  </p:stCondLst>
                                  <p:childTnLst>
                                    <p:set>
                                      <p:cBhvr>
                                        <p:cTn id="77" dur="1" fill="hold">
                                          <p:stCondLst>
                                            <p:cond delay="0"/>
                                          </p:stCondLst>
                                        </p:cTn>
                                        <p:tgtEl>
                                          <p:spTgt spid="135"/>
                                        </p:tgtEl>
                                        <p:attrNameLst>
                                          <p:attrName>style.visibility</p:attrName>
                                        </p:attrNameLst>
                                      </p:cBhvr>
                                      <p:to>
                                        <p:strVal val="visible"/>
                                      </p:to>
                                    </p:set>
                                    <p:anim calcmode="lin" valueType="num">
                                      <p:cBhvr additive="base">
                                        <p:cTn id="78" dur="500"/>
                                        <p:tgtEl>
                                          <p:spTgt spid="135"/>
                                        </p:tgtEl>
                                        <p:attrNameLst>
                                          <p:attrName>ppt_y</p:attrName>
                                        </p:attrNameLst>
                                      </p:cBhvr>
                                      <p:tavLst>
                                        <p:tav tm="0">
                                          <p:val>
                                            <p:strVal val="#ppt_y+#ppt_h*1.125000"/>
                                          </p:val>
                                        </p:tav>
                                        <p:tav tm="100000">
                                          <p:val>
                                            <p:strVal val="#ppt_y"/>
                                          </p:val>
                                        </p:tav>
                                      </p:tavLst>
                                    </p:anim>
                                    <p:animEffect transition="in" filter="wipe(up)">
                                      <p:cBhvr>
                                        <p:cTn id="79" dur="500"/>
                                        <p:tgtEl>
                                          <p:spTgt spid="135"/>
                                        </p:tgtEl>
                                      </p:cBhvr>
                                    </p:animEffect>
                                  </p:childTnLst>
                                </p:cTn>
                              </p:par>
                              <p:par>
                                <p:cTn id="80" presetID="12" presetClass="entr" presetSubtype="1" fill="hold" grpId="0" nodeType="withEffect">
                                  <p:stCondLst>
                                    <p:cond delay="0"/>
                                  </p:stCondLst>
                                  <p:childTnLst>
                                    <p:set>
                                      <p:cBhvr>
                                        <p:cTn id="81" dur="1" fill="hold">
                                          <p:stCondLst>
                                            <p:cond delay="0"/>
                                          </p:stCondLst>
                                        </p:cTn>
                                        <p:tgtEl>
                                          <p:spTgt spid="136"/>
                                        </p:tgtEl>
                                        <p:attrNameLst>
                                          <p:attrName>style.visibility</p:attrName>
                                        </p:attrNameLst>
                                      </p:cBhvr>
                                      <p:to>
                                        <p:strVal val="visible"/>
                                      </p:to>
                                    </p:set>
                                    <p:anim calcmode="lin" valueType="num">
                                      <p:cBhvr additive="base">
                                        <p:cTn id="82" dur="500"/>
                                        <p:tgtEl>
                                          <p:spTgt spid="136"/>
                                        </p:tgtEl>
                                        <p:attrNameLst>
                                          <p:attrName>ppt_y</p:attrName>
                                        </p:attrNameLst>
                                      </p:cBhvr>
                                      <p:tavLst>
                                        <p:tav tm="0">
                                          <p:val>
                                            <p:strVal val="#ppt_y-#ppt_h*1.125000"/>
                                          </p:val>
                                        </p:tav>
                                        <p:tav tm="100000">
                                          <p:val>
                                            <p:strVal val="#ppt_y"/>
                                          </p:val>
                                        </p:tav>
                                      </p:tavLst>
                                    </p:anim>
                                    <p:animEffect transition="in" filter="wipe(down)">
                                      <p:cBhvr>
                                        <p:cTn id="83" dur="500"/>
                                        <p:tgtEl>
                                          <p:spTgt spid="136"/>
                                        </p:tgtEl>
                                      </p:cBhvr>
                                    </p:animEffect>
                                  </p:childTnLst>
                                </p:cTn>
                              </p:par>
                            </p:childTnLst>
                          </p:cTn>
                        </p:par>
                        <p:par>
                          <p:cTn id="84" fill="hold">
                            <p:stCondLst>
                              <p:cond delay="6000"/>
                            </p:stCondLst>
                            <p:childTnLst>
                              <p:par>
                                <p:cTn id="85" presetID="2" presetClass="entr" presetSubtype="8" fill="hold" nodeType="afterEffect">
                                  <p:stCondLst>
                                    <p:cond delay="0"/>
                                  </p:stCondLst>
                                  <p:childTnLst>
                                    <p:set>
                                      <p:cBhvr>
                                        <p:cTn id="86" dur="1" fill="hold">
                                          <p:stCondLst>
                                            <p:cond delay="0"/>
                                          </p:stCondLst>
                                        </p:cTn>
                                        <p:tgtEl>
                                          <p:spTgt spid="71"/>
                                        </p:tgtEl>
                                        <p:attrNameLst>
                                          <p:attrName>style.visibility</p:attrName>
                                        </p:attrNameLst>
                                      </p:cBhvr>
                                      <p:to>
                                        <p:strVal val="visible"/>
                                      </p:to>
                                    </p:set>
                                    <p:anim calcmode="lin" valueType="num">
                                      <p:cBhvr additive="base">
                                        <p:cTn id="87" dur="500" fill="hold"/>
                                        <p:tgtEl>
                                          <p:spTgt spid="71"/>
                                        </p:tgtEl>
                                        <p:attrNameLst>
                                          <p:attrName>ppt_x</p:attrName>
                                        </p:attrNameLst>
                                      </p:cBhvr>
                                      <p:tavLst>
                                        <p:tav tm="0">
                                          <p:val>
                                            <p:strVal val="0-#ppt_w/2"/>
                                          </p:val>
                                        </p:tav>
                                        <p:tav tm="100000">
                                          <p:val>
                                            <p:strVal val="#ppt_x"/>
                                          </p:val>
                                        </p:tav>
                                      </p:tavLst>
                                    </p:anim>
                                    <p:anim calcmode="lin" valueType="num">
                                      <p:cBhvr additive="base">
                                        <p:cTn id="88" dur="500" fill="hold"/>
                                        <p:tgtEl>
                                          <p:spTgt spid="71"/>
                                        </p:tgtEl>
                                        <p:attrNameLst>
                                          <p:attrName>ppt_y</p:attrName>
                                        </p:attrNameLst>
                                      </p:cBhvr>
                                      <p:tavLst>
                                        <p:tav tm="0">
                                          <p:val>
                                            <p:strVal val="#ppt_y"/>
                                          </p:val>
                                        </p:tav>
                                        <p:tav tm="100000">
                                          <p:val>
                                            <p:strVal val="#ppt_y"/>
                                          </p:val>
                                        </p:tav>
                                      </p:tavLst>
                                    </p:anim>
                                  </p:childTnLst>
                                </p:cTn>
                              </p:par>
                            </p:childTnLst>
                          </p:cTn>
                        </p:par>
                        <p:par>
                          <p:cTn id="89" fill="hold">
                            <p:stCondLst>
                              <p:cond delay="6500"/>
                            </p:stCondLst>
                            <p:childTnLst>
                              <p:par>
                                <p:cTn id="90" presetID="53" presetClass="entr" presetSubtype="16" fill="hold" grpId="0" nodeType="afterEffect">
                                  <p:stCondLst>
                                    <p:cond delay="0"/>
                                  </p:stCondLst>
                                  <p:childTnLst>
                                    <p:set>
                                      <p:cBhvr>
                                        <p:cTn id="91" dur="1" fill="hold">
                                          <p:stCondLst>
                                            <p:cond delay="0"/>
                                          </p:stCondLst>
                                        </p:cTn>
                                        <p:tgtEl>
                                          <p:spTgt spid="112"/>
                                        </p:tgtEl>
                                        <p:attrNameLst>
                                          <p:attrName>style.visibility</p:attrName>
                                        </p:attrNameLst>
                                      </p:cBhvr>
                                      <p:to>
                                        <p:strVal val="visible"/>
                                      </p:to>
                                    </p:set>
                                    <p:anim calcmode="lin" valueType="num">
                                      <p:cBhvr>
                                        <p:cTn id="92" dur="500" fill="hold"/>
                                        <p:tgtEl>
                                          <p:spTgt spid="112"/>
                                        </p:tgtEl>
                                        <p:attrNameLst>
                                          <p:attrName>ppt_w</p:attrName>
                                        </p:attrNameLst>
                                      </p:cBhvr>
                                      <p:tavLst>
                                        <p:tav tm="0">
                                          <p:val>
                                            <p:fltVal val="0"/>
                                          </p:val>
                                        </p:tav>
                                        <p:tav tm="100000">
                                          <p:val>
                                            <p:strVal val="#ppt_w"/>
                                          </p:val>
                                        </p:tav>
                                      </p:tavLst>
                                    </p:anim>
                                    <p:anim calcmode="lin" valueType="num">
                                      <p:cBhvr>
                                        <p:cTn id="93" dur="500" fill="hold"/>
                                        <p:tgtEl>
                                          <p:spTgt spid="112"/>
                                        </p:tgtEl>
                                        <p:attrNameLst>
                                          <p:attrName>ppt_h</p:attrName>
                                        </p:attrNameLst>
                                      </p:cBhvr>
                                      <p:tavLst>
                                        <p:tav tm="0">
                                          <p:val>
                                            <p:fltVal val="0"/>
                                          </p:val>
                                        </p:tav>
                                        <p:tav tm="100000">
                                          <p:val>
                                            <p:strVal val="#ppt_h"/>
                                          </p:val>
                                        </p:tav>
                                      </p:tavLst>
                                    </p:anim>
                                    <p:animEffect transition="in" filter="fade">
                                      <p:cBhvr>
                                        <p:cTn id="94" dur="500"/>
                                        <p:tgtEl>
                                          <p:spTgt spid="112"/>
                                        </p:tgtEl>
                                      </p:cBhvr>
                                    </p:animEffect>
                                  </p:childTnLst>
                                </p:cTn>
                              </p:par>
                            </p:childTnLst>
                          </p:cTn>
                        </p:par>
                        <p:par>
                          <p:cTn id="95" fill="hold">
                            <p:stCondLst>
                              <p:cond delay="7000"/>
                            </p:stCondLst>
                            <p:childTnLst>
                              <p:par>
                                <p:cTn id="96" presetID="12" presetClass="entr" presetSubtype="4" fill="hold" grpId="0" nodeType="afterEffect">
                                  <p:stCondLst>
                                    <p:cond delay="0"/>
                                  </p:stCondLst>
                                  <p:childTnLst>
                                    <p:set>
                                      <p:cBhvr>
                                        <p:cTn id="97" dur="1" fill="hold">
                                          <p:stCondLst>
                                            <p:cond delay="0"/>
                                          </p:stCondLst>
                                        </p:cTn>
                                        <p:tgtEl>
                                          <p:spTgt spid="137"/>
                                        </p:tgtEl>
                                        <p:attrNameLst>
                                          <p:attrName>style.visibility</p:attrName>
                                        </p:attrNameLst>
                                      </p:cBhvr>
                                      <p:to>
                                        <p:strVal val="visible"/>
                                      </p:to>
                                    </p:set>
                                    <p:anim calcmode="lin" valueType="num">
                                      <p:cBhvr additive="base">
                                        <p:cTn id="98" dur="500"/>
                                        <p:tgtEl>
                                          <p:spTgt spid="137"/>
                                        </p:tgtEl>
                                        <p:attrNameLst>
                                          <p:attrName>ppt_y</p:attrName>
                                        </p:attrNameLst>
                                      </p:cBhvr>
                                      <p:tavLst>
                                        <p:tav tm="0">
                                          <p:val>
                                            <p:strVal val="#ppt_y+#ppt_h*1.125000"/>
                                          </p:val>
                                        </p:tav>
                                        <p:tav tm="100000">
                                          <p:val>
                                            <p:strVal val="#ppt_y"/>
                                          </p:val>
                                        </p:tav>
                                      </p:tavLst>
                                    </p:anim>
                                    <p:animEffect transition="in" filter="wipe(up)">
                                      <p:cBhvr>
                                        <p:cTn id="99" dur="500"/>
                                        <p:tgtEl>
                                          <p:spTgt spid="137"/>
                                        </p:tgtEl>
                                      </p:cBhvr>
                                    </p:animEffect>
                                  </p:childTnLst>
                                </p:cTn>
                              </p:par>
                              <p:par>
                                <p:cTn id="100" presetID="12" presetClass="entr" presetSubtype="1" fill="hold" grpId="0" nodeType="withEffect">
                                  <p:stCondLst>
                                    <p:cond delay="0"/>
                                  </p:stCondLst>
                                  <p:childTnLst>
                                    <p:set>
                                      <p:cBhvr>
                                        <p:cTn id="101" dur="1" fill="hold">
                                          <p:stCondLst>
                                            <p:cond delay="0"/>
                                          </p:stCondLst>
                                        </p:cTn>
                                        <p:tgtEl>
                                          <p:spTgt spid="138"/>
                                        </p:tgtEl>
                                        <p:attrNameLst>
                                          <p:attrName>style.visibility</p:attrName>
                                        </p:attrNameLst>
                                      </p:cBhvr>
                                      <p:to>
                                        <p:strVal val="visible"/>
                                      </p:to>
                                    </p:set>
                                    <p:anim calcmode="lin" valueType="num">
                                      <p:cBhvr additive="base">
                                        <p:cTn id="102" dur="500"/>
                                        <p:tgtEl>
                                          <p:spTgt spid="138"/>
                                        </p:tgtEl>
                                        <p:attrNameLst>
                                          <p:attrName>ppt_y</p:attrName>
                                        </p:attrNameLst>
                                      </p:cBhvr>
                                      <p:tavLst>
                                        <p:tav tm="0">
                                          <p:val>
                                            <p:strVal val="#ppt_y-#ppt_h*1.125000"/>
                                          </p:val>
                                        </p:tav>
                                        <p:tav tm="100000">
                                          <p:val>
                                            <p:strVal val="#ppt_y"/>
                                          </p:val>
                                        </p:tav>
                                      </p:tavLst>
                                    </p:anim>
                                    <p:animEffect transition="in" filter="wipe(down)">
                                      <p:cBhvr>
                                        <p:cTn id="103" dur="500"/>
                                        <p:tgtEl>
                                          <p:spTgt spid="138"/>
                                        </p:tgtEl>
                                      </p:cBhvr>
                                    </p:animEffect>
                                  </p:childTnLst>
                                </p:cTn>
                              </p:par>
                            </p:childTnLst>
                          </p:cTn>
                        </p:par>
                        <p:par>
                          <p:cTn id="104" fill="hold">
                            <p:stCondLst>
                              <p:cond delay="7500"/>
                            </p:stCondLst>
                            <p:childTnLst>
                              <p:par>
                                <p:cTn id="105" presetID="2" presetClass="entr" presetSubtype="8" fill="hold" nodeType="afterEffect">
                                  <p:stCondLst>
                                    <p:cond delay="0"/>
                                  </p:stCondLst>
                                  <p:childTnLst>
                                    <p:set>
                                      <p:cBhvr>
                                        <p:cTn id="106" dur="1" fill="hold">
                                          <p:stCondLst>
                                            <p:cond delay="0"/>
                                          </p:stCondLst>
                                        </p:cTn>
                                        <p:tgtEl>
                                          <p:spTgt spid="68"/>
                                        </p:tgtEl>
                                        <p:attrNameLst>
                                          <p:attrName>style.visibility</p:attrName>
                                        </p:attrNameLst>
                                      </p:cBhvr>
                                      <p:to>
                                        <p:strVal val="visible"/>
                                      </p:to>
                                    </p:set>
                                    <p:anim calcmode="lin" valueType="num">
                                      <p:cBhvr additive="base">
                                        <p:cTn id="107" dur="500" fill="hold"/>
                                        <p:tgtEl>
                                          <p:spTgt spid="68"/>
                                        </p:tgtEl>
                                        <p:attrNameLst>
                                          <p:attrName>ppt_x</p:attrName>
                                        </p:attrNameLst>
                                      </p:cBhvr>
                                      <p:tavLst>
                                        <p:tav tm="0">
                                          <p:val>
                                            <p:strVal val="0-#ppt_w/2"/>
                                          </p:val>
                                        </p:tav>
                                        <p:tav tm="100000">
                                          <p:val>
                                            <p:strVal val="#ppt_x"/>
                                          </p:val>
                                        </p:tav>
                                      </p:tavLst>
                                    </p:anim>
                                    <p:anim calcmode="lin" valueType="num">
                                      <p:cBhvr additive="base">
                                        <p:cTn id="108" dur="500" fill="hold"/>
                                        <p:tgtEl>
                                          <p:spTgt spid="68"/>
                                        </p:tgtEl>
                                        <p:attrNameLst>
                                          <p:attrName>ppt_y</p:attrName>
                                        </p:attrNameLst>
                                      </p:cBhvr>
                                      <p:tavLst>
                                        <p:tav tm="0">
                                          <p:val>
                                            <p:strVal val="#ppt_y"/>
                                          </p:val>
                                        </p:tav>
                                        <p:tav tm="100000">
                                          <p:val>
                                            <p:strVal val="#ppt_y"/>
                                          </p:val>
                                        </p:tav>
                                      </p:tavLst>
                                    </p:anim>
                                  </p:childTnLst>
                                </p:cTn>
                              </p:par>
                            </p:childTnLst>
                          </p:cTn>
                        </p:par>
                        <p:par>
                          <p:cTn id="109" fill="hold">
                            <p:stCondLst>
                              <p:cond delay="8000"/>
                            </p:stCondLst>
                            <p:childTnLst>
                              <p:par>
                                <p:cTn id="110" presetID="53" presetClass="entr" presetSubtype="16" fill="hold" nodeType="afterEffect">
                                  <p:stCondLst>
                                    <p:cond delay="0"/>
                                  </p:stCondLst>
                                  <p:childTnLst>
                                    <p:set>
                                      <p:cBhvr>
                                        <p:cTn id="111" dur="1" fill="hold">
                                          <p:stCondLst>
                                            <p:cond delay="0"/>
                                          </p:stCondLst>
                                        </p:cTn>
                                        <p:tgtEl>
                                          <p:spTgt spid="117"/>
                                        </p:tgtEl>
                                        <p:attrNameLst>
                                          <p:attrName>style.visibility</p:attrName>
                                        </p:attrNameLst>
                                      </p:cBhvr>
                                      <p:to>
                                        <p:strVal val="visible"/>
                                      </p:to>
                                    </p:set>
                                    <p:anim calcmode="lin" valueType="num">
                                      <p:cBhvr>
                                        <p:cTn id="112" dur="500" fill="hold"/>
                                        <p:tgtEl>
                                          <p:spTgt spid="117"/>
                                        </p:tgtEl>
                                        <p:attrNameLst>
                                          <p:attrName>ppt_w</p:attrName>
                                        </p:attrNameLst>
                                      </p:cBhvr>
                                      <p:tavLst>
                                        <p:tav tm="0">
                                          <p:val>
                                            <p:fltVal val="0"/>
                                          </p:val>
                                        </p:tav>
                                        <p:tav tm="100000">
                                          <p:val>
                                            <p:strVal val="#ppt_w"/>
                                          </p:val>
                                        </p:tav>
                                      </p:tavLst>
                                    </p:anim>
                                    <p:anim calcmode="lin" valueType="num">
                                      <p:cBhvr>
                                        <p:cTn id="113" dur="500" fill="hold"/>
                                        <p:tgtEl>
                                          <p:spTgt spid="117"/>
                                        </p:tgtEl>
                                        <p:attrNameLst>
                                          <p:attrName>ppt_h</p:attrName>
                                        </p:attrNameLst>
                                      </p:cBhvr>
                                      <p:tavLst>
                                        <p:tav tm="0">
                                          <p:val>
                                            <p:fltVal val="0"/>
                                          </p:val>
                                        </p:tav>
                                        <p:tav tm="100000">
                                          <p:val>
                                            <p:strVal val="#ppt_h"/>
                                          </p:val>
                                        </p:tav>
                                      </p:tavLst>
                                    </p:anim>
                                    <p:animEffect transition="in" filter="fade">
                                      <p:cBhvr>
                                        <p:cTn id="114" dur="500"/>
                                        <p:tgtEl>
                                          <p:spTgt spid="117"/>
                                        </p:tgtEl>
                                      </p:cBhvr>
                                    </p:animEffect>
                                  </p:childTnLst>
                                </p:cTn>
                              </p:par>
                            </p:childTnLst>
                          </p:cTn>
                        </p:par>
                        <p:par>
                          <p:cTn id="115" fill="hold">
                            <p:stCondLst>
                              <p:cond delay="8500"/>
                            </p:stCondLst>
                            <p:childTnLst>
                              <p:par>
                                <p:cTn id="116" presetID="12" presetClass="entr" presetSubtype="4" fill="hold" grpId="0" nodeType="afterEffect">
                                  <p:stCondLst>
                                    <p:cond delay="0"/>
                                  </p:stCondLst>
                                  <p:childTnLst>
                                    <p:set>
                                      <p:cBhvr>
                                        <p:cTn id="117" dur="1" fill="hold">
                                          <p:stCondLst>
                                            <p:cond delay="0"/>
                                          </p:stCondLst>
                                        </p:cTn>
                                        <p:tgtEl>
                                          <p:spTgt spid="139"/>
                                        </p:tgtEl>
                                        <p:attrNameLst>
                                          <p:attrName>style.visibility</p:attrName>
                                        </p:attrNameLst>
                                      </p:cBhvr>
                                      <p:to>
                                        <p:strVal val="visible"/>
                                      </p:to>
                                    </p:set>
                                    <p:anim calcmode="lin" valueType="num">
                                      <p:cBhvr additive="base">
                                        <p:cTn id="118" dur="500"/>
                                        <p:tgtEl>
                                          <p:spTgt spid="139"/>
                                        </p:tgtEl>
                                        <p:attrNameLst>
                                          <p:attrName>ppt_y</p:attrName>
                                        </p:attrNameLst>
                                      </p:cBhvr>
                                      <p:tavLst>
                                        <p:tav tm="0">
                                          <p:val>
                                            <p:strVal val="#ppt_y+#ppt_h*1.125000"/>
                                          </p:val>
                                        </p:tav>
                                        <p:tav tm="100000">
                                          <p:val>
                                            <p:strVal val="#ppt_y"/>
                                          </p:val>
                                        </p:tav>
                                      </p:tavLst>
                                    </p:anim>
                                    <p:animEffect transition="in" filter="wipe(up)">
                                      <p:cBhvr>
                                        <p:cTn id="119" dur="500"/>
                                        <p:tgtEl>
                                          <p:spTgt spid="139"/>
                                        </p:tgtEl>
                                      </p:cBhvr>
                                    </p:animEffect>
                                  </p:childTnLst>
                                </p:cTn>
                              </p:par>
                              <p:par>
                                <p:cTn id="120" presetID="12" presetClass="entr" presetSubtype="1" fill="hold" grpId="0" nodeType="withEffect">
                                  <p:stCondLst>
                                    <p:cond delay="0"/>
                                  </p:stCondLst>
                                  <p:childTnLst>
                                    <p:set>
                                      <p:cBhvr>
                                        <p:cTn id="121" dur="1" fill="hold">
                                          <p:stCondLst>
                                            <p:cond delay="0"/>
                                          </p:stCondLst>
                                        </p:cTn>
                                        <p:tgtEl>
                                          <p:spTgt spid="140"/>
                                        </p:tgtEl>
                                        <p:attrNameLst>
                                          <p:attrName>style.visibility</p:attrName>
                                        </p:attrNameLst>
                                      </p:cBhvr>
                                      <p:to>
                                        <p:strVal val="visible"/>
                                      </p:to>
                                    </p:set>
                                    <p:anim calcmode="lin" valueType="num">
                                      <p:cBhvr additive="base">
                                        <p:cTn id="122" dur="500"/>
                                        <p:tgtEl>
                                          <p:spTgt spid="140"/>
                                        </p:tgtEl>
                                        <p:attrNameLst>
                                          <p:attrName>ppt_y</p:attrName>
                                        </p:attrNameLst>
                                      </p:cBhvr>
                                      <p:tavLst>
                                        <p:tav tm="0">
                                          <p:val>
                                            <p:strVal val="#ppt_y-#ppt_h*1.125000"/>
                                          </p:val>
                                        </p:tav>
                                        <p:tav tm="100000">
                                          <p:val>
                                            <p:strVal val="#ppt_y"/>
                                          </p:val>
                                        </p:tav>
                                      </p:tavLst>
                                    </p:anim>
                                    <p:animEffect transition="in" filter="wipe(down)">
                                      <p:cBhvr>
                                        <p:cTn id="123"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ldLvl="0" animBg="1"/>
      <p:bldP spid="129" grpId="0"/>
      <p:bldP spid="130" grpId="0"/>
      <p:bldP spid="131" grpId="0"/>
      <p:bldP spid="132" grpId="0"/>
      <p:bldP spid="133" grpId="0"/>
      <p:bldP spid="134" grpId="0"/>
      <p:bldP spid="135" grpId="0"/>
      <p:bldP spid="136" grpId="0"/>
      <p:bldP spid="137" grpId="0"/>
      <p:bldP spid="138" grpId="0"/>
      <p:bldP spid="139" grpId="0"/>
      <p:bldP spid="1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3"/>
          <p:cNvGrpSpPr/>
          <p:nvPr/>
        </p:nvGrpSpPr>
        <p:grpSpPr>
          <a:xfrm>
            <a:off x="1202015" y="3838646"/>
            <a:ext cx="1499696" cy="396309"/>
            <a:chOff x="1424694" y="3437117"/>
            <a:chExt cx="1499779" cy="396331"/>
          </a:xfrm>
          <a:solidFill>
            <a:srgbClr val="212E3C"/>
          </a:solidFill>
        </p:grpSpPr>
        <p:sp>
          <p:nvSpPr>
            <p:cNvPr id="69" name="Round Same Side Corner Rectangle 4"/>
            <p:cNvSpPr/>
            <p:nvPr/>
          </p:nvSpPr>
          <p:spPr>
            <a:xfrm rot="16200000">
              <a:off x="2049734"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70" name="Oval 13"/>
            <p:cNvSpPr/>
            <p:nvPr/>
          </p:nvSpPr>
          <p:spPr>
            <a:xfrm>
              <a:off x="2014338"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71" name="Group 10"/>
          <p:cNvGrpSpPr/>
          <p:nvPr/>
        </p:nvGrpSpPr>
        <p:grpSpPr>
          <a:xfrm>
            <a:off x="2770496" y="3985267"/>
            <a:ext cx="1499696" cy="385307"/>
            <a:chOff x="2993261" y="3583747"/>
            <a:chExt cx="1499779" cy="385328"/>
          </a:xfrm>
          <a:solidFill>
            <a:srgbClr val="FBBF09"/>
          </a:solidFill>
        </p:grpSpPr>
        <p:sp>
          <p:nvSpPr>
            <p:cNvPr id="72" name="Round Same Side Corner Rectangle 6"/>
            <p:cNvSpPr/>
            <p:nvPr/>
          </p:nvSpPr>
          <p:spPr>
            <a:xfrm rot="5400000" flipH="1">
              <a:off x="3618301"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73" name="Oval 14"/>
            <p:cNvSpPr/>
            <p:nvPr/>
          </p:nvSpPr>
          <p:spPr>
            <a:xfrm>
              <a:off x="3582905"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74" name="Group 11"/>
          <p:cNvGrpSpPr/>
          <p:nvPr/>
        </p:nvGrpSpPr>
        <p:grpSpPr>
          <a:xfrm>
            <a:off x="4338975" y="3838646"/>
            <a:ext cx="1499696" cy="396308"/>
            <a:chOff x="4561827" y="3437117"/>
            <a:chExt cx="1499779" cy="396330"/>
          </a:xfrm>
          <a:solidFill>
            <a:srgbClr val="212E3C"/>
          </a:solidFill>
        </p:grpSpPr>
        <p:sp>
          <p:nvSpPr>
            <p:cNvPr id="87" name="Round Same Side Corner Rectangle 7"/>
            <p:cNvSpPr/>
            <p:nvPr/>
          </p:nvSpPr>
          <p:spPr>
            <a:xfrm rot="5400000" flipH="1">
              <a:off x="5186867"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88" name="Oval 15"/>
            <p:cNvSpPr/>
            <p:nvPr/>
          </p:nvSpPr>
          <p:spPr>
            <a:xfrm>
              <a:off x="5220257"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89" name="Group 12"/>
          <p:cNvGrpSpPr/>
          <p:nvPr/>
        </p:nvGrpSpPr>
        <p:grpSpPr>
          <a:xfrm>
            <a:off x="5907456" y="3985267"/>
            <a:ext cx="1499696" cy="385307"/>
            <a:chOff x="6130393" y="3583747"/>
            <a:chExt cx="1499779" cy="385328"/>
          </a:xfrm>
          <a:solidFill>
            <a:srgbClr val="FBBF09"/>
          </a:solidFill>
        </p:grpSpPr>
        <p:sp>
          <p:nvSpPr>
            <p:cNvPr id="90" name="Round Same Side Corner Rectangle 8"/>
            <p:cNvSpPr/>
            <p:nvPr/>
          </p:nvSpPr>
          <p:spPr>
            <a:xfrm rot="5400000" flipH="1">
              <a:off x="6755433"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91" name="Oval 16"/>
            <p:cNvSpPr/>
            <p:nvPr/>
          </p:nvSpPr>
          <p:spPr>
            <a:xfrm>
              <a:off x="6720037"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92" name="Group 35"/>
          <p:cNvGrpSpPr/>
          <p:nvPr/>
        </p:nvGrpSpPr>
        <p:grpSpPr>
          <a:xfrm>
            <a:off x="9044416" y="3985268"/>
            <a:ext cx="1499696" cy="385306"/>
            <a:chOff x="9267526" y="3583748"/>
            <a:chExt cx="1499779" cy="385327"/>
          </a:xfrm>
          <a:solidFill>
            <a:srgbClr val="FBBF09"/>
          </a:solidFill>
        </p:grpSpPr>
        <p:sp>
          <p:nvSpPr>
            <p:cNvPr id="93" name="Round Same Side Corner Rectangle 5"/>
            <p:cNvSpPr/>
            <p:nvPr/>
          </p:nvSpPr>
          <p:spPr>
            <a:xfrm rot="5400000" flipH="1">
              <a:off x="9892566"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94" name="Oval 17"/>
            <p:cNvSpPr/>
            <p:nvPr/>
          </p:nvSpPr>
          <p:spPr>
            <a:xfrm>
              <a:off x="9857169"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95" name="Group 19"/>
          <p:cNvGrpSpPr/>
          <p:nvPr/>
        </p:nvGrpSpPr>
        <p:grpSpPr>
          <a:xfrm>
            <a:off x="7475937" y="3838646"/>
            <a:ext cx="1499696" cy="396309"/>
            <a:chOff x="7698960" y="3437117"/>
            <a:chExt cx="1499779" cy="396331"/>
          </a:xfrm>
          <a:solidFill>
            <a:srgbClr val="212E3C"/>
          </a:solidFill>
        </p:grpSpPr>
        <p:sp>
          <p:nvSpPr>
            <p:cNvPr id="96" name="Round Same Side Corner Rectangle 9"/>
            <p:cNvSpPr/>
            <p:nvPr/>
          </p:nvSpPr>
          <p:spPr>
            <a:xfrm rot="5400000" flipH="1">
              <a:off x="8324000" y="2958708"/>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97" name="Oval 18"/>
            <p:cNvSpPr/>
            <p:nvPr/>
          </p:nvSpPr>
          <p:spPr>
            <a:xfrm>
              <a:off x="8357389"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98" name="Group 20"/>
          <p:cNvGrpSpPr/>
          <p:nvPr/>
        </p:nvGrpSpPr>
        <p:grpSpPr>
          <a:xfrm>
            <a:off x="9562104" y="4456240"/>
            <a:ext cx="464319" cy="465112"/>
            <a:chOff x="9145588" y="4435475"/>
            <a:chExt cx="464344" cy="465138"/>
          </a:xfrm>
          <a:solidFill>
            <a:srgbClr val="FBBF09"/>
          </a:solidFill>
        </p:grpSpPr>
        <p:sp>
          <p:nvSpPr>
            <p:cNvPr id="99"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0"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1"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2"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3"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4"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5"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6"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7"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108" name="Group 30"/>
          <p:cNvGrpSpPr/>
          <p:nvPr/>
        </p:nvGrpSpPr>
        <p:grpSpPr>
          <a:xfrm>
            <a:off x="8062407" y="3303799"/>
            <a:ext cx="464319" cy="464319"/>
            <a:chOff x="7287419" y="2577307"/>
            <a:chExt cx="464344" cy="464344"/>
          </a:xfrm>
          <a:solidFill>
            <a:srgbClr val="212E3C"/>
          </a:solidFill>
        </p:grpSpPr>
        <p:sp>
          <p:nvSpPr>
            <p:cNvPr id="109" name="AutoShape 56"/>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10" name="AutoShape 57"/>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11" name="AutoShape 58"/>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sp>
        <p:nvSpPr>
          <p:cNvPr id="112" name="AutoShape 59"/>
          <p:cNvSpPr/>
          <p:nvPr/>
        </p:nvSpPr>
        <p:spPr bwMode="auto">
          <a:xfrm>
            <a:off x="3215469" y="4446813"/>
            <a:ext cx="465112" cy="46431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FBBF09"/>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nvGrpSpPr>
          <p:cNvPr id="113" name="Group 38"/>
          <p:cNvGrpSpPr/>
          <p:nvPr/>
        </p:nvGrpSpPr>
        <p:grpSpPr>
          <a:xfrm>
            <a:off x="4925050" y="3297369"/>
            <a:ext cx="465112" cy="391298"/>
            <a:chOff x="5368132" y="2625725"/>
            <a:chExt cx="465138" cy="391319"/>
          </a:xfrm>
          <a:solidFill>
            <a:srgbClr val="212E3C"/>
          </a:solidFill>
        </p:grpSpPr>
        <p:sp>
          <p:nvSpPr>
            <p:cNvPr id="114"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15"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16"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grpSp>
        <p:nvGrpSpPr>
          <p:cNvPr id="117" name="Group 42"/>
          <p:cNvGrpSpPr/>
          <p:nvPr/>
        </p:nvGrpSpPr>
        <p:grpSpPr>
          <a:xfrm>
            <a:off x="1719704" y="3303404"/>
            <a:ext cx="464319" cy="362725"/>
            <a:chOff x="2581275" y="1710532"/>
            <a:chExt cx="464344" cy="362744"/>
          </a:xfrm>
          <a:solidFill>
            <a:srgbClr val="212E3C"/>
          </a:solidFill>
        </p:grpSpPr>
        <p:sp>
          <p:nvSpPr>
            <p:cNvPr id="118"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19"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20"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21"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22"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23"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24"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grpSp>
        <p:nvGrpSpPr>
          <p:cNvPr id="125" name="Group 52"/>
          <p:cNvGrpSpPr/>
          <p:nvPr/>
        </p:nvGrpSpPr>
        <p:grpSpPr>
          <a:xfrm>
            <a:off x="6498470" y="4446813"/>
            <a:ext cx="319071" cy="465112"/>
            <a:chOff x="5441157" y="4440238"/>
            <a:chExt cx="319088" cy="465138"/>
          </a:xfrm>
          <a:solidFill>
            <a:srgbClr val="FBBF09"/>
          </a:solidFill>
        </p:grpSpPr>
        <p:sp>
          <p:nvSpPr>
            <p:cNvPr id="126" name="AutoShape 97"/>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27" name="AutoShape 98"/>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28" name="AutoShape 99"/>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sp>
        <p:nvSpPr>
          <p:cNvPr id="129" name="TextBox 23"/>
          <p:cNvSpPr txBox="1"/>
          <p:nvPr/>
        </p:nvSpPr>
        <p:spPr>
          <a:xfrm>
            <a:off x="8895245" y="2630492"/>
            <a:ext cx="2237912" cy="685800"/>
          </a:xfrm>
          <a:prstGeom prst="rect">
            <a:avLst/>
          </a:prstGeom>
          <a:noFill/>
        </p:spPr>
        <p:txBody>
          <a:bodyPr wrap="square" rtlCol="0">
            <a:spAutoFit/>
          </a:bodyPr>
          <a:lstStyle/>
          <a:p>
            <a:pPr>
              <a:lnSpc>
                <a:spcPct val="150000"/>
              </a:lnSpc>
            </a:pP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130" name="TextBox 24"/>
          <p:cNvSpPr txBox="1"/>
          <p:nvPr/>
        </p:nvSpPr>
        <p:spPr>
          <a:xfrm>
            <a:off x="8895244" y="2247557"/>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131" name="TextBox 23"/>
          <p:cNvSpPr txBox="1"/>
          <p:nvPr/>
        </p:nvSpPr>
        <p:spPr>
          <a:xfrm>
            <a:off x="7423995" y="5333776"/>
            <a:ext cx="2237912" cy="685800"/>
          </a:xfrm>
          <a:prstGeom prst="rect">
            <a:avLst/>
          </a:prstGeom>
          <a:noFill/>
        </p:spPr>
        <p:txBody>
          <a:bodyPr wrap="square" rtlCol="0">
            <a:spAutoFit/>
          </a:bodyPr>
          <a:lstStyle/>
          <a:p>
            <a:pPr>
              <a:lnSpc>
                <a:spcPct val="150000"/>
              </a:lnSpc>
            </a:pP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132" name="TextBox 24"/>
          <p:cNvSpPr txBox="1"/>
          <p:nvPr/>
        </p:nvSpPr>
        <p:spPr>
          <a:xfrm>
            <a:off x="7423994" y="4950840"/>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133" name="TextBox 23"/>
          <p:cNvSpPr txBox="1"/>
          <p:nvPr/>
        </p:nvSpPr>
        <p:spPr>
          <a:xfrm>
            <a:off x="5646235" y="2630492"/>
            <a:ext cx="2237912" cy="685800"/>
          </a:xfrm>
          <a:prstGeom prst="rect">
            <a:avLst/>
          </a:prstGeom>
          <a:noFill/>
        </p:spPr>
        <p:txBody>
          <a:bodyPr wrap="square" rtlCol="0">
            <a:spAutoFit/>
          </a:bodyPr>
          <a:lstStyle/>
          <a:p>
            <a:pPr>
              <a:lnSpc>
                <a:spcPct val="150000"/>
              </a:lnSpc>
            </a:pP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134" name="TextBox 24"/>
          <p:cNvSpPr txBox="1"/>
          <p:nvPr/>
        </p:nvSpPr>
        <p:spPr>
          <a:xfrm>
            <a:off x="5646234" y="2247557"/>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135" name="TextBox 23"/>
          <p:cNvSpPr txBox="1"/>
          <p:nvPr/>
        </p:nvSpPr>
        <p:spPr>
          <a:xfrm>
            <a:off x="4358890" y="5333776"/>
            <a:ext cx="2237912" cy="685800"/>
          </a:xfrm>
          <a:prstGeom prst="rect">
            <a:avLst/>
          </a:prstGeom>
          <a:noFill/>
        </p:spPr>
        <p:txBody>
          <a:bodyPr wrap="square" rtlCol="0">
            <a:spAutoFit/>
          </a:bodyPr>
          <a:lstStyle/>
          <a:p>
            <a:pPr>
              <a:lnSpc>
                <a:spcPct val="150000"/>
              </a:lnSpc>
            </a:pP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136" name="TextBox 24"/>
          <p:cNvSpPr txBox="1"/>
          <p:nvPr/>
        </p:nvSpPr>
        <p:spPr>
          <a:xfrm>
            <a:off x="4358889" y="4950840"/>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137" name="TextBox 23"/>
          <p:cNvSpPr txBox="1"/>
          <p:nvPr/>
        </p:nvSpPr>
        <p:spPr>
          <a:xfrm>
            <a:off x="2651189" y="2630492"/>
            <a:ext cx="2237912" cy="685800"/>
          </a:xfrm>
          <a:prstGeom prst="rect">
            <a:avLst/>
          </a:prstGeom>
          <a:noFill/>
        </p:spPr>
        <p:txBody>
          <a:bodyPr wrap="square" rtlCol="0">
            <a:spAutoFit/>
          </a:bodyPr>
          <a:lstStyle/>
          <a:p>
            <a:pPr>
              <a:lnSpc>
                <a:spcPct val="150000"/>
              </a:lnSpc>
            </a:pP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138" name="TextBox 24"/>
          <p:cNvSpPr txBox="1"/>
          <p:nvPr/>
        </p:nvSpPr>
        <p:spPr>
          <a:xfrm>
            <a:off x="2651188" y="2247557"/>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139" name="TextBox 23"/>
          <p:cNvSpPr txBox="1"/>
          <p:nvPr/>
        </p:nvSpPr>
        <p:spPr>
          <a:xfrm>
            <a:off x="1223726" y="5333776"/>
            <a:ext cx="2237912" cy="685800"/>
          </a:xfrm>
          <a:prstGeom prst="rect">
            <a:avLst/>
          </a:prstGeom>
          <a:noFill/>
        </p:spPr>
        <p:txBody>
          <a:bodyPr wrap="square" rtlCol="0">
            <a:spAutoFit/>
          </a:bodyPr>
          <a:lstStyle/>
          <a:p>
            <a:pPr>
              <a:lnSpc>
                <a:spcPct val="150000"/>
              </a:lnSpc>
            </a:pP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140" name="TextBox 24"/>
          <p:cNvSpPr txBox="1"/>
          <p:nvPr/>
        </p:nvSpPr>
        <p:spPr>
          <a:xfrm>
            <a:off x="1223726" y="4950840"/>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76" name="矩形 75"/>
          <p:cNvSpPr/>
          <p:nvPr/>
        </p:nvSpPr>
        <p:spPr>
          <a:xfrm>
            <a:off x="929840" y="455754"/>
            <a:ext cx="1965960" cy="245110"/>
          </a:xfrm>
          <a:prstGeom prst="rect">
            <a:avLst/>
          </a:prstGeom>
          <a:effectLst/>
        </p:spPr>
        <p:txBody>
          <a:bodyPr vert="horz" wrap="none">
            <a:spAutoFit/>
          </a:bodyPr>
          <a:lstStyle/>
          <a:p>
            <a:pPr algn="r"/>
            <a:r>
              <a:rPr lang="en-US" altLang="zh-CN" sz="995" b="1" dirty="0" smtClean="0">
                <a:solidFill>
                  <a:srgbClr val="212E3C"/>
                </a:solidFill>
                <a:latin typeface="+mj-lt"/>
                <a:ea typeface="微软雅黑" panose="020B0503020204020204" charset="-122"/>
              </a:rPr>
              <a:t>Please replace the written content</a:t>
            </a:r>
            <a:endParaRPr lang="zh-CN" altLang="en-US" sz="995" b="1" dirty="0">
              <a:solidFill>
                <a:srgbClr val="212E3C"/>
              </a:solidFill>
              <a:latin typeface="+mj-lt"/>
              <a:ea typeface="微软雅黑" panose="020B0503020204020204" charset="-122"/>
            </a:endParaRPr>
          </a:p>
        </p:txBody>
      </p:sp>
      <p:sp>
        <p:nvSpPr>
          <p:cNvPr id="77" name="矩形 76"/>
          <p:cNvSpPr/>
          <p:nvPr/>
        </p:nvSpPr>
        <p:spPr>
          <a:xfrm>
            <a:off x="660770" y="151836"/>
            <a:ext cx="1703070" cy="354330"/>
          </a:xfrm>
          <a:prstGeom prst="rect">
            <a:avLst/>
          </a:prstGeom>
          <a:effectLst/>
        </p:spPr>
        <p:txBody>
          <a:bodyPr vert="horz" wrap="none">
            <a:spAutoFit/>
          </a:bodyPr>
          <a:lstStyle/>
          <a:p>
            <a:pPr algn="r"/>
            <a:r>
              <a:rPr lang="zh-CN" altLang="en-US" sz="1705" dirty="0">
                <a:solidFill>
                  <a:srgbClr val="212E3C"/>
                </a:solidFill>
                <a:latin typeface="+mj-lt"/>
                <a:ea typeface="微软雅黑" panose="020B0503020204020204" charset="-122"/>
              </a:rPr>
              <a:t>请</a:t>
            </a:r>
            <a:r>
              <a:rPr lang="zh-CN" altLang="en-US" sz="1705" dirty="0" smtClean="0">
                <a:solidFill>
                  <a:srgbClr val="212E3C"/>
                </a:solidFill>
                <a:latin typeface="+mj-lt"/>
                <a:ea typeface="微软雅黑" panose="020B0503020204020204" charset="-122"/>
              </a:rPr>
              <a:t>替换文字内容</a:t>
            </a:r>
            <a:endParaRPr lang="zh-CN" altLang="en-US" sz="1705" dirty="0">
              <a:solidFill>
                <a:srgbClr val="212E3C"/>
              </a:solidFill>
              <a:latin typeface="+mj-lt"/>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0-#ppt_w/2"/>
                                          </p:val>
                                        </p:tav>
                                        <p:tav tm="100000">
                                          <p:val>
                                            <p:strVal val="#ppt_x"/>
                                          </p:val>
                                        </p:tav>
                                      </p:tavLst>
                                    </p:anim>
                                    <p:anim calcmode="lin" valueType="num">
                                      <p:cBhvr additive="base">
                                        <p:cTn id="8" dur="500" fill="hold"/>
                                        <p:tgtEl>
                                          <p:spTgt spid="9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p:cTn id="12" dur="500" fill="hold"/>
                                        <p:tgtEl>
                                          <p:spTgt spid="98"/>
                                        </p:tgtEl>
                                        <p:attrNameLst>
                                          <p:attrName>ppt_w</p:attrName>
                                        </p:attrNameLst>
                                      </p:cBhvr>
                                      <p:tavLst>
                                        <p:tav tm="0">
                                          <p:val>
                                            <p:fltVal val="0"/>
                                          </p:val>
                                        </p:tav>
                                        <p:tav tm="100000">
                                          <p:val>
                                            <p:strVal val="#ppt_w"/>
                                          </p:val>
                                        </p:tav>
                                      </p:tavLst>
                                    </p:anim>
                                    <p:anim calcmode="lin" valueType="num">
                                      <p:cBhvr>
                                        <p:cTn id="13" dur="500" fill="hold"/>
                                        <p:tgtEl>
                                          <p:spTgt spid="98"/>
                                        </p:tgtEl>
                                        <p:attrNameLst>
                                          <p:attrName>ppt_h</p:attrName>
                                        </p:attrNameLst>
                                      </p:cBhvr>
                                      <p:tavLst>
                                        <p:tav tm="0">
                                          <p:val>
                                            <p:fltVal val="0"/>
                                          </p:val>
                                        </p:tav>
                                        <p:tav tm="100000">
                                          <p:val>
                                            <p:strVal val="#ppt_h"/>
                                          </p:val>
                                        </p:tav>
                                      </p:tavLst>
                                    </p:anim>
                                    <p:animEffect transition="in" filter="fade">
                                      <p:cBhvr>
                                        <p:cTn id="14" dur="500"/>
                                        <p:tgtEl>
                                          <p:spTgt spid="98"/>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129"/>
                                        </p:tgtEl>
                                        <p:attrNameLst>
                                          <p:attrName>style.visibility</p:attrName>
                                        </p:attrNameLst>
                                      </p:cBhvr>
                                      <p:to>
                                        <p:strVal val="visible"/>
                                      </p:to>
                                    </p:set>
                                    <p:anim calcmode="lin" valueType="num">
                                      <p:cBhvr additive="base">
                                        <p:cTn id="18" dur="500"/>
                                        <p:tgtEl>
                                          <p:spTgt spid="129"/>
                                        </p:tgtEl>
                                        <p:attrNameLst>
                                          <p:attrName>ppt_y</p:attrName>
                                        </p:attrNameLst>
                                      </p:cBhvr>
                                      <p:tavLst>
                                        <p:tav tm="0">
                                          <p:val>
                                            <p:strVal val="#ppt_y+#ppt_h*1.125000"/>
                                          </p:val>
                                        </p:tav>
                                        <p:tav tm="100000">
                                          <p:val>
                                            <p:strVal val="#ppt_y"/>
                                          </p:val>
                                        </p:tav>
                                      </p:tavLst>
                                    </p:anim>
                                    <p:animEffect transition="in" filter="wipe(up)">
                                      <p:cBhvr>
                                        <p:cTn id="19" dur="500"/>
                                        <p:tgtEl>
                                          <p:spTgt spid="129"/>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130"/>
                                        </p:tgtEl>
                                        <p:attrNameLst>
                                          <p:attrName>style.visibility</p:attrName>
                                        </p:attrNameLst>
                                      </p:cBhvr>
                                      <p:to>
                                        <p:strVal val="visible"/>
                                      </p:to>
                                    </p:set>
                                    <p:anim calcmode="lin" valueType="num">
                                      <p:cBhvr additive="base">
                                        <p:cTn id="22" dur="500"/>
                                        <p:tgtEl>
                                          <p:spTgt spid="130"/>
                                        </p:tgtEl>
                                        <p:attrNameLst>
                                          <p:attrName>ppt_y</p:attrName>
                                        </p:attrNameLst>
                                      </p:cBhvr>
                                      <p:tavLst>
                                        <p:tav tm="0">
                                          <p:val>
                                            <p:strVal val="#ppt_y-#ppt_h*1.125000"/>
                                          </p:val>
                                        </p:tav>
                                        <p:tav tm="100000">
                                          <p:val>
                                            <p:strVal val="#ppt_y"/>
                                          </p:val>
                                        </p:tav>
                                      </p:tavLst>
                                    </p:anim>
                                    <p:animEffect transition="in" filter="wipe(down)">
                                      <p:cBhvr>
                                        <p:cTn id="23" dur="500"/>
                                        <p:tgtEl>
                                          <p:spTgt spid="130"/>
                                        </p:tgtEl>
                                      </p:cBhvr>
                                    </p:animEffect>
                                  </p:childTnLst>
                                </p:cTn>
                              </p:par>
                            </p:childTnLst>
                          </p:cTn>
                        </p:par>
                        <p:par>
                          <p:cTn id="24" fill="hold">
                            <p:stCondLst>
                              <p:cond delay="1500"/>
                            </p:stCondLst>
                            <p:childTnLst>
                              <p:par>
                                <p:cTn id="25" presetID="2" presetClass="entr" presetSubtype="8" fill="hold" nodeType="afterEffect">
                                  <p:stCondLst>
                                    <p:cond delay="0"/>
                                  </p:stCondLst>
                                  <p:childTnLst>
                                    <p:set>
                                      <p:cBhvr>
                                        <p:cTn id="26" dur="1" fill="hold">
                                          <p:stCondLst>
                                            <p:cond delay="0"/>
                                          </p:stCondLst>
                                        </p:cTn>
                                        <p:tgtEl>
                                          <p:spTgt spid="95"/>
                                        </p:tgtEl>
                                        <p:attrNameLst>
                                          <p:attrName>style.visibility</p:attrName>
                                        </p:attrNameLst>
                                      </p:cBhvr>
                                      <p:to>
                                        <p:strVal val="visible"/>
                                      </p:to>
                                    </p:set>
                                    <p:anim calcmode="lin" valueType="num">
                                      <p:cBhvr additive="base">
                                        <p:cTn id="27" dur="500" fill="hold"/>
                                        <p:tgtEl>
                                          <p:spTgt spid="95"/>
                                        </p:tgtEl>
                                        <p:attrNameLst>
                                          <p:attrName>ppt_x</p:attrName>
                                        </p:attrNameLst>
                                      </p:cBhvr>
                                      <p:tavLst>
                                        <p:tav tm="0">
                                          <p:val>
                                            <p:strVal val="0-#ppt_w/2"/>
                                          </p:val>
                                        </p:tav>
                                        <p:tav tm="100000">
                                          <p:val>
                                            <p:strVal val="#ppt_x"/>
                                          </p:val>
                                        </p:tav>
                                      </p:tavLst>
                                    </p:anim>
                                    <p:anim calcmode="lin" valueType="num">
                                      <p:cBhvr additive="base">
                                        <p:cTn id="28" dur="500" fill="hold"/>
                                        <p:tgtEl>
                                          <p:spTgt spid="95"/>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53" presetClass="entr" presetSubtype="16" fill="hold" nodeType="afterEffect">
                                  <p:stCondLst>
                                    <p:cond delay="0"/>
                                  </p:stCondLst>
                                  <p:childTnLst>
                                    <p:set>
                                      <p:cBhvr>
                                        <p:cTn id="31" dur="1" fill="hold">
                                          <p:stCondLst>
                                            <p:cond delay="0"/>
                                          </p:stCondLst>
                                        </p:cTn>
                                        <p:tgtEl>
                                          <p:spTgt spid="108"/>
                                        </p:tgtEl>
                                        <p:attrNameLst>
                                          <p:attrName>style.visibility</p:attrName>
                                        </p:attrNameLst>
                                      </p:cBhvr>
                                      <p:to>
                                        <p:strVal val="visible"/>
                                      </p:to>
                                    </p:set>
                                    <p:anim calcmode="lin" valueType="num">
                                      <p:cBhvr>
                                        <p:cTn id="32" dur="500" fill="hold"/>
                                        <p:tgtEl>
                                          <p:spTgt spid="108"/>
                                        </p:tgtEl>
                                        <p:attrNameLst>
                                          <p:attrName>ppt_w</p:attrName>
                                        </p:attrNameLst>
                                      </p:cBhvr>
                                      <p:tavLst>
                                        <p:tav tm="0">
                                          <p:val>
                                            <p:fltVal val="0"/>
                                          </p:val>
                                        </p:tav>
                                        <p:tav tm="100000">
                                          <p:val>
                                            <p:strVal val="#ppt_w"/>
                                          </p:val>
                                        </p:tav>
                                      </p:tavLst>
                                    </p:anim>
                                    <p:anim calcmode="lin" valueType="num">
                                      <p:cBhvr>
                                        <p:cTn id="33" dur="500" fill="hold"/>
                                        <p:tgtEl>
                                          <p:spTgt spid="108"/>
                                        </p:tgtEl>
                                        <p:attrNameLst>
                                          <p:attrName>ppt_h</p:attrName>
                                        </p:attrNameLst>
                                      </p:cBhvr>
                                      <p:tavLst>
                                        <p:tav tm="0">
                                          <p:val>
                                            <p:fltVal val="0"/>
                                          </p:val>
                                        </p:tav>
                                        <p:tav tm="100000">
                                          <p:val>
                                            <p:strVal val="#ppt_h"/>
                                          </p:val>
                                        </p:tav>
                                      </p:tavLst>
                                    </p:anim>
                                    <p:animEffect transition="in" filter="fade">
                                      <p:cBhvr>
                                        <p:cTn id="34" dur="500"/>
                                        <p:tgtEl>
                                          <p:spTgt spid="108"/>
                                        </p:tgtEl>
                                      </p:cBhvr>
                                    </p:animEffect>
                                  </p:childTnLst>
                                </p:cTn>
                              </p:par>
                            </p:childTnLst>
                          </p:cTn>
                        </p:par>
                        <p:par>
                          <p:cTn id="35" fill="hold">
                            <p:stCondLst>
                              <p:cond delay="2500"/>
                            </p:stCondLst>
                            <p:childTnLst>
                              <p:par>
                                <p:cTn id="36" presetID="12" presetClass="entr" presetSubtype="4" fill="hold" grpId="0" nodeType="afterEffect">
                                  <p:stCondLst>
                                    <p:cond delay="0"/>
                                  </p:stCondLst>
                                  <p:childTnLst>
                                    <p:set>
                                      <p:cBhvr>
                                        <p:cTn id="37" dur="1" fill="hold">
                                          <p:stCondLst>
                                            <p:cond delay="0"/>
                                          </p:stCondLst>
                                        </p:cTn>
                                        <p:tgtEl>
                                          <p:spTgt spid="131"/>
                                        </p:tgtEl>
                                        <p:attrNameLst>
                                          <p:attrName>style.visibility</p:attrName>
                                        </p:attrNameLst>
                                      </p:cBhvr>
                                      <p:to>
                                        <p:strVal val="visible"/>
                                      </p:to>
                                    </p:set>
                                    <p:anim calcmode="lin" valueType="num">
                                      <p:cBhvr additive="base">
                                        <p:cTn id="38" dur="500"/>
                                        <p:tgtEl>
                                          <p:spTgt spid="131"/>
                                        </p:tgtEl>
                                        <p:attrNameLst>
                                          <p:attrName>ppt_y</p:attrName>
                                        </p:attrNameLst>
                                      </p:cBhvr>
                                      <p:tavLst>
                                        <p:tav tm="0">
                                          <p:val>
                                            <p:strVal val="#ppt_y+#ppt_h*1.125000"/>
                                          </p:val>
                                        </p:tav>
                                        <p:tav tm="100000">
                                          <p:val>
                                            <p:strVal val="#ppt_y"/>
                                          </p:val>
                                        </p:tav>
                                      </p:tavLst>
                                    </p:anim>
                                    <p:animEffect transition="in" filter="wipe(up)">
                                      <p:cBhvr>
                                        <p:cTn id="39" dur="500"/>
                                        <p:tgtEl>
                                          <p:spTgt spid="131"/>
                                        </p:tgtEl>
                                      </p:cBhvr>
                                    </p:animEffect>
                                  </p:childTnLst>
                                </p:cTn>
                              </p:par>
                              <p:par>
                                <p:cTn id="40" presetID="12" presetClass="entr" presetSubtype="1" fill="hold" grpId="0" nodeType="withEffect">
                                  <p:stCondLst>
                                    <p:cond delay="0"/>
                                  </p:stCondLst>
                                  <p:childTnLst>
                                    <p:set>
                                      <p:cBhvr>
                                        <p:cTn id="41" dur="1" fill="hold">
                                          <p:stCondLst>
                                            <p:cond delay="0"/>
                                          </p:stCondLst>
                                        </p:cTn>
                                        <p:tgtEl>
                                          <p:spTgt spid="132"/>
                                        </p:tgtEl>
                                        <p:attrNameLst>
                                          <p:attrName>style.visibility</p:attrName>
                                        </p:attrNameLst>
                                      </p:cBhvr>
                                      <p:to>
                                        <p:strVal val="visible"/>
                                      </p:to>
                                    </p:set>
                                    <p:anim calcmode="lin" valueType="num">
                                      <p:cBhvr additive="base">
                                        <p:cTn id="42" dur="500"/>
                                        <p:tgtEl>
                                          <p:spTgt spid="132"/>
                                        </p:tgtEl>
                                        <p:attrNameLst>
                                          <p:attrName>ppt_y</p:attrName>
                                        </p:attrNameLst>
                                      </p:cBhvr>
                                      <p:tavLst>
                                        <p:tav tm="0">
                                          <p:val>
                                            <p:strVal val="#ppt_y-#ppt_h*1.125000"/>
                                          </p:val>
                                        </p:tav>
                                        <p:tav tm="100000">
                                          <p:val>
                                            <p:strVal val="#ppt_y"/>
                                          </p:val>
                                        </p:tav>
                                      </p:tavLst>
                                    </p:anim>
                                    <p:animEffect transition="in" filter="wipe(down)">
                                      <p:cBhvr>
                                        <p:cTn id="43" dur="500"/>
                                        <p:tgtEl>
                                          <p:spTgt spid="132"/>
                                        </p:tgtEl>
                                      </p:cBhvr>
                                    </p:animEffect>
                                  </p:childTnLst>
                                </p:cTn>
                              </p:par>
                            </p:childTnLst>
                          </p:cTn>
                        </p:par>
                        <p:par>
                          <p:cTn id="44" fill="hold">
                            <p:stCondLst>
                              <p:cond delay="3000"/>
                            </p:stCondLst>
                            <p:childTnLst>
                              <p:par>
                                <p:cTn id="45" presetID="2" presetClass="entr" presetSubtype="8" fill="hold" nodeType="after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500" fill="hold"/>
                                        <p:tgtEl>
                                          <p:spTgt spid="89"/>
                                        </p:tgtEl>
                                        <p:attrNameLst>
                                          <p:attrName>ppt_x</p:attrName>
                                        </p:attrNameLst>
                                      </p:cBhvr>
                                      <p:tavLst>
                                        <p:tav tm="0">
                                          <p:val>
                                            <p:strVal val="0-#ppt_w/2"/>
                                          </p:val>
                                        </p:tav>
                                        <p:tav tm="100000">
                                          <p:val>
                                            <p:strVal val="#ppt_x"/>
                                          </p:val>
                                        </p:tav>
                                      </p:tavLst>
                                    </p:anim>
                                    <p:anim calcmode="lin" valueType="num">
                                      <p:cBhvr additive="base">
                                        <p:cTn id="48" dur="500" fill="hold"/>
                                        <p:tgtEl>
                                          <p:spTgt spid="89"/>
                                        </p:tgtEl>
                                        <p:attrNameLst>
                                          <p:attrName>ppt_y</p:attrName>
                                        </p:attrNameLst>
                                      </p:cBhvr>
                                      <p:tavLst>
                                        <p:tav tm="0">
                                          <p:val>
                                            <p:strVal val="#ppt_y"/>
                                          </p:val>
                                        </p:tav>
                                        <p:tav tm="100000">
                                          <p:val>
                                            <p:strVal val="#ppt_y"/>
                                          </p:val>
                                        </p:tav>
                                      </p:tavLst>
                                    </p:anim>
                                  </p:childTnLst>
                                </p:cTn>
                              </p:par>
                            </p:childTnLst>
                          </p:cTn>
                        </p:par>
                        <p:par>
                          <p:cTn id="49" fill="hold">
                            <p:stCondLst>
                              <p:cond delay="3500"/>
                            </p:stCondLst>
                            <p:childTnLst>
                              <p:par>
                                <p:cTn id="50" presetID="53" presetClass="entr" presetSubtype="16" fill="hold" nodeType="afterEffect">
                                  <p:stCondLst>
                                    <p:cond delay="0"/>
                                  </p:stCondLst>
                                  <p:childTnLst>
                                    <p:set>
                                      <p:cBhvr>
                                        <p:cTn id="51" dur="1" fill="hold">
                                          <p:stCondLst>
                                            <p:cond delay="0"/>
                                          </p:stCondLst>
                                        </p:cTn>
                                        <p:tgtEl>
                                          <p:spTgt spid="125"/>
                                        </p:tgtEl>
                                        <p:attrNameLst>
                                          <p:attrName>style.visibility</p:attrName>
                                        </p:attrNameLst>
                                      </p:cBhvr>
                                      <p:to>
                                        <p:strVal val="visible"/>
                                      </p:to>
                                    </p:set>
                                    <p:anim calcmode="lin" valueType="num">
                                      <p:cBhvr>
                                        <p:cTn id="52" dur="500" fill="hold"/>
                                        <p:tgtEl>
                                          <p:spTgt spid="125"/>
                                        </p:tgtEl>
                                        <p:attrNameLst>
                                          <p:attrName>ppt_w</p:attrName>
                                        </p:attrNameLst>
                                      </p:cBhvr>
                                      <p:tavLst>
                                        <p:tav tm="0">
                                          <p:val>
                                            <p:fltVal val="0"/>
                                          </p:val>
                                        </p:tav>
                                        <p:tav tm="100000">
                                          <p:val>
                                            <p:strVal val="#ppt_w"/>
                                          </p:val>
                                        </p:tav>
                                      </p:tavLst>
                                    </p:anim>
                                    <p:anim calcmode="lin" valueType="num">
                                      <p:cBhvr>
                                        <p:cTn id="53" dur="500" fill="hold"/>
                                        <p:tgtEl>
                                          <p:spTgt spid="125"/>
                                        </p:tgtEl>
                                        <p:attrNameLst>
                                          <p:attrName>ppt_h</p:attrName>
                                        </p:attrNameLst>
                                      </p:cBhvr>
                                      <p:tavLst>
                                        <p:tav tm="0">
                                          <p:val>
                                            <p:fltVal val="0"/>
                                          </p:val>
                                        </p:tav>
                                        <p:tav tm="100000">
                                          <p:val>
                                            <p:strVal val="#ppt_h"/>
                                          </p:val>
                                        </p:tav>
                                      </p:tavLst>
                                    </p:anim>
                                    <p:animEffect transition="in" filter="fade">
                                      <p:cBhvr>
                                        <p:cTn id="54" dur="500"/>
                                        <p:tgtEl>
                                          <p:spTgt spid="125"/>
                                        </p:tgtEl>
                                      </p:cBhvr>
                                    </p:animEffect>
                                  </p:childTnLst>
                                </p:cTn>
                              </p:par>
                            </p:childTnLst>
                          </p:cTn>
                        </p:par>
                        <p:par>
                          <p:cTn id="55" fill="hold">
                            <p:stCondLst>
                              <p:cond delay="4000"/>
                            </p:stCondLst>
                            <p:childTnLst>
                              <p:par>
                                <p:cTn id="56" presetID="12" presetClass="entr" presetSubtype="4" fill="hold" grpId="0" nodeType="afterEffect">
                                  <p:stCondLst>
                                    <p:cond delay="0"/>
                                  </p:stCondLst>
                                  <p:childTnLst>
                                    <p:set>
                                      <p:cBhvr>
                                        <p:cTn id="57" dur="1" fill="hold">
                                          <p:stCondLst>
                                            <p:cond delay="0"/>
                                          </p:stCondLst>
                                        </p:cTn>
                                        <p:tgtEl>
                                          <p:spTgt spid="133"/>
                                        </p:tgtEl>
                                        <p:attrNameLst>
                                          <p:attrName>style.visibility</p:attrName>
                                        </p:attrNameLst>
                                      </p:cBhvr>
                                      <p:to>
                                        <p:strVal val="visible"/>
                                      </p:to>
                                    </p:set>
                                    <p:anim calcmode="lin" valueType="num">
                                      <p:cBhvr additive="base">
                                        <p:cTn id="58" dur="500"/>
                                        <p:tgtEl>
                                          <p:spTgt spid="133"/>
                                        </p:tgtEl>
                                        <p:attrNameLst>
                                          <p:attrName>ppt_y</p:attrName>
                                        </p:attrNameLst>
                                      </p:cBhvr>
                                      <p:tavLst>
                                        <p:tav tm="0">
                                          <p:val>
                                            <p:strVal val="#ppt_y+#ppt_h*1.125000"/>
                                          </p:val>
                                        </p:tav>
                                        <p:tav tm="100000">
                                          <p:val>
                                            <p:strVal val="#ppt_y"/>
                                          </p:val>
                                        </p:tav>
                                      </p:tavLst>
                                    </p:anim>
                                    <p:animEffect transition="in" filter="wipe(up)">
                                      <p:cBhvr>
                                        <p:cTn id="59" dur="500"/>
                                        <p:tgtEl>
                                          <p:spTgt spid="133"/>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134"/>
                                        </p:tgtEl>
                                        <p:attrNameLst>
                                          <p:attrName>style.visibility</p:attrName>
                                        </p:attrNameLst>
                                      </p:cBhvr>
                                      <p:to>
                                        <p:strVal val="visible"/>
                                      </p:to>
                                    </p:set>
                                    <p:anim calcmode="lin" valueType="num">
                                      <p:cBhvr additive="base">
                                        <p:cTn id="62" dur="500"/>
                                        <p:tgtEl>
                                          <p:spTgt spid="134"/>
                                        </p:tgtEl>
                                        <p:attrNameLst>
                                          <p:attrName>ppt_y</p:attrName>
                                        </p:attrNameLst>
                                      </p:cBhvr>
                                      <p:tavLst>
                                        <p:tav tm="0">
                                          <p:val>
                                            <p:strVal val="#ppt_y-#ppt_h*1.125000"/>
                                          </p:val>
                                        </p:tav>
                                        <p:tav tm="100000">
                                          <p:val>
                                            <p:strVal val="#ppt_y"/>
                                          </p:val>
                                        </p:tav>
                                      </p:tavLst>
                                    </p:anim>
                                    <p:animEffect transition="in" filter="wipe(down)">
                                      <p:cBhvr>
                                        <p:cTn id="63" dur="500"/>
                                        <p:tgtEl>
                                          <p:spTgt spid="134"/>
                                        </p:tgtEl>
                                      </p:cBhvr>
                                    </p:animEffect>
                                  </p:childTnLst>
                                </p:cTn>
                              </p:par>
                            </p:childTnLst>
                          </p:cTn>
                        </p:par>
                        <p:par>
                          <p:cTn id="64" fill="hold">
                            <p:stCondLst>
                              <p:cond delay="4500"/>
                            </p:stCondLst>
                            <p:childTnLst>
                              <p:par>
                                <p:cTn id="65" presetID="2" presetClass="entr" presetSubtype="8" fill="hold" nodeType="after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additive="base">
                                        <p:cTn id="67" dur="500" fill="hold"/>
                                        <p:tgtEl>
                                          <p:spTgt spid="74"/>
                                        </p:tgtEl>
                                        <p:attrNameLst>
                                          <p:attrName>ppt_x</p:attrName>
                                        </p:attrNameLst>
                                      </p:cBhvr>
                                      <p:tavLst>
                                        <p:tav tm="0">
                                          <p:val>
                                            <p:strVal val="0-#ppt_w/2"/>
                                          </p:val>
                                        </p:tav>
                                        <p:tav tm="100000">
                                          <p:val>
                                            <p:strVal val="#ppt_x"/>
                                          </p:val>
                                        </p:tav>
                                      </p:tavLst>
                                    </p:anim>
                                    <p:anim calcmode="lin" valueType="num">
                                      <p:cBhvr additive="base">
                                        <p:cTn id="68" dur="500" fill="hold"/>
                                        <p:tgtEl>
                                          <p:spTgt spid="74"/>
                                        </p:tgtEl>
                                        <p:attrNameLst>
                                          <p:attrName>ppt_y</p:attrName>
                                        </p:attrNameLst>
                                      </p:cBhvr>
                                      <p:tavLst>
                                        <p:tav tm="0">
                                          <p:val>
                                            <p:strVal val="#ppt_y"/>
                                          </p:val>
                                        </p:tav>
                                        <p:tav tm="100000">
                                          <p:val>
                                            <p:strVal val="#ppt_y"/>
                                          </p:val>
                                        </p:tav>
                                      </p:tavLst>
                                    </p:anim>
                                  </p:childTnLst>
                                </p:cTn>
                              </p:par>
                            </p:childTnLst>
                          </p:cTn>
                        </p:par>
                        <p:par>
                          <p:cTn id="69" fill="hold">
                            <p:stCondLst>
                              <p:cond delay="5000"/>
                            </p:stCondLst>
                            <p:childTnLst>
                              <p:par>
                                <p:cTn id="70" presetID="53" presetClass="entr" presetSubtype="16" fill="hold" nodeType="afterEffect">
                                  <p:stCondLst>
                                    <p:cond delay="0"/>
                                  </p:stCondLst>
                                  <p:childTnLst>
                                    <p:set>
                                      <p:cBhvr>
                                        <p:cTn id="71" dur="1" fill="hold">
                                          <p:stCondLst>
                                            <p:cond delay="0"/>
                                          </p:stCondLst>
                                        </p:cTn>
                                        <p:tgtEl>
                                          <p:spTgt spid="113"/>
                                        </p:tgtEl>
                                        <p:attrNameLst>
                                          <p:attrName>style.visibility</p:attrName>
                                        </p:attrNameLst>
                                      </p:cBhvr>
                                      <p:to>
                                        <p:strVal val="visible"/>
                                      </p:to>
                                    </p:set>
                                    <p:anim calcmode="lin" valueType="num">
                                      <p:cBhvr>
                                        <p:cTn id="72" dur="500" fill="hold"/>
                                        <p:tgtEl>
                                          <p:spTgt spid="113"/>
                                        </p:tgtEl>
                                        <p:attrNameLst>
                                          <p:attrName>ppt_w</p:attrName>
                                        </p:attrNameLst>
                                      </p:cBhvr>
                                      <p:tavLst>
                                        <p:tav tm="0">
                                          <p:val>
                                            <p:fltVal val="0"/>
                                          </p:val>
                                        </p:tav>
                                        <p:tav tm="100000">
                                          <p:val>
                                            <p:strVal val="#ppt_w"/>
                                          </p:val>
                                        </p:tav>
                                      </p:tavLst>
                                    </p:anim>
                                    <p:anim calcmode="lin" valueType="num">
                                      <p:cBhvr>
                                        <p:cTn id="73" dur="500" fill="hold"/>
                                        <p:tgtEl>
                                          <p:spTgt spid="113"/>
                                        </p:tgtEl>
                                        <p:attrNameLst>
                                          <p:attrName>ppt_h</p:attrName>
                                        </p:attrNameLst>
                                      </p:cBhvr>
                                      <p:tavLst>
                                        <p:tav tm="0">
                                          <p:val>
                                            <p:fltVal val="0"/>
                                          </p:val>
                                        </p:tav>
                                        <p:tav tm="100000">
                                          <p:val>
                                            <p:strVal val="#ppt_h"/>
                                          </p:val>
                                        </p:tav>
                                      </p:tavLst>
                                    </p:anim>
                                    <p:animEffect transition="in" filter="fade">
                                      <p:cBhvr>
                                        <p:cTn id="74" dur="500"/>
                                        <p:tgtEl>
                                          <p:spTgt spid="113"/>
                                        </p:tgtEl>
                                      </p:cBhvr>
                                    </p:animEffect>
                                  </p:childTnLst>
                                </p:cTn>
                              </p:par>
                            </p:childTnLst>
                          </p:cTn>
                        </p:par>
                        <p:par>
                          <p:cTn id="75" fill="hold">
                            <p:stCondLst>
                              <p:cond delay="5500"/>
                            </p:stCondLst>
                            <p:childTnLst>
                              <p:par>
                                <p:cTn id="76" presetID="12" presetClass="entr" presetSubtype="4" fill="hold" grpId="0" nodeType="afterEffect">
                                  <p:stCondLst>
                                    <p:cond delay="0"/>
                                  </p:stCondLst>
                                  <p:childTnLst>
                                    <p:set>
                                      <p:cBhvr>
                                        <p:cTn id="77" dur="1" fill="hold">
                                          <p:stCondLst>
                                            <p:cond delay="0"/>
                                          </p:stCondLst>
                                        </p:cTn>
                                        <p:tgtEl>
                                          <p:spTgt spid="135"/>
                                        </p:tgtEl>
                                        <p:attrNameLst>
                                          <p:attrName>style.visibility</p:attrName>
                                        </p:attrNameLst>
                                      </p:cBhvr>
                                      <p:to>
                                        <p:strVal val="visible"/>
                                      </p:to>
                                    </p:set>
                                    <p:anim calcmode="lin" valueType="num">
                                      <p:cBhvr additive="base">
                                        <p:cTn id="78" dur="500"/>
                                        <p:tgtEl>
                                          <p:spTgt spid="135"/>
                                        </p:tgtEl>
                                        <p:attrNameLst>
                                          <p:attrName>ppt_y</p:attrName>
                                        </p:attrNameLst>
                                      </p:cBhvr>
                                      <p:tavLst>
                                        <p:tav tm="0">
                                          <p:val>
                                            <p:strVal val="#ppt_y+#ppt_h*1.125000"/>
                                          </p:val>
                                        </p:tav>
                                        <p:tav tm="100000">
                                          <p:val>
                                            <p:strVal val="#ppt_y"/>
                                          </p:val>
                                        </p:tav>
                                      </p:tavLst>
                                    </p:anim>
                                    <p:animEffect transition="in" filter="wipe(up)">
                                      <p:cBhvr>
                                        <p:cTn id="79" dur="500"/>
                                        <p:tgtEl>
                                          <p:spTgt spid="135"/>
                                        </p:tgtEl>
                                      </p:cBhvr>
                                    </p:animEffect>
                                  </p:childTnLst>
                                </p:cTn>
                              </p:par>
                              <p:par>
                                <p:cTn id="80" presetID="12" presetClass="entr" presetSubtype="1" fill="hold" grpId="0" nodeType="withEffect">
                                  <p:stCondLst>
                                    <p:cond delay="0"/>
                                  </p:stCondLst>
                                  <p:childTnLst>
                                    <p:set>
                                      <p:cBhvr>
                                        <p:cTn id="81" dur="1" fill="hold">
                                          <p:stCondLst>
                                            <p:cond delay="0"/>
                                          </p:stCondLst>
                                        </p:cTn>
                                        <p:tgtEl>
                                          <p:spTgt spid="136"/>
                                        </p:tgtEl>
                                        <p:attrNameLst>
                                          <p:attrName>style.visibility</p:attrName>
                                        </p:attrNameLst>
                                      </p:cBhvr>
                                      <p:to>
                                        <p:strVal val="visible"/>
                                      </p:to>
                                    </p:set>
                                    <p:anim calcmode="lin" valueType="num">
                                      <p:cBhvr additive="base">
                                        <p:cTn id="82" dur="500"/>
                                        <p:tgtEl>
                                          <p:spTgt spid="136"/>
                                        </p:tgtEl>
                                        <p:attrNameLst>
                                          <p:attrName>ppt_y</p:attrName>
                                        </p:attrNameLst>
                                      </p:cBhvr>
                                      <p:tavLst>
                                        <p:tav tm="0">
                                          <p:val>
                                            <p:strVal val="#ppt_y-#ppt_h*1.125000"/>
                                          </p:val>
                                        </p:tav>
                                        <p:tav tm="100000">
                                          <p:val>
                                            <p:strVal val="#ppt_y"/>
                                          </p:val>
                                        </p:tav>
                                      </p:tavLst>
                                    </p:anim>
                                    <p:animEffect transition="in" filter="wipe(down)">
                                      <p:cBhvr>
                                        <p:cTn id="83" dur="500"/>
                                        <p:tgtEl>
                                          <p:spTgt spid="136"/>
                                        </p:tgtEl>
                                      </p:cBhvr>
                                    </p:animEffect>
                                  </p:childTnLst>
                                </p:cTn>
                              </p:par>
                            </p:childTnLst>
                          </p:cTn>
                        </p:par>
                        <p:par>
                          <p:cTn id="84" fill="hold">
                            <p:stCondLst>
                              <p:cond delay="6000"/>
                            </p:stCondLst>
                            <p:childTnLst>
                              <p:par>
                                <p:cTn id="85" presetID="2" presetClass="entr" presetSubtype="8" fill="hold" nodeType="afterEffect">
                                  <p:stCondLst>
                                    <p:cond delay="0"/>
                                  </p:stCondLst>
                                  <p:childTnLst>
                                    <p:set>
                                      <p:cBhvr>
                                        <p:cTn id="86" dur="1" fill="hold">
                                          <p:stCondLst>
                                            <p:cond delay="0"/>
                                          </p:stCondLst>
                                        </p:cTn>
                                        <p:tgtEl>
                                          <p:spTgt spid="71"/>
                                        </p:tgtEl>
                                        <p:attrNameLst>
                                          <p:attrName>style.visibility</p:attrName>
                                        </p:attrNameLst>
                                      </p:cBhvr>
                                      <p:to>
                                        <p:strVal val="visible"/>
                                      </p:to>
                                    </p:set>
                                    <p:anim calcmode="lin" valueType="num">
                                      <p:cBhvr additive="base">
                                        <p:cTn id="87" dur="500" fill="hold"/>
                                        <p:tgtEl>
                                          <p:spTgt spid="71"/>
                                        </p:tgtEl>
                                        <p:attrNameLst>
                                          <p:attrName>ppt_x</p:attrName>
                                        </p:attrNameLst>
                                      </p:cBhvr>
                                      <p:tavLst>
                                        <p:tav tm="0">
                                          <p:val>
                                            <p:strVal val="0-#ppt_w/2"/>
                                          </p:val>
                                        </p:tav>
                                        <p:tav tm="100000">
                                          <p:val>
                                            <p:strVal val="#ppt_x"/>
                                          </p:val>
                                        </p:tav>
                                      </p:tavLst>
                                    </p:anim>
                                    <p:anim calcmode="lin" valueType="num">
                                      <p:cBhvr additive="base">
                                        <p:cTn id="88" dur="500" fill="hold"/>
                                        <p:tgtEl>
                                          <p:spTgt spid="71"/>
                                        </p:tgtEl>
                                        <p:attrNameLst>
                                          <p:attrName>ppt_y</p:attrName>
                                        </p:attrNameLst>
                                      </p:cBhvr>
                                      <p:tavLst>
                                        <p:tav tm="0">
                                          <p:val>
                                            <p:strVal val="#ppt_y"/>
                                          </p:val>
                                        </p:tav>
                                        <p:tav tm="100000">
                                          <p:val>
                                            <p:strVal val="#ppt_y"/>
                                          </p:val>
                                        </p:tav>
                                      </p:tavLst>
                                    </p:anim>
                                  </p:childTnLst>
                                </p:cTn>
                              </p:par>
                            </p:childTnLst>
                          </p:cTn>
                        </p:par>
                        <p:par>
                          <p:cTn id="89" fill="hold">
                            <p:stCondLst>
                              <p:cond delay="6500"/>
                            </p:stCondLst>
                            <p:childTnLst>
                              <p:par>
                                <p:cTn id="90" presetID="53" presetClass="entr" presetSubtype="16" fill="hold" grpId="0" nodeType="afterEffect">
                                  <p:stCondLst>
                                    <p:cond delay="0"/>
                                  </p:stCondLst>
                                  <p:childTnLst>
                                    <p:set>
                                      <p:cBhvr>
                                        <p:cTn id="91" dur="1" fill="hold">
                                          <p:stCondLst>
                                            <p:cond delay="0"/>
                                          </p:stCondLst>
                                        </p:cTn>
                                        <p:tgtEl>
                                          <p:spTgt spid="112"/>
                                        </p:tgtEl>
                                        <p:attrNameLst>
                                          <p:attrName>style.visibility</p:attrName>
                                        </p:attrNameLst>
                                      </p:cBhvr>
                                      <p:to>
                                        <p:strVal val="visible"/>
                                      </p:to>
                                    </p:set>
                                    <p:anim calcmode="lin" valueType="num">
                                      <p:cBhvr>
                                        <p:cTn id="92" dur="500" fill="hold"/>
                                        <p:tgtEl>
                                          <p:spTgt spid="112"/>
                                        </p:tgtEl>
                                        <p:attrNameLst>
                                          <p:attrName>ppt_w</p:attrName>
                                        </p:attrNameLst>
                                      </p:cBhvr>
                                      <p:tavLst>
                                        <p:tav tm="0">
                                          <p:val>
                                            <p:fltVal val="0"/>
                                          </p:val>
                                        </p:tav>
                                        <p:tav tm="100000">
                                          <p:val>
                                            <p:strVal val="#ppt_w"/>
                                          </p:val>
                                        </p:tav>
                                      </p:tavLst>
                                    </p:anim>
                                    <p:anim calcmode="lin" valueType="num">
                                      <p:cBhvr>
                                        <p:cTn id="93" dur="500" fill="hold"/>
                                        <p:tgtEl>
                                          <p:spTgt spid="112"/>
                                        </p:tgtEl>
                                        <p:attrNameLst>
                                          <p:attrName>ppt_h</p:attrName>
                                        </p:attrNameLst>
                                      </p:cBhvr>
                                      <p:tavLst>
                                        <p:tav tm="0">
                                          <p:val>
                                            <p:fltVal val="0"/>
                                          </p:val>
                                        </p:tav>
                                        <p:tav tm="100000">
                                          <p:val>
                                            <p:strVal val="#ppt_h"/>
                                          </p:val>
                                        </p:tav>
                                      </p:tavLst>
                                    </p:anim>
                                    <p:animEffect transition="in" filter="fade">
                                      <p:cBhvr>
                                        <p:cTn id="94" dur="500"/>
                                        <p:tgtEl>
                                          <p:spTgt spid="112"/>
                                        </p:tgtEl>
                                      </p:cBhvr>
                                    </p:animEffect>
                                  </p:childTnLst>
                                </p:cTn>
                              </p:par>
                            </p:childTnLst>
                          </p:cTn>
                        </p:par>
                        <p:par>
                          <p:cTn id="95" fill="hold">
                            <p:stCondLst>
                              <p:cond delay="7000"/>
                            </p:stCondLst>
                            <p:childTnLst>
                              <p:par>
                                <p:cTn id="96" presetID="12" presetClass="entr" presetSubtype="4" fill="hold" grpId="0" nodeType="afterEffect">
                                  <p:stCondLst>
                                    <p:cond delay="0"/>
                                  </p:stCondLst>
                                  <p:childTnLst>
                                    <p:set>
                                      <p:cBhvr>
                                        <p:cTn id="97" dur="1" fill="hold">
                                          <p:stCondLst>
                                            <p:cond delay="0"/>
                                          </p:stCondLst>
                                        </p:cTn>
                                        <p:tgtEl>
                                          <p:spTgt spid="137"/>
                                        </p:tgtEl>
                                        <p:attrNameLst>
                                          <p:attrName>style.visibility</p:attrName>
                                        </p:attrNameLst>
                                      </p:cBhvr>
                                      <p:to>
                                        <p:strVal val="visible"/>
                                      </p:to>
                                    </p:set>
                                    <p:anim calcmode="lin" valueType="num">
                                      <p:cBhvr additive="base">
                                        <p:cTn id="98" dur="500"/>
                                        <p:tgtEl>
                                          <p:spTgt spid="137"/>
                                        </p:tgtEl>
                                        <p:attrNameLst>
                                          <p:attrName>ppt_y</p:attrName>
                                        </p:attrNameLst>
                                      </p:cBhvr>
                                      <p:tavLst>
                                        <p:tav tm="0">
                                          <p:val>
                                            <p:strVal val="#ppt_y+#ppt_h*1.125000"/>
                                          </p:val>
                                        </p:tav>
                                        <p:tav tm="100000">
                                          <p:val>
                                            <p:strVal val="#ppt_y"/>
                                          </p:val>
                                        </p:tav>
                                      </p:tavLst>
                                    </p:anim>
                                    <p:animEffect transition="in" filter="wipe(up)">
                                      <p:cBhvr>
                                        <p:cTn id="99" dur="500"/>
                                        <p:tgtEl>
                                          <p:spTgt spid="137"/>
                                        </p:tgtEl>
                                      </p:cBhvr>
                                    </p:animEffect>
                                  </p:childTnLst>
                                </p:cTn>
                              </p:par>
                              <p:par>
                                <p:cTn id="100" presetID="12" presetClass="entr" presetSubtype="1" fill="hold" grpId="0" nodeType="withEffect">
                                  <p:stCondLst>
                                    <p:cond delay="0"/>
                                  </p:stCondLst>
                                  <p:childTnLst>
                                    <p:set>
                                      <p:cBhvr>
                                        <p:cTn id="101" dur="1" fill="hold">
                                          <p:stCondLst>
                                            <p:cond delay="0"/>
                                          </p:stCondLst>
                                        </p:cTn>
                                        <p:tgtEl>
                                          <p:spTgt spid="138"/>
                                        </p:tgtEl>
                                        <p:attrNameLst>
                                          <p:attrName>style.visibility</p:attrName>
                                        </p:attrNameLst>
                                      </p:cBhvr>
                                      <p:to>
                                        <p:strVal val="visible"/>
                                      </p:to>
                                    </p:set>
                                    <p:anim calcmode="lin" valueType="num">
                                      <p:cBhvr additive="base">
                                        <p:cTn id="102" dur="500"/>
                                        <p:tgtEl>
                                          <p:spTgt spid="138"/>
                                        </p:tgtEl>
                                        <p:attrNameLst>
                                          <p:attrName>ppt_y</p:attrName>
                                        </p:attrNameLst>
                                      </p:cBhvr>
                                      <p:tavLst>
                                        <p:tav tm="0">
                                          <p:val>
                                            <p:strVal val="#ppt_y-#ppt_h*1.125000"/>
                                          </p:val>
                                        </p:tav>
                                        <p:tav tm="100000">
                                          <p:val>
                                            <p:strVal val="#ppt_y"/>
                                          </p:val>
                                        </p:tav>
                                      </p:tavLst>
                                    </p:anim>
                                    <p:animEffect transition="in" filter="wipe(down)">
                                      <p:cBhvr>
                                        <p:cTn id="103" dur="500"/>
                                        <p:tgtEl>
                                          <p:spTgt spid="138"/>
                                        </p:tgtEl>
                                      </p:cBhvr>
                                    </p:animEffect>
                                  </p:childTnLst>
                                </p:cTn>
                              </p:par>
                            </p:childTnLst>
                          </p:cTn>
                        </p:par>
                        <p:par>
                          <p:cTn id="104" fill="hold">
                            <p:stCondLst>
                              <p:cond delay="7500"/>
                            </p:stCondLst>
                            <p:childTnLst>
                              <p:par>
                                <p:cTn id="105" presetID="2" presetClass="entr" presetSubtype="8" fill="hold" nodeType="afterEffect">
                                  <p:stCondLst>
                                    <p:cond delay="0"/>
                                  </p:stCondLst>
                                  <p:childTnLst>
                                    <p:set>
                                      <p:cBhvr>
                                        <p:cTn id="106" dur="1" fill="hold">
                                          <p:stCondLst>
                                            <p:cond delay="0"/>
                                          </p:stCondLst>
                                        </p:cTn>
                                        <p:tgtEl>
                                          <p:spTgt spid="68"/>
                                        </p:tgtEl>
                                        <p:attrNameLst>
                                          <p:attrName>style.visibility</p:attrName>
                                        </p:attrNameLst>
                                      </p:cBhvr>
                                      <p:to>
                                        <p:strVal val="visible"/>
                                      </p:to>
                                    </p:set>
                                    <p:anim calcmode="lin" valueType="num">
                                      <p:cBhvr additive="base">
                                        <p:cTn id="107" dur="500" fill="hold"/>
                                        <p:tgtEl>
                                          <p:spTgt spid="68"/>
                                        </p:tgtEl>
                                        <p:attrNameLst>
                                          <p:attrName>ppt_x</p:attrName>
                                        </p:attrNameLst>
                                      </p:cBhvr>
                                      <p:tavLst>
                                        <p:tav tm="0">
                                          <p:val>
                                            <p:strVal val="0-#ppt_w/2"/>
                                          </p:val>
                                        </p:tav>
                                        <p:tav tm="100000">
                                          <p:val>
                                            <p:strVal val="#ppt_x"/>
                                          </p:val>
                                        </p:tav>
                                      </p:tavLst>
                                    </p:anim>
                                    <p:anim calcmode="lin" valueType="num">
                                      <p:cBhvr additive="base">
                                        <p:cTn id="108" dur="500" fill="hold"/>
                                        <p:tgtEl>
                                          <p:spTgt spid="68"/>
                                        </p:tgtEl>
                                        <p:attrNameLst>
                                          <p:attrName>ppt_y</p:attrName>
                                        </p:attrNameLst>
                                      </p:cBhvr>
                                      <p:tavLst>
                                        <p:tav tm="0">
                                          <p:val>
                                            <p:strVal val="#ppt_y"/>
                                          </p:val>
                                        </p:tav>
                                        <p:tav tm="100000">
                                          <p:val>
                                            <p:strVal val="#ppt_y"/>
                                          </p:val>
                                        </p:tav>
                                      </p:tavLst>
                                    </p:anim>
                                  </p:childTnLst>
                                </p:cTn>
                              </p:par>
                            </p:childTnLst>
                          </p:cTn>
                        </p:par>
                        <p:par>
                          <p:cTn id="109" fill="hold">
                            <p:stCondLst>
                              <p:cond delay="8000"/>
                            </p:stCondLst>
                            <p:childTnLst>
                              <p:par>
                                <p:cTn id="110" presetID="53" presetClass="entr" presetSubtype="16" fill="hold" nodeType="afterEffect">
                                  <p:stCondLst>
                                    <p:cond delay="0"/>
                                  </p:stCondLst>
                                  <p:childTnLst>
                                    <p:set>
                                      <p:cBhvr>
                                        <p:cTn id="111" dur="1" fill="hold">
                                          <p:stCondLst>
                                            <p:cond delay="0"/>
                                          </p:stCondLst>
                                        </p:cTn>
                                        <p:tgtEl>
                                          <p:spTgt spid="117"/>
                                        </p:tgtEl>
                                        <p:attrNameLst>
                                          <p:attrName>style.visibility</p:attrName>
                                        </p:attrNameLst>
                                      </p:cBhvr>
                                      <p:to>
                                        <p:strVal val="visible"/>
                                      </p:to>
                                    </p:set>
                                    <p:anim calcmode="lin" valueType="num">
                                      <p:cBhvr>
                                        <p:cTn id="112" dur="500" fill="hold"/>
                                        <p:tgtEl>
                                          <p:spTgt spid="117"/>
                                        </p:tgtEl>
                                        <p:attrNameLst>
                                          <p:attrName>ppt_w</p:attrName>
                                        </p:attrNameLst>
                                      </p:cBhvr>
                                      <p:tavLst>
                                        <p:tav tm="0">
                                          <p:val>
                                            <p:fltVal val="0"/>
                                          </p:val>
                                        </p:tav>
                                        <p:tav tm="100000">
                                          <p:val>
                                            <p:strVal val="#ppt_w"/>
                                          </p:val>
                                        </p:tav>
                                      </p:tavLst>
                                    </p:anim>
                                    <p:anim calcmode="lin" valueType="num">
                                      <p:cBhvr>
                                        <p:cTn id="113" dur="500" fill="hold"/>
                                        <p:tgtEl>
                                          <p:spTgt spid="117"/>
                                        </p:tgtEl>
                                        <p:attrNameLst>
                                          <p:attrName>ppt_h</p:attrName>
                                        </p:attrNameLst>
                                      </p:cBhvr>
                                      <p:tavLst>
                                        <p:tav tm="0">
                                          <p:val>
                                            <p:fltVal val="0"/>
                                          </p:val>
                                        </p:tav>
                                        <p:tav tm="100000">
                                          <p:val>
                                            <p:strVal val="#ppt_h"/>
                                          </p:val>
                                        </p:tav>
                                      </p:tavLst>
                                    </p:anim>
                                    <p:animEffect transition="in" filter="fade">
                                      <p:cBhvr>
                                        <p:cTn id="114" dur="500"/>
                                        <p:tgtEl>
                                          <p:spTgt spid="117"/>
                                        </p:tgtEl>
                                      </p:cBhvr>
                                    </p:animEffect>
                                  </p:childTnLst>
                                </p:cTn>
                              </p:par>
                            </p:childTnLst>
                          </p:cTn>
                        </p:par>
                        <p:par>
                          <p:cTn id="115" fill="hold">
                            <p:stCondLst>
                              <p:cond delay="8500"/>
                            </p:stCondLst>
                            <p:childTnLst>
                              <p:par>
                                <p:cTn id="116" presetID="12" presetClass="entr" presetSubtype="4" fill="hold" grpId="0" nodeType="afterEffect">
                                  <p:stCondLst>
                                    <p:cond delay="0"/>
                                  </p:stCondLst>
                                  <p:childTnLst>
                                    <p:set>
                                      <p:cBhvr>
                                        <p:cTn id="117" dur="1" fill="hold">
                                          <p:stCondLst>
                                            <p:cond delay="0"/>
                                          </p:stCondLst>
                                        </p:cTn>
                                        <p:tgtEl>
                                          <p:spTgt spid="139"/>
                                        </p:tgtEl>
                                        <p:attrNameLst>
                                          <p:attrName>style.visibility</p:attrName>
                                        </p:attrNameLst>
                                      </p:cBhvr>
                                      <p:to>
                                        <p:strVal val="visible"/>
                                      </p:to>
                                    </p:set>
                                    <p:anim calcmode="lin" valueType="num">
                                      <p:cBhvr additive="base">
                                        <p:cTn id="118" dur="500"/>
                                        <p:tgtEl>
                                          <p:spTgt spid="139"/>
                                        </p:tgtEl>
                                        <p:attrNameLst>
                                          <p:attrName>ppt_y</p:attrName>
                                        </p:attrNameLst>
                                      </p:cBhvr>
                                      <p:tavLst>
                                        <p:tav tm="0">
                                          <p:val>
                                            <p:strVal val="#ppt_y+#ppt_h*1.125000"/>
                                          </p:val>
                                        </p:tav>
                                        <p:tav tm="100000">
                                          <p:val>
                                            <p:strVal val="#ppt_y"/>
                                          </p:val>
                                        </p:tav>
                                      </p:tavLst>
                                    </p:anim>
                                    <p:animEffect transition="in" filter="wipe(up)">
                                      <p:cBhvr>
                                        <p:cTn id="119" dur="500"/>
                                        <p:tgtEl>
                                          <p:spTgt spid="139"/>
                                        </p:tgtEl>
                                      </p:cBhvr>
                                    </p:animEffect>
                                  </p:childTnLst>
                                </p:cTn>
                              </p:par>
                              <p:par>
                                <p:cTn id="120" presetID="12" presetClass="entr" presetSubtype="1" fill="hold" grpId="0" nodeType="withEffect">
                                  <p:stCondLst>
                                    <p:cond delay="0"/>
                                  </p:stCondLst>
                                  <p:childTnLst>
                                    <p:set>
                                      <p:cBhvr>
                                        <p:cTn id="121" dur="1" fill="hold">
                                          <p:stCondLst>
                                            <p:cond delay="0"/>
                                          </p:stCondLst>
                                        </p:cTn>
                                        <p:tgtEl>
                                          <p:spTgt spid="140"/>
                                        </p:tgtEl>
                                        <p:attrNameLst>
                                          <p:attrName>style.visibility</p:attrName>
                                        </p:attrNameLst>
                                      </p:cBhvr>
                                      <p:to>
                                        <p:strVal val="visible"/>
                                      </p:to>
                                    </p:set>
                                    <p:anim calcmode="lin" valueType="num">
                                      <p:cBhvr additive="base">
                                        <p:cTn id="122" dur="500"/>
                                        <p:tgtEl>
                                          <p:spTgt spid="140"/>
                                        </p:tgtEl>
                                        <p:attrNameLst>
                                          <p:attrName>ppt_y</p:attrName>
                                        </p:attrNameLst>
                                      </p:cBhvr>
                                      <p:tavLst>
                                        <p:tav tm="0">
                                          <p:val>
                                            <p:strVal val="#ppt_y-#ppt_h*1.125000"/>
                                          </p:val>
                                        </p:tav>
                                        <p:tav tm="100000">
                                          <p:val>
                                            <p:strVal val="#ppt_y"/>
                                          </p:val>
                                        </p:tav>
                                      </p:tavLst>
                                    </p:anim>
                                    <p:animEffect transition="in" filter="wipe(down)">
                                      <p:cBhvr>
                                        <p:cTn id="123"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ldLvl="0" animBg="1"/>
      <p:bldP spid="129" grpId="0"/>
      <p:bldP spid="130" grpId="0"/>
      <p:bldP spid="131" grpId="0"/>
      <p:bldP spid="132" grpId="0"/>
      <p:bldP spid="133" grpId="0"/>
      <p:bldP spid="134" grpId="0"/>
      <p:bldP spid="135" grpId="0"/>
      <p:bldP spid="136" grpId="0"/>
      <p:bldP spid="137" grpId="0"/>
      <p:bldP spid="138" grpId="0"/>
      <p:bldP spid="139" grpId="0"/>
      <p:bldP spid="1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4085121" y="1461508"/>
            <a:ext cx="3711359" cy="3866605"/>
            <a:chOff x="2825749" y="2120770"/>
            <a:chExt cx="3465283" cy="3610236"/>
          </a:xfrm>
        </p:grpSpPr>
        <p:sp>
          <p:nvSpPr>
            <p:cNvPr id="3" name="Freeform 18"/>
            <p:cNvSpPr/>
            <p:nvPr/>
          </p:nvSpPr>
          <p:spPr bwMode="auto">
            <a:xfrm>
              <a:off x="2825749" y="5015300"/>
              <a:ext cx="3465283" cy="715706"/>
            </a:xfrm>
            <a:custGeom>
              <a:avLst/>
              <a:gdLst>
                <a:gd name="T0" fmla="*/ 0 w 1530"/>
                <a:gd name="T1" fmla="*/ 0 h 316"/>
                <a:gd name="T2" fmla="*/ 1530 w 1530"/>
                <a:gd name="T3" fmla="*/ 0 h 316"/>
                <a:gd name="T4" fmla="*/ 1530 w 1530"/>
                <a:gd name="T5" fmla="*/ 214 h 316"/>
                <a:gd name="T6" fmla="*/ 1524 w 1530"/>
                <a:gd name="T7" fmla="*/ 228 h 316"/>
                <a:gd name="T8" fmla="*/ 1504 w 1530"/>
                <a:gd name="T9" fmla="*/ 241 h 316"/>
                <a:gd name="T10" fmla="*/ 1469 w 1530"/>
                <a:gd name="T11" fmla="*/ 253 h 316"/>
                <a:gd name="T12" fmla="*/ 1427 w 1530"/>
                <a:gd name="T13" fmla="*/ 265 h 316"/>
                <a:gd name="T14" fmla="*/ 1372 w 1530"/>
                <a:gd name="T15" fmla="*/ 275 h 316"/>
                <a:gd name="T16" fmla="*/ 1307 w 1530"/>
                <a:gd name="T17" fmla="*/ 285 h 316"/>
                <a:gd name="T18" fmla="*/ 1232 w 1530"/>
                <a:gd name="T19" fmla="*/ 296 h 316"/>
                <a:gd name="T20" fmla="*/ 1151 w 1530"/>
                <a:gd name="T21" fmla="*/ 302 h 316"/>
                <a:gd name="T22" fmla="*/ 1063 w 1530"/>
                <a:gd name="T23" fmla="*/ 308 h 316"/>
                <a:gd name="T24" fmla="*/ 968 w 1530"/>
                <a:gd name="T25" fmla="*/ 312 h 316"/>
                <a:gd name="T26" fmla="*/ 869 w 1530"/>
                <a:gd name="T27" fmla="*/ 316 h 316"/>
                <a:gd name="T28" fmla="*/ 765 w 1530"/>
                <a:gd name="T29" fmla="*/ 316 h 316"/>
                <a:gd name="T30" fmla="*/ 662 w 1530"/>
                <a:gd name="T31" fmla="*/ 316 h 316"/>
                <a:gd name="T32" fmla="*/ 562 w 1530"/>
                <a:gd name="T33" fmla="*/ 312 h 316"/>
                <a:gd name="T34" fmla="*/ 467 w 1530"/>
                <a:gd name="T35" fmla="*/ 308 h 316"/>
                <a:gd name="T36" fmla="*/ 380 w 1530"/>
                <a:gd name="T37" fmla="*/ 302 h 316"/>
                <a:gd name="T38" fmla="*/ 298 w 1530"/>
                <a:gd name="T39" fmla="*/ 296 h 316"/>
                <a:gd name="T40" fmla="*/ 223 w 1530"/>
                <a:gd name="T41" fmla="*/ 285 h 316"/>
                <a:gd name="T42" fmla="*/ 158 w 1530"/>
                <a:gd name="T43" fmla="*/ 275 h 316"/>
                <a:gd name="T44" fmla="*/ 104 w 1530"/>
                <a:gd name="T45" fmla="*/ 265 h 316"/>
                <a:gd name="T46" fmla="*/ 59 w 1530"/>
                <a:gd name="T47" fmla="*/ 253 h 316"/>
                <a:gd name="T48" fmla="*/ 27 w 1530"/>
                <a:gd name="T49" fmla="*/ 241 h 316"/>
                <a:gd name="T50" fmla="*/ 6 w 1530"/>
                <a:gd name="T51" fmla="*/ 228 h 316"/>
                <a:gd name="T52" fmla="*/ 0 w 1530"/>
                <a:gd name="T53" fmla="*/ 214 h 316"/>
                <a:gd name="T54" fmla="*/ 0 w 1530"/>
                <a:gd name="T55"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30" h="316">
                  <a:moveTo>
                    <a:pt x="0" y="0"/>
                  </a:moveTo>
                  <a:lnTo>
                    <a:pt x="1530" y="0"/>
                  </a:lnTo>
                  <a:lnTo>
                    <a:pt x="1530" y="214"/>
                  </a:lnTo>
                  <a:lnTo>
                    <a:pt x="1524" y="228"/>
                  </a:lnTo>
                  <a:lnTo>
                    <a:pt x="1504" y="241"/>
                  </a:lnTo>
                  <a:lnTo>
                    <a:pt x="1469" y="253"/>
                  </a:lnTo>
                  <a:lnTo>
                    <a:pt x="1427" y="265"/>
                  </a:lnTo>
                  <a:lnTo>
                    <a:pt x="1372" y="275"/>
                  </a:lnTo>
                  <a:lnTo>
                    <a:pt x="1307" y="285"/>
                  </a:lnTo>
                  <a:lnTo>
                    <a:pt x="1232" y="296"/>
                  </a:lnTo>
                  <a:lnTo>
                    <a:pt x="1151" y="302"/>
                  </a:lnTo>
                  <a:lnTo>
                    <a:pt x="1063" y="308"/>
                  </a:lnTo>
                  <a:lnTo>
                    <a:pt x="968" y="312"/>
                  </a:lnTo>
                  <a:lnTo>
                    <a:pt x="869" y="316"/>
                  </a:lnTo>
                  <a:lnTo>
                    <a:pt x="765" y="316"/>
                  </a:lnTo>
                  <a:lnTo>
                    <a:pt x="662" y="316"/>
                  </a:lnTo>
                  <a:lnTo>
                    <a:pt x="562" y="312"/>
                  </a:lnTo>
                  <a:lnTo>
                    <a:pt x="467" y="308"/>
                  </a:lnTo>
                  <a:lnTo>
                    <a:pt x="380" y="302"/>
                  </a:lnTo>
                  <a:lnTo>
                    <a:pt x="298" y="296"/>
                  </a:lnTo>
                  <a:lnTo>
                    <a:pt x="223" y="285"/>
                  </a:lnTo>
                  <a:lnTo>
                    <a:pt x="158" y="275"/>
                  </a:lnTo>
                  <a:lnTo>
                    <a:pt x="104" y="265"/>
                  </a:lnTo>
                  <a:lnTo>
                    <a:pt x="59" y="253"/>
                  </a:lnTo>
                  <a:lnTo>
                    <a:pt x="27" y="241"/>
                  </a:lnTo>
                  <a:lnTo>
                    <a:pt x="6" y="228"/>
                  </a:lnTo>
                  <a:lnTo>
                    <a:pt x="0" y="214"/>
                  </a:lnTo>
                  <a:lnTo>
                    <a:pt x="0" y="0"/>
                  </a:lnTo>
                  <a:close/>
                </a:path>
              </a:pathLst>
            </a:custGeom>
            <a:solidFill>
              <a:srgbClr val="FBBF09"/>
            </a:solidFill>
            <a:ln w="25400" cap="flat" cmpd="sng" algn="ctr">
              <a:noFill/>
              <a:prstDash val="solid"/>
            </a:ln>
            <a:effectLst/>
          </p:spPr>
          <p:txBody>
            <a:bodyPr rot="0" spcFirstLastPara="0" vertOverflow="overflow" horzOverflow="overflow" vert="horz" wrap="square" lIns="91417" tIns="45708" rIns="91417" bIns="45708" numCol="1" spcCol="0" rtlCol="0" fromWordArt="0" anchor="ctr" anchorCtr="0" forceAA="0" compatLnSpc="1">
              <a:noAutofit/>
            </a:bodyPr>
            <a:lstStyle/>
            <a:p>
              <a:pPr algn="ctr">
                <a:lnSpc>
                  <a:spcPct val="130000"/>
                </a:lnSpc>
              </a:pPr>
              <a:endParaRPr lang="zh-CN" altLang="en-US" sz="1895" kern="0">
                <a:solidFill>
                  <a:sysClr val="window" lastClr="FFFFFF"/>
                </a:solidFill>
                <a:latin typeface="Arial" panose="020B0604020202020204" pitchFamily="34" charset="0"/>
                <a:ea typeface="微软雅黑" panose="020B0503020204020204" charset="-122"/>
              </a:endParaRPr>
            </a:p>
          </p:txBody>
        </p:sp>
        <p:sp>
          <p:nvSpPr>
            <p:cNvPr id="4" name="Freeform 19"/>
            <p:cNvSpPr/>
            <p:nvPr/>
          </p:nvSpPr>
          <p:spPr bwMode="auto">
            <a:xfrm>
              <a:off x="2825749" y="4779752"/>
              <a:ext cx="3465283" cy="462038"/>
            </a:xfrm>
            <a:custGeom>
              <a:avLst/>
              <a:gdLst>
                <a:gd name="T0" fmla="*/ 765 w 1530"/>
                <a:gd name="T1" fmla="*/ 0 h 204"/>
                <a:gd name="T2" fmla="*/ 869 w 1530"/>
                <a:gd name="T3" fmla="*/ 0 h 204"/>
                <a:gd name="T4" fmla="*/ 968 w 1530"/>
                <a:gd name="T5" fmla="*/ 2 h 204"/>
                <a:gd name="T6" fmla="*/ 1063 w 1530"/>
                <a:gd name="T7" fmla="*/ 8 h 204"/>
                <a:gd name="T8" fmla="*/ 1151 w 1530"/>
                <a:gd name="T9" fmla="*/ 12 h 204"/>
                <a:gd name="T10" fmla="*/ 1232 w 1530"/>
                <a:gd name="T11" fmla="*/ 21 h 204"/>
                <a:gd name="T12" fmla="*/ 1307 w 1530"/>
                <a:gd name="T13" fmla="*/ 29 h 204"/>
                <a:gd name="T14" fmla="*/ 1372 w 1530"/>
                <a:gd name="T15" fmla="*/ 39 h 204"/>
                <a:gd name="T16" fmla="*/ 1427 w 1530"/>
                <a:gd name="T17" fmla="*/ 51 h 204"/>
                <a:gd name="T18" fmla="*/ 1469 w 1530"/>
                <a:gd name="T19" fmla="*/ 61 h 204"/>
                <a:gd name="T20" fmla="*/ 1504 w 1530"/>
                <a:gd name="T21" fmla="*/ 76 h 204"/>
                <a:gd name="T22" fmla="*/ 1524 w 1530"/>
                <a:gd name="T23" fmla="*/ 88 h 204"/>
                <a:gd name="T24" fmla="*/ 1530 w 1530"/>
                <a:gd name="T25" fmla="*/ 102 h 204"/>
                <a:gd name="T26" fmla="*/ 1524 w 1530"/>
                <a:gd name="T27" fmla="*/ 116 h 204"/>
                <a:gd name="T28" fmla="*/ 1504 w 1530"/>
                <a:gd name="T29" fmla="*/ 129 h 204"/>
                <a:gd name="T30" fmla="*/ 1469 w 1530"/>
                <a:gd name="T31" fmla="*/ 143 h 204"/>
                <a:gd name="T32" fmla="*/ 1427 w 1530"/>
                <a:gd name="T33" fmla="*/ 153 h 204"/>
                <a:gd name="T34" fmla="*/ 1372 w 1530"/>
                <a:gd name="T35" fmla="*/ 165 h 204"/>
                <a:gd name="T36" fmla="*/ 1307 w 1530"/>
                <a:gd name="T37" fmla="*/ 175 h 204"/>
                <a:gd name="T38" fmla="*/ 1232 w 1530"/>
                <a:gd name="T39" fmla="*/ 184 h 204"/>
                <a:gd name="T40" fmla="*/ 1151 w 1530"/>
                <a:gd name="T41" fmla="*/ 190 h 204"/>
                <a:gd name="T42" fmla="*/ 1063 w 1530"/>
                <a:gd name="T43" fmla="*/ 196 h 204"/>
                <a:gd name="T44" fmla="*/ 968 w 1530"/>
                <a:gd name="T45" fmla="*/ 202 h 204"/>
                <a:gd name="T46" fmla="*/ 869 w 1530"/>
                <a:gd name="T47" fmla="*/ 204 h 204"/>
                <a:gd name="T48" fmla="*/ 765 w 1530"/>
                <a:gd name="T49" fmla="*/ 204 h 204"/>
                <a:gd name="T50" fmla="*/ 662 w 1530"/>
                <a:gd name="T51" fmla="*/ 204 h 204"/>
                <a:gd name="T52" fmla="*/ 562 w 1530"/>
                <a:gd name="T53" fmla="*/ 202 h 204"/>
                <a:gd name="T54" fmla="*/ 467 w 1530"/>
                <a:gd name="T55" fmla="*/ 196 h 204"/>
                <a:gd name="T56" fmla="*/ 380 w 1530"/>
                <a:gd name="T57" fmla="*/ 190 h 204"/>
                <a:gd name="T58" fmla="*/ 298 w 1530"/>
                <a:gd name="T59" fmla="*/ 184 h 204"/>
                <a:gd name="T60" fmla="*/ 223 w 1530"/>
                <a:gd name="T61" fmla="*/ 175 h 204"/>
                <a:gd name="T62" fmla="*/ 158 w 1530"/>
                <a:gd name="T63" fmla="*/ 165 h 204"/>
                <a:gd name="T64" fmla="*/ 104 w 1530"/>
                <a:gd name="T65" fmla="*/ 153 h 204"/>
                <a:gd name="T66" fmla="*/ 59 w 1530"/>
                <a:gd name="T67" fmla="*/ 143 h 204"/>
                <a:gd name="T68" fmla="*/ 27 w 1530"/>
                <a:gd name="T69" fmla="*/ 129 h 204"/>
                <a:gd name="T70" fmla="*/ 6 w 1530"/>
                <a:gd name="T71" fmla="*/ 116 h 204"/>
                <a:gd name="T72" fmla="*/ 0 w 1530"/>
                <a:gd name="T73" fmla="*/ 102 h 204"/>
                <a:gd name="T74" fmla="*/ 6 w 1530"/>
                <a:gd name="T75" fmla="*/ 88 h 204"/>
                <a:gd name="T76" fmla="*/ 27 w 1530"/>
                <a:gd name="T77" fmla="*/ 76 h 204"/>
                <a:gd name="T78" fmla="*/ 59 w 1530"/>
                <a:gd name="T79" fmla="*/ 61 h 204"/>
                <a:gd name="T80" fmla="*/ 104 w 1530"/>
                <a:gd name="T81" fmla="*/ 51 h 204"/>
                <a:gd name="T82" fmla="*/ 158 w 1530"/>
                <a:gd name="T83" fmla="*/ 39 h 204"/>
                <a:gd name="T84" fmla="*/ 223 w 1530"/>
                <a:gd name="T85" fmla="*/ 29 h 204"/>
                <a:gd name="T86" fmla="*/ 298 w 1530"/>
                <a:gd name="T87" fmla="*/ 21 h 204"/>
                <a:gd name="T88" fmla="*/ 380 w 1530"/>
                <a:gd name="T89" fmla="*/ 12 h 204"/>
                <a:gd name="T90" fmla="*/ 467 w 1530"/>
                <a:gd name="T91" fmla="*/ 8 h 204"/>
                <a:gd name="T92" fmla="*/ 562 w 1530"/>
                <a:gd name="T93" fmla="*/ 2 h 204"/>
                <a:gd name="T94" fmla="*/ 662 w 1530"/>
                <a:gd name="T95" fmla="*/ 0 h 204"/>
                <a:gd name="T96" fmla="*/ 765 w 1530"/>
                <a:gd name="T97"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0" h="204">
                  <a:moveTo>
                    <a:pt x="765" y="0"/>
                  </a:moveTo>
                  <a:lnTo>
                    <a:pt x="869" y="0"/>
                  </a:lnTo>
                  <a:lnTo>
                    <a:pt x="968" y="2"/>
                  </a:lnTo>
                  <a:lnTo>
                    <a:pt x="1063" y="8"/>
                  </a:lnTo>
                  <a:lnTo>
                    <a:pt x="1151" y="12"/>
                  </a:lnTo>
                  <a:lnTo>
                    <a:pt x="1232" y="21"/>
                  </a:lnTo>
                  <a:lnTo>
                    <a:pt x="1307" y="29"/>
                  </a:lnTo>
                  <a:lnTo>
                    <a:pt x="1372" y="39"/>
                  </a:lnTo>
                  <a:lnTo>
                    <a:pt x="1427" y="51"/>
                  </a:lnTo>
                  <a:lnTo>
                    <a:pt x="1469" y="61"/>
                  </a:lnTo>
                  <a:lnTo>
                    <a:pt x="1504" y="76"/>
                  </a:lnTo>
                  <a:lnTo>
                    <a:pt x="1524" y="88"/>
                  </a:lnTo>
                  <a:lnTo>
                    <a:pt x="1530" y="102"/>
                  </a:lnTo>
                  <a:lnTo>
                    <a:pt x="1524" y="116"/>
                  </a:lnTo>
                  <a:lnTo>
                    <a:pt x="1504" y="129"/>
                  </a:lnTo>
                  <a:lnTo>
                    <a:pt x="1469" y="143"/>
                  </a:lnTo>
                  <a:lnTo>
                    <a:pt x="1427" y="153"/>
                  </a:lnTo>
                  <a:lnTo>
                    <a:pt x="1372" y="165"/>
                  </a:lnTo>
                  <a:lnTo>
                    <a:pt x="1307" y="175"/>
                  </a:lnTo>
                  <a:lnTo>
                    <a:pt x="1232" y="184"/>
                  </a:lnTo>
                  <a:lnTo>
                    <a:pt x="1151" y="190"/>
                  </a:lnTo>
                  <a:lnTo>
                    <a:pt x="1063" y="196"/>
                  </a:lnTo>
                  <a:lnTo>
                    <a:pt x="968" y="202"/>
                  </a:lnTo>
                  <a:lnTo>
                    <a:pt x="869" y="204"/>
                  </a:lnTo>
                  <a:lnTo>
                    <a:pt x="765" y="204"/>
                  </a:lnTo>
                  <a:lnTo>
                    <a:pt x="662" y="204"/>
                  </a:lnTo>
                  <a:lnTo>
                    <a:pt x="562" y="202"/>
                  </a:lnTo>
                  <a:lnTo>
                    <a:pt x="467" y="196"/>
                  </a:lnTo>
                  <a:lnTo>
                    <a:pt x="380" y="190"/>
                  </a:lnTo>
                  <a:lnTo>
                    <a:pt x="298" y="184"/>
                  </a:lnTo>
                  <a:lnTo>
                    <a:pt x="223" y="175"/>
                  </a:lnTo>
                  <a:lnTo>
                    <a:pt x="158" y="165"/>
                  </a:lnTo>
                  <a:lnTo>
                    <a:pt x="104" y="153"/>
                  </a:lnTo>
                  <a:lnTo>
                    <a:pt x="59" y="143"/>
                  </a:lnTo>
                  <a:lnTo>
                    <a:pt x="27" y="129"/>
                  </a:lnTo>
                  <a:lnTo>
                    <a:pt x="6" y="116"/>
                  </a:lnTo>
                  <a:lnTo>
                    <a:pt x="0" y="102"/>
                  </a:lnTo>
                  <a:lnTo>
                    <a:pt x="6" y="88"/>
                  </a:lnTo>
                  <a:lnTo>
                    <a:pt x="27" y="76"/>
                  </a:lnTo>
                  <a:lnTo>
                    <a:pt x="59" y="61"/>
                  </a:lnTo>
                  <a:lnTo>
                    <a:pt x="104" y="51"/>
                  </a:lnTo>
                  <a:lnTo>
                    <a:pt x="158" y="39"/>
                  </a:lnTo>
                  <a:lnTo>
                    <a:pt x="223" y="29"/>
                  </a:lnTo>
                  <a:lnTo>
                    <a:pt x="298" y="21"/>
                  </a:lnTo>
                  <a:lnTo>
                    <a:pt x="380" y="12"/>
                  </a:lnTo>
                  <a:lnTo>
                    <a:pt x="467" y="8"/>
                  </a:lnTo>
                  <a:lnTo>
                    <a:pt x="562" y="2"/>
                  </a:lnTo>
                  <a:lnTo>
                    <a:pt x="662" y="0"/>
                  </a:lnTo>
                  <a:lnTo>
                    <a:pt x="765" y="0"/>
                  </a:lnTo>
                  <a:close/>
                </a:path>
              </a:pathLst>
            </a:custGeom>
            <a:solidFill>
              <a:srgbClr val="212E3C"/>
            </a:solidFill>
            <a:ln w="25400" cap="flat" cmpd="sng" algn="ctr">
              <a:noFill/>
              <a:prstDash val="solid"/>
            </a:ln>
            <a:effectLst/>
          </p:spPr>
          <p:txBody>
            <a:bodyPr rot="0" spcFirstLastPara="0" vertOverflow="overflow" horzOverflow="overflow" vert="horz" wrap="square" lIns="91417" tIns="45708" rIns="91417" bIns="45708" numCol="1" spcCol="0" rtlCol="0" fromWordArt="0" anchor="ctr" anchorCtr="0" forceAA="0" compatLnSpc="1">
              <a:noAutofit/>
            </a:bodyPr>
            <a:lstStyle/>
            <a:p>
              <a:pPr algn="ctr">
                <a:lnSpc>
                  <a:spcPct val="130000"/>
                </a:lnSpc>
              </a:pPr>
              <a:endParaRPr lang="zh-CN" altLang="en-US" sz="1895" kern="0">
                <a:solidFill>
                  <a:sysClr val="window" lastClr="FFFFFF"/>
                </a:solidFill>
                <a:latin typeface="Arial" panose="020B0604020202020204" pitchFamily="34" charset="0"/>
                <a:ea typeface="微软雅黑" panose="020B0503020204020204" charset="-122"/>
              </a:endParaRPr>
            </a:p>
          </p:txBody>
        </p:sp>
        <p:sp>
          <p:nvSpPr>
            <p:cNvPr id="7" name="Freeform 22"/>
            <p:cNvSpPr/>
            <p:nvPr/>
          </p:nvSpPr>
          <p:spPr bwMode="auto">
            <a:xfrm>
              <a:off x="3065827" y="4544203"/>
              <a:ext cx="2987392" cy="604727"/>
            </a:xfrm>
            <a:custGeom>
              <a:avLst/>
              <a:gdLst>
                <a:gd name="T0" fmla="*/ 0 w 1319"/>
                <a:gd name="T1" fmla="*/ 0 h 267"/>
                <a:gd name="T2" fmla="*/ 1319 w 1319"/>
                <a:gd name="T3" fmla="*/ 0 h 267"/>
                <a:gd name="T4" fmla="*/ 1319 w 1319"/>
                <a:gd name="T5" fmla="*/ 177 h 267"/>
                <a:gd name="T6" fmla="*/ 1310 w 1319"/>
                <a:gd name="T7" fmla="*/ 192 h 267"/>
                <a:gd name="T8" fmla="*/ 1290 w 1319"/>
                <a:gd name="T9" fmla="*/ 204 h 267"/>
                <a:gd name="T10" fmla="*/ 1258 w 1319"/>
                <a:gd name="T11" fmla="*/ 216 h 267"/>
                <a:gd name="T12" fmla="*/ 1213 w 1319"/>
                <a:gd name="T13" fmla="*/ 226 h 267"/>
                <a:gd name="T14" fmla="*/ 1156 w 1319"/>
                <a:gd name="T15" fmla="*/ 237 h 267"/>
                <a:gd name="T16" fmla="*/ 1091 w 1319"/>
                <a:gd name="T17" fmla="*/ 245 h 267"/>
                <a:gd name="T18" fmla="*/ 1018 w 1319"/>
                <a:gd name="T19" fmla="*/ 253 h 267"/>
                <a:gd name="T20" fmla="*/ 937 w 1319"/>
                <a:gd name="T21" fmla="*/ 259 h 267"/>
                <a:gd name="T22" fmla="*/ 850 w 1319"/>
                <a:gd name="T23" fmla="*/ 263 h 267"/>
                <a:gd name="T24" fmla="*/ 757 w 1319"/>
                <a:gd name="T25" fmla="*/ 265 h 267"/>
                <a:gd name="T26" fmla="*/ 659 w 1319"/>
                <a:gd name="T27" fmla="*/ 267 h 267"/>
                <a:gd name="T28" fmla="*/ 562 w 1319"/>
                <a:gd name="T29" fmla="*/ 265 h 267"/>
                <a:gd name="T30" fmla="*/ 468 w 1319"/>
                <a:gd name="T31" fmla="*/ 263 h 267"/>
                <a:gd name="T32" fmla="*/ 381 w 1319"/>
                <a:gd name="T33" fmla="*/ 259 h 267"/>
                <a:gd name="T34" fmla="*/ 300 w 1319"/>
                <a:gd name="T35" fmla="*/ 253 h 267"/>
                <a:gd name="T36" fmla="*/ 227 w 1319"/>
                <a:gd name="T37" fmla="*/ 245 h 267"/>
                <a:gd name="T38" fmla="*/ 162 w 1319"/>
                <a:gd name="T39" fmla="*/ 237 h 267"/>
                <a:gd name="T40" fmla="*/ 105 w 1319"/>
                <a:gd name="T41" fmla="*/ 226 h 267"/>
                <a:gd name="T42" fmla="*/ 61 w 1319"/>
                <a:gd name="T43" fmla="*/ 216 h 267"/>
                <a:gd name="T44" fmla="*/ 28 w 1319"/>
                <a:gd name="T45" fmla="*/ 204 h 267"/>
                <a:gd name="T46" fmla="*/ 6 w 1319"/>
                <a:gd name="T47" fmla="*/ 192 h 267"/>
                <a:gd name="T48" fmla="*/ 0 w 1319"/>
                <a:gd name="T49" fmla="*/ 177 h 267"/>
                <a:gd name="T50" fmla="*/ 0 w 1319"/>
                <a:gd name="T51"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9" h="267">
                  <a:moveTo>
                    <a:pt x="0" y="0"/>
                  </a:moveTo>
                  <a:lnTo>
                    <a:pt x="1319" y="0"/>
                  </a:lnTo>
                  <a:lnTo>
                    <a:pt x="1319" y="177"/>
                  </a:lnTo>
                  <a:lnTo>
                    <a:pt x="1310" y="192"/>
                  </a:lnTo>
                  <a:lnTo>
                    <a:pt x="1290" y="204"/>
                  </a:lnTo>
                  <a:lnTo>
                    <a:pt x="1258" y="216"/>
                  </a:lnTo>
                  <a:lnTo>
                    <a:pt x="1213" y="226"/>
                  </a:lnTo>
                  <a:lnTo>
                    <a:pt x="1156" y="237"/>
                  </a:lnTo>
                  <a:lnTo>
                    <a:pt x="1091" y="245"/>
                  </a:lnTo>
                  <a:lnTo>
                    <a:pt x="1018" y="253"/>
                  </a:lnTo>
                  <a:lnTo>
                    <a:pt x="937" y="259"/>
                  </a:lnTo>
                  <a:lnTo>
                    <a:pt x="850" y="263"/>
                  </a:lnTo>
                  <a:lnTo>
                    <a:pt x="757" y="265"/>
                  </a:lnTo>
                  <a:lnTo>
                    <a:pt x="659" y="267"/>
                  </a:lnTo>
                  <a:lnTo>
                    <a:pt x="562" y="265"/>
                  </a:lnTo>
                  <a:lnTo>
                    <a:pt x="468" y="263"/>
                  </a:lnTo>
                  <a:lnTo>
                    <a:pt x="381" y="259"/>
                  </a:lnTo>
                  <a:lnTo>
                    <a:pt x="300" y="253"/>
                  </a:lnTo>
                  <a:lnTo>
                    <a:pt x="227" y="245"/>
                  </a:lnTo>
                  <a:lnTo>
                    <a:pt x="162" y="237"/>
                  </a:lnTo>
                  <a:lnTo>
                    <a:pt x="105" y="226"/>
                  </a:lnTo>
                  <a:lnTo>
                    <a:pt x="61" y="216"/>
                  </a:lnTo>
                  <a:lnTo>
                    <a:pt x="28" y="204"/>
                  </a:lnTo>
                  <a:lnTo>
                    <a:pt x="6" y="192"/>
                  </a:lnTo>
                  <a:lnTo>
                    <a:pt x="0" y="177"/>
                  </a:lnTo>
                  <a:lnTo>
                    <a:pt x="0" y="0"/>
                  </a:lnTo>
                  <a:close/>
                </a:path>
              </a:pathLst>
            </a:custGeom>
            <a:solidFill>
              <a:srgbClr val="FBBF09"/>
            </a:solidFill>
            <a:ln w="25400" cap="flat" cmpd="sng" algn="ctr">
              <a:noFill/>
              <a:prstDash val="solid"/>
            </a:ln>
            <a:effectLst/>
          </p:spPr>
          <p:txBody>
            <a:bodyPr rot="0" spcFirstLastPara="0" vertOverflow="overflow" horzOverflow="overflow" vert="horz" wrap="square" lIns="91417" tIns="45708" rIns="91417" bIns="45708" numCol="1" spcCol="0" rtlCol="0" fromWordArt="0" anchor="ctr" anchorCtr="0" forceAA="0" compatLnSpc="1">
              <a:noAutofit/>
            </a:bodyPr>
            <a:lstStyle/>
            <a:p>
              <a:pPr algn="ctr">
                <a:lnSpc>
                  <a:spcPct val="130000"/>
                </a:lnSpc>
              </a:pPr>
              <a:endParaRPr lang="zh-CN" altLang="en-US" sz="1895" kern="0">
                <a:solidFill>
                  <a:sysClr val="window" lastClr="FFFFFF"/>
                </a:solidFill>
                <a:latin typeface="Arial" panose="020B0604020202020204" pitchFamily="34" charset="0"/>
                <a:ea typeface="微软雅黑" panose="020B0503020204020204" charset="-122"/>
              </a:endParaRPr>
            </a:p>
          </p:txBody>
        </p:sp>
        <p:sp>
          <p:nvSpPr>
            <p:cNvPr id="8" name="Freeform 23"/>
            <p:cNvSpPr/>
            <p:nvPr/>
          </p:nvSpPr>
          <p:spPr bwMode="auto">
            <a:xfrm>
              <a:off x="3065827" y="4342629"/>
              <a:ext cx="2987392" cy="400886"/>
            </a:xfrm>
            <a:custGeom>
              <a:avLst/>
              <a:gdLst>
                <a:gd name="T0" fmla="*/ 659 w 1319"/>
                <a:gd name="T1" fmla="*/ 0 h 177"/>
                <a:gd name="T2" fmla="*/ 757 w 1319"/>
                <a:gd name="T3" fmla="*/ 2 h 177"/>
                <a:gd name="T4" fmla="*/ 850 w 1319"/>
                <a:gd name="T5" fmla="*/ 4 h 177"/>
                <a:gd name="T6" fmla="*/ 937 w 1319"/>
                <a:gd name="T7" fmla="*/ 8 h 177"/>
                <a:gd name="T8" fmla="*/ 1018 w 1319"/>
                <a:gd name="T9" fmla="*/ 14 h 177"/>
                <a:gd name="T10" fmla="*/ 1091 w 1319"/>
                <a:gd name="T11" fmla="*/ 22 h 177"/>
                <a:gd name="T12" fmla="*/ 1156 w 1319"/>
                <a:gd name="T13" fmla="*/ 30 h 177"/>
                <a:gd name="T14" fmla="*/ 1213 w 1319"/>
                <a:gd name="T15" fmla="*/ 40 h 177"/>
                <a:gd name="T16" fmla="*/ 1258 w 1319"/>
                <a:gd name="T17" fmla="*/ 50 h 177"/>
                <a:gd name="T18" fmla="*/ 1290 w 1319"/>
                <a:gd name="T19" fmla="*/ 63 h 177"/>
                <a:gd name="T20" fmla="*/ 1310 w 1319"/>
                <a:gd name="T21" fmla="*/ 75 h 177"/>
                <a:gd name="T22" fmla="*/ 1319 w 1319"/>
                <a:gd name="T23" fmla="*/ 89 h 177"/>
                <a:gd name="T24" fmla="*/ 1310 w 1319"/>
                <a:gd name="T25" fmla="*/ 101 h 177"/>
                <a:gd name="T26" fmla="*/ 1290 w 1319"/>
                <a:gd name="T27" fmla="*/ 114 h 177"/>
                <a:gd name="T28" fmla="*/ 1258 w 1319"/>
                <a:gd name="T29" fmla="*/ 126 h 177"/>
                <a:gd name="T30" fmla="*/ 1213 w 1319"/>
                <a:gd name="T31" fmla="*/ 136 h 177"/>
                <a:gd name="T32" fmla="*/ 1156 w 1319"/>
                <a:gd name="T33" fmla="*/ 146 h 177"/>
                <a:gd name="T34" fmla="*/ 1091 w 1319"/>
                <a:gd name="T35" fmla="*/ 156 h 177"/>
                <a:gd name="T36" fmla="*/ 1018 w 1319"/>
                <a:gd name="T37" fmla="*/ 163 h 177"/>
                <a:gd name="T38" fmla="*/ 937 w 1319"/>
                <a:gd name="T39" fmla="*/ 169 h 177"/>
                <a:gd name="T40" fmla="*/ 850 w 1319"/>
                <a:gd name="T41" fmla="*/ 173 h 177"/>
                <a:gd name="T42" fmla="*/ 757 w 1319"/>
                <a:gd name="T43" fmla="*/ 177 h 177"/>
                <a:gd name="T44" fmla="*/ 659 w 1319"/>
                <a:gd name="T45" fmla="*/ 177 h 177"/>
                <a:gd name="T46" fmla="*/ 562 w 1319"/>
                <a:gd name="T47" fmla="*/ 177 h 177"/>
                <a:gd name="T48" fmla="*/ 468 w 1319"/>
                <a:gd name="T49" fmla="*/ 173 h 177"/>
                <a:gd name="T50" fmla="*/ 381 w 1319"/>
                <a:gd name="T51" fmla="*/ 169 h 177"/>
                <a:gd name="T52" fmla="*/ 300 w 1319"/>
                <a:gd name="T53" fmla="*/ 163 h 177"/>
                <a:gd name="T54" fmla="*/ 227 w 1319"/>
                <a:gd name="T55" fmla="*/ 156 h 177"/>
                <a:gd name="T56" fmla="*/ 162 w 1319"/>
                <a:gd name="T57" fmla="*/ 146 h 177"/>
                <a:gd name="T58" fmla="*/ 105 w 1319"/>
                <a:gd name="T59" fmla="*/ 136 h 177"/>
                <a:gd name="T60" fmla="*/ 61 w 1319"/>
                <a:gd name="T61" fmla="*/ 126 h 177"/>
                <a:gd name="T62" fmla="*/ 28 w 1319"/>
                <a:gd name="T63" fmla="*/ 114 h 177"/>
                <a:gd name="T64" fmla="*/ 6 w 1319"/>
                <a:gd name="T65" fmla="*/ 101 h 177"/>
                <a:gd name="T66" fmla="*/ 0 w 1319"/>
                <a:gd name="T67" fmla="*/ 89 h 177"/>
                <a:gd name="T68" fmla="*/ 6 w 1319"/>
                <a:gd name="T69" fmla="*/ 75 h 177"/>
                <a:gd name="T70" fmla="*/ 28 w 1319"/>
                <a:gd name="T71" fmla="*/ 63 h 177"/>
                <a:gd name="T72" fmla="*/ 61 w 1319"/>
                <a:gd name="T73" fmla="*/ 50 h 177"/>
                <a:gd name="T74" fmla="*/ 105 w 1319"/>
                <a:gd name="T75" fmla="*/ 40 h 177"/>
                <a:gd name="T76" fmla="*/ 162 w 1319"/>
                <a:gd name="T77" fmla="*/ 30 h 177"/>
                <a:gd name="T78" fmla="*/ 227 w 1319"/>
                <a:gd name="T79" fmla="*/ 22 h 177"/>
                <a:gd name="T80" fmla="*/ 300 w 1319"/>
                <a:gd name="T81" fmla="*/ 14 h 177"/>
                <a:gd name="T82" fmla="*/ 381 w 1319"/>
                <a:gd name="T83" fmla="*/ 8 h 177"/>
                <a:gd name="T84" fmla="*/ 468 w 1319"/>
                <a:gd name="T85" fmla="*/ 4 h 177"/>
                <a:gd name="T86" fmla="*/ 562 w 1319"/>
                <a:gd name="T87" fmla="*/ 2 h 177"/>
                <a:gd name="T88" fmla="*/ 659 w 1319"/>
                <a:gd name="T89"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9" h="177">
                  <a:moveTo>
                    <a:pt x="659" y="0"/>
                  </a:moveTo>
                  <a:lnTo>
                    <a:pt x="757" y="2"/>
                  </a:lnTo>
                  <a:lnTo>
                    <a:pt x="850" y="4"/>
                  </a:lnTo>
                  <a:lnTo>
                    <a:pt x="937" y="8"/>
                  </a:lnTo>
                  <a:lnTo>
                    <a:pt x="1018" y="14"/>
                  </a:lnTo>
                  <a:lnTo>
                    <a:pt x="1091" y="22"/>
                  </a:lnTo>
                  <a:lnTo>
                    <a:pt x="1156" y="30"/>
                  </a:lnTo>
                  <a:lnTo>
                    <a:pt x="1213" y="40"/>
                  </a:lnTo>
                  <a:lnTo>
                    <a:pt x="1258" y="50"/>
                  </a:lnTo>
                  <a:lnTo>
                    <a:pt x="1290" y="63"/>
                  </a:lnTo>
                  <a:lnTo>
                    <a:pt x="1310" y="75"/>
                  </a:lnTo>
                  <a:lnTo>
                    <a:pt x="1319" y="89"/>
                  </a:lnTo>
                  <a:lnTo>
                    <a:pt x="1310" y="101"/>
                  </a:lnTo>
                  <a:lnTo>
                    <a:pt x="1290" y="114"/>
                  </a:lnTo>
                  <a:lnTo>
                    <a:pt x="1258" y="126"/>
                  </a:lnTo>
                  <a:lnTo>
                    <a:pt x="1213" y="136"/>
                  </a:lnTo>
                  <a:lnTo>
                    <a:pt x="1156" y="146"/>
                  </a:lnTo>
                  <a:lnTo>
                    <a:pt x="1091" y="156"/>
                  </a:lnTo>
                  <a:lnTo>
                    <a:pt x="1018" y="163"/>
                  </a:lnTo>
                  <a:lnTo>
                    <a:pt x="937" y="169"/>
                  </a:lnTo>
                  <a:lnTo>
                    <a:pt x="850" y="173"/>
                  </a:lnTo>
                  <a:lnTo>
                    <a:pt x="757" y="177"/>
                  </a:lnTo>
                  <a:lnTo>
                    <a:pt x="659" y="177"/>
                  </a:lnTo>
                  <a:lnTo>
                    <a:pt x="562" y="177"/>
                  </a:lnTo>
                  <a:lnTo>
                    <a:pt x="468" y="173"/>
                  </a:lnTo>
                  <a:lnTo>
                    <a:pt x="381" y="169"/>
                  </a:lnTo>
                  <a:lnTo>
                    <a:pt x="300" y="163"/>
                  </a:lnTo>
                  <a:lnTo>
                    <a:pt x="227" y="156"/>
                  </a:lnTo>
                  <a:lnTo>
                    <a:pt x="162" y="146"/>
                  </a:lnTo>
                  <a:lnTo>
                    <a:pt x="105" y="136"/>
                  </a:lnTo>
                  <a:lnTo>
                    <a:pt x="61" y="126"/>
                  </a:lnTo>
                  <a:lnTo>
                    <a:pt x="28" y="114"/>
                  </a:lnTo>
                  <a:lnTo>
                    <a:pt x="6" y="101"/>
                  </a:lnTo>
                  <a:lnTo>
                    <a:pt x="0" y="89"/>
                  </a:lnTo>
                  <a:lnTo>
                    <a:pt x="6" y="75"/>
                  </a:lnTo>
                  <a:lnTo>
                    <a:pt x="28" y="63"/>
                  </a:lnTo>
                  <a:lnTo>
                    <a:pt x="61" y="50"/>
                  </a:lnTo>
                  <a:lnTo>
                    <a:pt x="105" y="40"/>
                  </a:lnTo>
                  <a:lnTo>
                    <a:pt x="162" y="30"/>
                  </a:lnTo>
                  <a:lnTo>
                    <a:pt x="227" y="22"/>
                  </a:lnTo>
                  <a:lnTo>
                    <a:pt x="300" y="14"/>
                  </a:lnTo>
                  <a:lnTo>
                    <a:pt x="381" y="8"/>
                  </a:lnTo>
                  <a:lnTo>
                    <a:pt x="468" y="4"/>
                  </a:lnTo>
                  <a:lnTo>
                    <a:pt x="562" y="2"/>
                  </a:lnTo>
                  <a:lnTo>
                    <a:pt x="659" y="0"/>
                  </a:lnTo>
                  <a:close/>
                </a:path>
              </a:pathLst>
            </a:custGeom>
            <a:solidFill>
              <a:srgbClr val="212E3C"/>
            </a:solidFill>
            <a:ln w="25400" cap="flat" cmpd="sng" algn="ctr">
              <a:noFill/>
              <a:prstDash val="solid"/>
            </a:ln>
            <a:effectLst/>
          </p:spPr>
          <p:txBody>
            <a:bodyPr rot="0" spcFirstLastPara="0" vertOverflow="overflow" horzOverflow="overflow" vert="horz" wrap="square" lIns="91417" tIns="45708" rIns="91417" bIns="45708" numCol="1" spcCol="0" rtlCol="0" fromWordArt="0" anchor="ctr" anchorCtr="0" forceAA="0" compatLnSpc="1">
              <a:noAutofit/>
            </a:bodyPr>
            <a:lstStyle/>
            <a:p>
              <a:pPr algn="ctr">
                <a:lnSpc>
                  <a:spcPct val="130000"/>
                </a:lnSpc>
              </a:pPr>
              <a:endParaRPr lang="zh-CN" altLang="en-US" sz="1895" kern="0">
                <a:solidFill>
                  <a:sysClr val="window" lastClr="FFFFFF"/>
                </a:solidFill>
                <a:latin typeface="Arial" panose="020B0604020202020204" pitchFamily="34" charset="0"/>
                <a:ea typeface="微软雅黑" panose="020B0503020204020204" charset="-122"/>
              </a:endParaRPr>
            </a:p>
          </p:txBody>
        </p:sp>
        <p:sp>
          <p:nvSpPr>
            <p:cNvPr id="11" name="Freeform 26"/>
            <p:cNvSpPr/>
            <p:nvPr/>
          </p:nvSpPr>
          <p:spPr bwMode="auto">
            <a:xfrm>
              <a:off x="3290052" y="4143318"/>
              <a:ext cx="2536678" cy="520925"/>
            </a:xfrm>
            <a:custGeom>
              <a:avLst/>
              <a:gdLst>
                <a:gd name="T0" fmla="*/ 0 w 1120"/>
                <a:gd name="T1" fmla="*/ 0 h 230"/>
                <a:gd name="T2" fmla="*/ 1120 w 1120"/>
                <a:gd name="T3" fmla="*/ 0 h 230"/>
                <a:gd name="T4" fmla="*/ 1120 w 1120"/>
                <a:gd name="T5" fmla="*/ 153 h 230"/>
                <a:gd name="T6" fmla="*/ 1114 w 1120"/>
                <a:gd name="T7" fmla="*/ 167 h 230"/>
                <a:gd name="T8" fmla="*/ 1092 w 1120"/>
                <a:gd name="T9" fmla="*/ 177 h 230"/>
                <a:gd name="T10" fmla="*/ 1057 w 1120"/>
                <a:gd name="T11" fmla="*/ 189 h 230"/>
                <a:gd name="T12" fmla="*/ 1013 w 1120"/>
                <a:gd name="T13" fmla="*/ 200 h 230"/>
                <a:gd name="T14" fmla="*/ 956 w 1120"/>
                <a:gd name="T15" fmla="*/ 208 h 230"/>
                <a:gd name="T16" fmla="*/ 891 w 1120"/>
                <a:gd name="T17" fmla="*/ 216 h 230"/>
                <a:gd name="T18" fmla="*/ 818 w 1120"/>
                <a:gd name="T19" fmla="*/ 222 h 230"/>
                <a:gd name="T20" fmla="*/ 737 w 1120"/>
                <a:gd name="T21" fmla="*/ 226 h 230"/>
                <a:gd name="T22" fmla="*/ 651 w 1120"/>
                <a:gd name="T23" fmla="*/ 230 h 230"/>
                <a:gd name="T24" fmla="*/ 560 w 1120"/>
                <a:gd name="T25" fmla="*/ 230 h 230"/>
                <a:gd name="T26" fmla="*/ 469 w 1120"/>
                <a:gd name="T27" fmla="*/ 230 h 230"/>
                <a:gd name="T28" fmla="*/ 384 w 1120"/>
                <a:gd name="T29" fmla="*/ 226 h 230"/>
                <a:gd name="T30" fmla="*/ 302 w 1120"/>
                <a:gd name="T31" fmla="*/ 222 h 230"/>
                <a:gd name="T32" fmla="*/ 229 w 1120"/>
                <a:gd name="T33" fmla="*/ 216 h 230"/>
                <a:gd name="T34" fmla="*/ 164 w 1120"/>
                <a:gd name="T35" fmla="*/ 208 h 230"/>
                <a:gd name="T36" fmla="*/ 108 w 1120"/>
                <a:gd name="T37" fmla="*/ 200 h 230"/>
                <a:gd name="T38" fmla="*/ 63 w 1120"/>
                <a:gd name="T39" fmla="*/ 189 h 230"/>
                <a:gd name="T40" fmla="*/ 29 w 1120"/>
                <a:gd name="T41" fmla="*/ 177 h 230"/>
                <a:gd name="T42" fmla="*/ 6 w 1120"/>
                <a:gd name="T43" fmla="*/ 167 h 230"/>
                <a:gd name="T44" fmla="*/ 0 w 1120"/>
                <a:gd name="T45" fmla="*/ 153 h 230"/>
                <a:gd name="T46" fmla="*/ 0 w 1120"/>
                <a:gd name="T4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0" h="230">
                  <a:moveTo>
                    <a:pt x="0" y="0"/>
                  </a:moveTo>
                  <a:lnTo>
                    <a:pt x="1120" y="0"/>
                  </a:lnTo>
                  <a:lnTo>
                    <a:pt x="1120" y="153"/>
                  </a:lnTo>
                  <a:lnTo>
                    <a:pt x="1114" y="167"/>
                  </a:lnTo>
                  <a:lnTo>
                    <a:pt x="1092" y="177"/>
                  </a:lnTo>
                  <a:lnTo>
                    <a:pt x="1057" y="189"/>
                  </a:lnTo>
                  <a:lnTo>
                    <a:pt x="1013" y="200"/>
                  </a:lnTo>
                  <a:lnTo>
                    <a:pt x="956" y="208"/>
                  </a:lnTo>
                  <a:lnTo>
                    <a:pt x="891" y="216"/>
                  </a:lnTo>
                  <a:lnTo>
                    <a:pt x="818" y="222"/>
                  </a:lnTo>
                  <a:lnTo>
                    <a:pt x="737" y="226"/>
                  </a:lnTo>
                  <a:lnTo>
                    <a:pt x="651" y="230"/>
                  </a:lnTo>
                  <a:lnTo>
                    <a:pt x="560" y="230"/>
                  </a:lnTo>
                  <a:lnTo>
                    <a:pt x="469" y="230"/>
                  </a:lnTo>
                  <a:lnTo>
                    <a:pt x="384" y="226"/>
                  </a:lnTo>
                  <a:lnTo>
                    <a:pt x="302" y="222"/>
                  </a:lnTo>
                  <a:lnTo>
                    <a:pt x="229" y="216"/>
                  </a:lnTo>
                  <a:lnTo>
                    <a:pt x="164" y="208"/>
                  </a:lnTo>
                  <a:lnTo>
                    <a:pt x="108" y="200"/>
                  </a:lnTo>
                  <a:lnTo>
                    <a:pt x="63" y="189"/>
                  </a:lnTo>
                  <a:lnTo>
                    <a:pt x="29" y="177"/>
                  </a:lnTo>
                  <a:lnTo>
                    <a:pt x="6" y="167"/>
                  </a:lnTo>
                  <a:lnTo>
                    <a:pt x="0" y="153"/>
                  </a:lnTo>
                  <a:lnTo>
                    <a:pt x="0" y="0"/>
                  </a:lnTo>
                  <a:close/>
                </a:path>
              </a:pathLst>
            </a:custGeom>
            <a:solidFill>
              <a:srgbClr val="FBBF09"/>
            </a:solidFill>
            <a:ln w="25400" cap="flat" cmpd="sng" algn="ctr">
              <a:noFill/>
              <a:prstDash val="solid"/>
            </a:ln>
            <a:effectLst/>
          </p:spPr>
          <p:txBody>
            <a:bodyPr rot="0" spcFirstLastPara="0" vertOverflow="overflow" horzOverflow="overflow" vert="horz" wrap="square" lIns="91417" tIns="45708" rIns="91417" bIns="45708" numCol="1" spcCol="0" rtlCol="0" fromWordArt="0" anchor="ctr" anchorCtr="0" forceAA="0" compatLnSpc="1">
              <a:noAutofit/>
            </a:bodyPr>
            <a:lstStyle/>
            <a:p>
              <a:pPr algn="ctr">
                <a:lnSpc>
                  <a:spcPct val="130000"/>
                </a:lnSpc>
              </a:pPr>
              <a:endParaRPr lang="zh-CN" altLang="en-US" sz="1895" kern="0">
                <a:solidFill>
                  <a:sysClr val="window" lastClr="FFFFFF"/>
                </a:solidFill>
                <a:latin typeface="Arial" panose="020B0604020202020204" pitchFamily="34" charset="0"/>
                <a:ea typeface="微软雅黑" panose="020B0503020204020204" charset="-122"/>
              </a:endParaRPr>
            </a:p>
          </p:txBody>
        </p:sp>
        <p:sp>
          <p:nvSpPr>
            <p:cNvPr id="12" name="Freeform 27"/>
            <p:cNvSpPr/>
            <p:nvPr/>
          </p:nvSpPr>
          <p:spPr bwMode="auto">
            <a:xfrm>
              <a:off x="3290052" y="3966657"/>
              <a:ext cx="2536678" cy="346529"/>
            </a:xfrm>
            <a:custGeom>
              <a:avLst/>
              <a:gdLst>
                <a:gd name="T0" fmla="*/ 560 w 1120"/>
                <a:gd name="T1" fmla="*/ 0 h 153"/>
                <a:gd name="T2" fmla="*/ 651 w 1120"/>
                <a:gd name="T3" fmla="*/ 0 h 153"/>
                <a:gd name="T4" fmla="*/ 737 w 1120"/>
                <a:gd name="T5" fmla="*/ 4 h 153"/>
                <a:gd name="T6" fmla="*/ 818 w 1120"/>
                <a:gd name="T7" fmla="*/ 9 h 153"/>
                <a:gd name="T8" fmla="*/ 891 w 1120"/>
                <a:gd name="T9" fmla="*/ 15 h 153"/>
                <a:gd name="T10" fmla="*/ 956 w 1120"/>
                <a:gd name="T11" fmla="*/ 23 h 153"/>
                <a:gd name="T12" fmla="*/ 1013 w 1120"/>
                <a:gd name="T13" fmla="*/ 31 h 153"/>
                <a:gd name="T14" fmla="*/ 1057 w 1120"/>
                <a:gd name="T15" fmla="*/ 41 h 153"/>
                <a:gd name="T16" fmla="*/ 1092 w 1120"/>
                <a:gd name="T17" fmla="*/ 53 h 153"/>
                <a:gd name="T18" fmla="*/ 1114 w 1120"/>
                <a:gd name="T19" fmla="*/ 64 h 153"/>
                <a:gd name="T20" fmla="*/ 1120 w 1120"/>
                <a:gd name="T21" fmla="*/ 76 h 153"/>
                <a:gd name="T22" fmla="*/ 1114 w 1120"/>
                <a:gd name="T23" fmla="*/ 90 h 153"/>
                <a:gd name="T24" fmla="*/ 1092 w 1120"/>
                <a:gd name="T25" fmla="*/ 100 h 153"/>
                <a:gd name="T26" fmla="*/ 1057 w 1120"/>
                <a:gd name="T27" fmla="*/ 113 h 153"/>
                <a:gd name="T28" fmla="*/ 1013 w 1120"/>
                <a:gd name="T29" fmla="*/ 123 h 153"/>
                <a:gd name="T30" fmla="*/ 956 w 1120"/>
                <a:gd name="T31" fmla="*/ 131 h 153"/>
                <a:gd name="T32" fmla="*/ 891 w 1120"/>
                <a:gd name="T33" fmla="*/ 139 h 153"/>
                <a:gd name="T34" fmla="*/ 818 w 1120"/>
                <a:gd name="T35" fmla="*/ 145 h 153"/>
                <a:gd name="T36" fmla="*/ 737 w 1120"/>
                <a:gd name="T37" fmla="*/ 149 h 153"/>
                <a:gd name="T38" fmla="*/ 651 w 1120"/>
                <a:gd name="T39" fmla="*/ 153 h 153"/>
                <a:gd name="T40" fmla="*/ 560 w 1120"/>
                <a:gd name="T41" fmla="*/ 153 h 153"/>
                <a:gd name="T42" fmla="*/ 469 w 1120"/>
                <a:gd name="T43" fmla="*/ 153 h 153"/>
                <a:gd name="T44" fmla="*/ 384 w 1120"/>
                <a:gd name="T45" fmla="*/ 149 h 153"/>
                <a:gd name="T46" fmla="*/ 302 w 1120"/>
                <a:gd name="T47" fmla="*/ 145 h 153"/>
                <a:gd name="T48" fmla="*/ 229 w 1120"/>
                <a:gd name="T49" fmla="*/ 139 h 153"/>
                <a:gd name="T50" fmla="*/ 164 w 1120"/>
                <a:gd name="T51" fmla="*/ 131 h 153"/>
                <a:gd name="T52" fmla="*/ 108 w 1120"/>
                <a:gd name="T53" fmla="*/ 123 h 153"/>
                <a:gd name="T54" fmla="*/ 63 w 1120"/>
                <a:gd name="T55" fmla="*/ 113 h 153"/>
                <a:gd name="T56" fmla="*/ 29 w 1120"/>
                <a:gd name="T57" fmla="*/ 100 h 153"/>
                <a:gd name="T58" fmla="*/ 6 w 1120"/>
                <a:gd name="T59" fmla="*/ 90 h 153"/>
                <a:gd name="T60" fmla="*/ 0 w 1120"/>
                <a:gd name="T61" fmla="*/ 76 h 153"/>
                <a:gd name="T62" fmla="*/ 6 w 1120"/>
                <a:gd name="T63" fmla="*/ 64 h 153"/>
                <a:gd name="T64" fmla="*/ 29 w 1120"/>
                <a:gd name="T65" fmla="*/ 53 h 153"/>
                <a:gd name="T66" fmla="*/ 63 w 1120"/>
                <a:gd name="T67" fmla="*/ 41 h 153"/>
                <a:gd name="T68" fmla="*/ 108 w 1120"/>
                <a:gd name="T69" fmla="*/ 31 h 153"/>
                <a:gd name="T70" fmla="*/ 164 w 1120"/>
                <a:gd name="T71" fmla="*/ 23 h 153"/>
                <a:gd name="T72" fmla="*/ 229 w 1120"/>
                <a:gd name="T73" fmla="*/ 15 h 153"/>
                <a:gd name="T74" fmla="*/ 302 w 1120"/>
                <a:gd name="T75" fmla="*/ 9 h 153"/>
                <a:gd name="T76" fmla="*/ 384 w 1120"/>
                <a:gd name="T77" fmla="*/ 4 h 153"/>
                <a:gd name="T78" fmla="*/ 469 w 1120"/>
                <a:gd name="T79" fmla="*/ 0 h 153"/>
                <a:gd name="T80" fmla="*/ 560 w 1120"/>
                <a:gd name="T81"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0" h="153">
                  <a:moveTo>
                    <a:pt x="560" y="0"/>
                  </a:moveTo>
                  <a:lnTo>
                    <a:pt x="651" y="0"/>
                  </a:lnTo>
                  <a:lnTo>
                    <a:pt x="737" y="4"/>
                  </a:lnTo>
                  <a:lnTo>
                    <a:pt x="818" y="9"/>
                  </a:lnTo>
                  <a:lnTo>
                    <a:pt x="891" y="15"/>
                  </a:lnTo>
                  <a:lnTo>
                    <a:pt x="956" y="23"/>
                  </a:lnTo>
                  <a:lnTo>
                    <a:pt x="1013" y="31"/>
                  </a:lnTo>
                  <a:lnTo>
                    <a:pt x="1057" y="41"/>
                  </a:lnTo>
                  <a:lnTo>
                    <a:pt x="1092" y="53"/>
                  </a:lnTo>
                  <a:lnTo>
                    <a:pt x="1114" y="64"/>
                  </a:lnTo>
                  <a:lnTo>
                    <a:pt x="1120" y="76"/>
                  </a:lnTo>
                  <a:lnTo>
                    <a:pt x="1114" y="90"/>
                  </a:lnTo>
                  <a:lnTo>
                    <a:pt x="1092" y="100"/>
                  </a:lnTo>
                  <a:lnTo>
                    <a:pt x="1057" y="113"/>
                  </a:lnTo>
                  <a:lnTo>
                    <a:pt x="1013" y="123"/>
                  </a:lnTo>
                  <a:lnTo>
                    <a:pt x="956" y="131"/>
                  </a:lnTo>
                  <a:lnTo>
                    <a:pt x="891" y="139"/>
                  </a:lnTo>
                  <a:lnTo>
                    <a:pt x="818" y="145"/>
                  </a:lnTo>
                  <a:lnTo>
                    <a:pt x="737" y="149"/>
                  </a:lnTo>
                  <a:lnTo>
                    <a:pt x="651" y="153"/>
                  </a:lnTo>
                  <a:lnTo>
                    <a:pt x="560" y="153"/>
                  </a:lnTo>
                  <a:lnTo>
                    <a:pt x="469" y="153"/>
                  </a:lnTo>
                  <a:lnTo>
                    <a:pt x="384" y="149"/>
                  </a:lnTo>
                  <a:lnTo>
                    <a:pt x="302" y="145"/>
                  </a:lnTo>
                  <a:lnTo>
                    <a:pt x="229" y="139"/>
                  </a:lnTo>
                  <a:lnTo>
                    <a:pt x="164" y="131"/>
                  </a:lnTo>
                  <a:lnTo>
                    <a:pt x="108" y="123"/>
                  </a:lnTo>
                  <a:lnTo>
                    <a:pt x="63" y="113"/>
                  </a:lnTo>
                  <a:lnTo>
                    <a:pt x="29" y="100"/>
                  </a:lnTo>
                  <a:lnTo>
                    <a:pt x="6" y="90"/>
                  </a:lnTo>
                  <a:lnTo>
                    <a:pt x="0" y="76"/>
                  </a:lnTo>
                  <a:lnTo>
                    <a:pt x="6" y="64"/>
                  </a:lnTo>
                  <a:lnTo>
                    <a:pt x="29" y="53"/>
                  </a:lnTo>
                  <a:lnTo>
                    <a:pt x="63" y="41"/>
                  </a:lnTo>
                  <a:lnTo>
                    <a:pt x="108" y="31"/>
                  </a:lnTo>
                  <a:lnTo>
                    <a:pt x="164" y="23"/>
                  </a:lnTo>
                  <a:lnTo>
                    <a:pt x="229" y="15"/>
                  </a:lnTo>
                  <a:lnTo>
                    <a:pt x="302" y="9"/>
                  </a:lnTo>
                  <a:lnTo>
                    <a:pt x="384" y="4"/>
                  </a:lnTo>
                  <a:lnTo>
                    <a:pt x="469" y="0"/>
                  </a:lnTo>
                  <a:lnTo>
                    <a:pt x="560" y="0"/>
                  </a:lnTo>
                  <a:close/>
                </a:path>
              </a:pathLst>
            </a:custGeom>
            <a:solidFill>
              <a:srgbClr val="212E3C"/>
            </a:solidFill>
            <a:ln w="25400" cap="flat" cmpd="sng" algn="ctr">
              <a:noFill/>
              <a:prstDash val="solid"/>
            </a:ln>
            <a:effectLst/>
          </p:spPr>
          <p:txBody>
            <a:bodyPr rot="0" spcFirstLastPara="0" vertOverflow="overflow" horzOverflow="overflow" vert="horz" wrap="square" lIns="91417" tIns="45708" rIns="91417" bIns="45708" numCol="1" spcCol="0" rtlCol="0" fromWordArt="0" anchor="ctr" anchorCtr="0" forceAA="0" compatLnSpc="1">
              <a:noAutofit/>
            </a:bodyPr>
            <a:lstStyle/>
            <a:p>
              <a:pPr algn="ctr">
                <a:lnSpc>
                  <a:spcPct val="130000"/>
                </a:lnSpc>
              </a:pPr>
              <a:endParaRPr lang="zh-CN" altLang="en-US" sz="1895" kern="0">
                <a:solidFill>
                  <a:sysClr val="window" lastClr="FFFFFF"/>
                </a:solidFill>
                <a:latin typeface="Arial" panose="020B0604020202020204" pitchFamily="34" charset="0"/>
                <a:ea typeface="微软雅黑" panose="020B0503020204020204" charset="-122"/>
              </a:endParaRPr>
            </a:p>
          </p:txBody>
        </p:sp>
        <p:sp>
          <p:nvSpPr>
            <p:cNvPr id="15" name="Freeform 30"/>
            <p:cNvSpPr/>
            <p:nvPr/>
          </p:nvSpPr>
          <p:spPr bwMode="auto">
            <a:xfrm>
              <a:off x="3496157" y="3805849"/>
              <a:ext cx="2124468" cy="434859"/>
            </a:xfrm>
            <a:custGeom>
              <a:avLst/>
              <a:gdLst>
                <a:gd name="T0" fmla="*/ 0 w 938"/>
                <a:gd name="T1" fmla="*/ 0 h 192"/>
                <a:gd name="T2" fmla="*/ 938 w 938"/>
                <a:gd name="T3" fmla="*/ 0 h 192"/>
                <a:gd name="T4" fmla="*/ 938 w 938"/>
                <a:gd name="T5" fmla="*/ 128 h 192"/>
                <a:gd name="T6" fmla="*/ 930 w 938"/>
                <a:gd name="T7" fmla="*/ 139 h 192"/>
                <a:gd name="T8" fmla="*/ 907 w 938"/>
                <a:gd name="T9" fmla="*/ 151 h 192"/>
                <a:gd name="T10" fmla="*/ 873 w 938"/>
                <a:gd name="T11" fmla="*/ 159 h 192"/>
                <a:gd name="T12" fmla="*/ 828 w 938"/>
                <a:gd name="T13" fmla="*/ 169 h 192"/>
                <a:gd name="T14" fmla="*/ 771 w 938"/>
                <a:gd name="T15" fmla="*/ 177 h 192"/>
                <a:gd name="T16" fmla="*/ 705 w 938"/>
                <a:gd name="T17" fmla="*/ 184 h 192"/>
                <a:gd name="T18" fmla="*/ 634 w 938"/>
                <a:gd name="T19" fmla="*/ 188 h 192"/>
                <a:gd name="T20" fmla="*/ 552 w 938"/>
                <a:gd name="T21" fmla="*/ 192 h 192"/>
                <a:gd name="T22" fmla="*/ 469 w 938"/>
                <a:gd name="T23" fmla="*/ 192 h 192"/>
                <a:gd name="T24" fmla="*/ 384 w 938"/>
                <a:gd name="T25" fmla="*/ 192 h 192"/>
                <a:gd name="T26" fmla="*/ 305 w 938"/>
                <a:gd name="T27" fmla="*/ 188 h 192"/>
                <a:gd name="T28" fmla="*/ 232 w 938"/>
                <a:gd name="T29" fmla="*/ 184 h 192"/>
                <a:gd name="T30" fmla="*/ 167 w 938"/>
                <a:gd name="T31" fmla="*/ 177 h 192"/>
                <a:gd name="T32" fmla="*/ 110 w 938"/>
                <a:gd name="T33" fmla="*/ 169 h 192"/>
                <a:gd name="T34" fmla="*/ 65 w 938"/>
                <a:gd name="T35" fmla="*/ 159 h 192"/>
                <a:gd name="T36" fmla="*/ 31 w 938"/>
                <a:gd name="T37" fmla="*/ 151 h 192"/>
                <a:gd name="T38" fmla="*/ 9 w 938"/>
                <a:gd name="T39" fmla="*/ 139 h 192"/>
                <a:gd name="T40" fmla="*/ 0 w 938"/>
                <a:gd name="T41" fmla="*/ 128 h 192"/>
                <a:gd name="T42" fmla="*/ 0 w 938"/>
                <a:gd name="T4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8" h="192">
                  <a:moveTo>
                    <a:pt x="0" y="0"/>
                  </a:moveTo>
                  <a:lnTo>
                    <a:pt x="938" y="0"/>
                  </a:lnTo>
                  <a:lnTo>
                    <a:pt x="938" y="128"/>
                  </a:lnTo>
                  <a:lnTo>
                    <a:pt x="930" y="139"/>
                  </a:lnTo>
                  <a:lnTo>
                    <a:pt x="907" y="151"/>
                  </a:lnTo>
                  <a:lnTo>
                    <a:pt x="873" y="159"/>
                  </a:lnTo>
                  <a:lnTo>
                    <a:pt x="828" y="169"/>
                  </a:lnTo>
                  <a:lnTo>
                    <a:pt x="771" y="177"/>
                  </a:lnTo>
                  <a:lnTo>
                    <a:pt x="705" y="184"/>
                  </a:lnTo>
                  <a:lnTo>
                    <a:pt x="634" y="188"/>
                  </a:lnTo>
                  <a:lnTo>
                    <a:pt x="552" y="192"/>
                  </a:lnTo>
                  <a:lnTo>
                    <a:pt x="469" y="192"/>
                  </a:lnTo>
                  <a:lnTo>
                    <a:pt x="384" y="192"/>
                  </a:lnTo>
                  <a:lnTo>
                    <a:pt x="305" y="188"/>
                  </a:lnTo>
                  <a:lnTo>
                    <a:pt x="232" y="184"/>
                  </a:lnTo>
                  <a:lnTo>
                    <a:pt x="167" y="177"/>
                  </a:lnTo>
                  <a:lnTo>
                    <a:pt x="110" y="169"/>
                  </a:lnTo>
                  <a:lnTo>
                    <a:pt x="65" y="159"/>
                  </a:lnTo>
                  <a:lnTo>
                    <a:pt x="31" y="151"/>
                  </a:lnTo>
                  <a:lnTo>
                    <a:pt x="9" y="139"/>
                  </a:lnTo>
                  <a:lnTo>
                    <a:pt x="0" y="128"/>
                  </a:lnTo>
                  <a:lnTo>
                    <a:pt x="0" y="0"/>
                  </a:lnTo>
                  <a:close/>
                </a:path>
              </a:pathLst>
            </a:custGeom>
            <a:solidFill>
              <a:srgbClr val="FBBF09"/>
            </a:solidFill>
            <a:ln w="25400" cap="flat" cmpd="sng" algn="ctr">
              <a:noFill/>
              <a:prstDash val="solid"/>
            </a:ln>
            <a:effectLst/>
          </p:spPr>
          <p:txBody>
            <a:bodyPr rot="0" spcFirstLastPara="0" vertOverflow="overflow" horzOverflow="overflow" vert="horz" wrap="square" lIns="91417" tIns="45708" rIns="91417" bIns="45708" numCol="1" spcCol="0" rtlCol="0" fromWordArt="0" anchor="ctr" anchorCtr="0" forceAA="0" compatLnSpc="1">
              <a:noAutofit/>
            </a:bodyPr>
            <a:lstStyle/>
            <a:p>
              <a:pPr algn="ctr">
                <a:lnSpc>
                  <a:spcPct val="130000"/>
                </a:lnSpc>
              </a:pPr>
              <a:endParaRPr lang="zh-CN" altLang="en-US" sz="1895" kern="0">
                <a:solidFill>
                  <a:sysClr val="window" lastClr="FFFFFF"/>
                </a:solidFill>
                <a:latin typeface="Arial" panose="020B0604020202020204" pitchFamily="34" charset="0"/>
                <a:ea typeface="微软雅黑" panose="020B0503020204020204" charset="-122"/>
              </a:endParaRPr>
            </a:p>
          </p:txBody>
        </p:sp>
        <p:sp>
          <p:nvSpPr>
            <p:cNvPr id="16" name="Freeform 31"/>
            <p:cNvSpPr/>
            <p:nvPr/>
          </p:nvSpPr>
          <p:spPr bwMode="auto">
            <a:xfrm>
              <a:off x="3496157" y="3658632"/>
              <a:ext cx="2124468" cy="289906"/>
            </a:xfrm>
            <a:custGeom>
              <a:avLst/>
              <a:gdLst>
                <a:gd name="T0" fmla="*/ 469 w 938"/>
                <a:gd name="T1" fmla="*/ 0 h 128"/>
                <a:gd name="T2" fmla="*/ 552 w 938"/>
                <a:gd name="T3" fmla="*/ 0 h 128"/>
                <a:gd name="T4" fmla="*/ 634 w 938"/>
                <a:gd name="T5" fmla="*/ 4 h 128"/>
                <a:gd name="T6" fmla="*/ 705 w 938"/>
                <a:gd name="T7" fmla="*/ 8 h 128"/>
                <a:gd name="T8" fmla="*/ 771 w 938"/>
                <a:gd name="T9" fmla="*/ 14 h 128"/>
                <a:gd name="T10" fmla="*/ 828 w 938"/>
                <a:gd name="T11" fmla="*/ 22 h 128"/>
                <a:gd name="T12" fmla="*/ 873 w 938"/>
                <a:gd name="T13" fmla="*/ 30 h 128"/>
                <a:gd name="T14" fmla="*/ 907 w 938"/>
                <a:gd name="T15" fmla="*/ 41 h 128"/>
                <a:gd name="T16" fmla="*/ 930 w 938"/>
                <a:gd name="T17" fmla="*/ 51 h 128"/>
                <a:gd name="T18" fmla="*/ 938 w 938"/>
                <a:gd name="T19" fmla="*/ 63 h 128"/>
                <a:gd name="T20" fmla="*/ 930 w 938"/>
                <a:gd name="T21" fmla="*/ 75 h 128"/>
                <a:gd name="T22" fmla="*/ 907 w 938"/>
                <a:gd name="T23" fmla="*/ 85 h 128"/>
                <a:gd name="T24" fmla="*/ 873 w 938"/>
                <a:gd name="T25" fmla="*/ 96 h 128"/>
                <a:gd name="T26" fmla="*/ 828 w 938"/>
                <a:gd name="T27" fmla="*/ 104 h 128"/>
                <a:gd name="T28" fmla="*/ 771 w 938"/>
                <a:gd name="T29" fmla="*/ 112 h 128"/>
                <a:gd name="T30" fmla="*/ 705 w 938"/>
                <a:gd name="T31" fmla="*/ 118 h 128"/>
                <a:gd name="T32" fmla="*/ 634 w 938"/>
                <a:gd name="T33" fmla="*/ 124 h 128"/>
                <a:gd name="T34" fmla="*/ 552 w 938"/>
                <a:gd name="T35" fmla="*/ 126 h 128"/>
                <a:gd name="T36" fmla="*/ 469 w 938"/>
                <a:gd name="T37" fmla="*/ 128 h 128"/>
                <a:gd name="T38" fmla="*/ 384 w 938"/>
                <a:gd name="T39" fmla="*/ 126 h 128"/>
                <a:gd name="T40" fmla="*/ 305 w 938"/>
                <a:gd name="T41" fmla="*/ 124 h 128"/>
                <a:gd name="T42" fmla="*/ 232 w 938"/>
                <a:gd name="T43" fmla="*/ 118 h 128"/>
                <a:gd name="T44" fmla="*/ 167 w 938"/>
                <a:gd name="T45" fmla="*/ 112 h 128"/>
                <a:gd name="T46" fmla="*/ 110 w 938"/>
                <a:gd name="T47" fmla="*/ 104 h 128"/>
                <a:gd name="T48" fmla="*/ 65 w 938"/>
                <a:gd name="T49" fmla="*/ 96 h 128"/>
                <a:gd name="T50" fmla="*/ 31 w 938"/>
                <a:gd name="T51" fmla="*/ 85 h 128"/>
                <a:gd name="T52" fmla="*/ 9 w 938"/>
                <a:gd name="T53" fmla="*/ 75 h 128"/>
                <a:gd name="T54" fmla="*/ 0 w 938"/>
                <a:gd name="T55" fmla="*/ 63 h 128"/>
                <a:gd name="T56" fmla="*/ 9 w 938"/>
                <a:gd name="T57" fmla="*/ 51 h 128"/>
                <a:gd name="T58" fmla="*/ 31 w 938"/>
                <a:gd name="T59" fmla="*/ 41 h 128"/>
                <a:gd name="T60" fmla="*/ 65 w 938"/>
                <a:gd name="T61" fmla="*/ 30 h 128"/>
                <a:gd name="T62" fmla="*/ 110 w 938"/>
                <a:gd name="T63" fmla="*/ 22 h 128"/>
                <a:gd name="T64" fmla="*/ 167 w 938"/>
                <a:gd name="T65" fmla="*/ 14 h 128"/>
                <a:gd name="T66" fmla="*/ 232 w 938"/>
                <a:gd name="T67" fmla="*/ 8 h 128"/>
                <a:gd name="T68" fmla="*/ 305 w 938"/>
                <a:gd name="T69" fmla="*/ 4 h 128"/>
                <a:gd name="T70" fmla="*/ 384 w 938"/>
                <a:gd name="T71" fmla="*/ 0 h 128"/>
                <a:gd name="T72" fmla="*/ 469 w 938"/>
                <a:gd name="T7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8" h="128">
                  <a:moveTo>
                    <a:pt x="469" y="0"/>
                  </a:moveTo>
                  <a:lnTo>
                    <a:pt x="552" y="0"/>
                  </a:lnTo>
                  <a:lnTo>
                    <a:pt x="634" y="4"/>
                  </a:lnTo>
                  <a:lnTo>
                    <a:pt x="705" y="8"/>
                  </a:lnTo>
                  <a:lnTo>
                    <a:pt x="771" y="14"/>
                  </a:lnTo>
                  <a:lnTo>
                    <a:pt x="828" y="22"/>
                  </a:lnTo>
                  <a:lnTo>
                    <a:pt x="873" y="30"/>
                  </a:lnTo>
                  <a:lnTo>
                    <a:pt x="907" y="41"/>
                  </a:lnTo>
                  <a:lnTo>
                    <a:pt x="930" y="51"/>
                  </a:lnTo>
                  <a:lnTo>
                    <a:pt x="938" y="63"/>
                  </a:lnTo>
                  <a:lnTo>
                    <a:pt x="930" y="75"/>
                  </a:lnTo>
                  <a:lnTo>
                    <a:pt x="907" y="85"/>
                  </a:lnTo>
                  <a:lnTo>
                    <a:pt x="873" y="96"/>
                  </a:lnTo>
                  <a:lnTo>
                    <a:pt x="828" y="104"/>
                  </a:lnTo>
                  <a:lnTo>
                    <a:pt x="771" y="112"/>
                  </a:lnTo>
                  <a:lnTo>
                    <a:pt x="705" y="118"/>
                  </a:lnTo>
                  <a:lnTo>
                    <a:pt x="634" y="124"/>
                  </a:lnTo>
                  <a:lnTo>
                    <a:pt x="552" y="126"/>
                  </a:lnTo>
                  <a:lnTo>
                    <a:pt x="469" y="128"/>
                  </a:lnTo>
                  <a:lnTo>
                    <a:pt x="384" y="126"/>
                  </a:lnTo>
                  <a:lnTo>
                    <a:pt x="305" y="124"/>
                  </a:lnTo>
                  <a:lnTo>
                    <a:pt x="232" y="118"/>
                  </a:lnTo>
                  <a:lnTo>
                    <a:pt x="167" y="112"/>
                  </a:lnTo>
                  <a:lnTo>
                    <a:pt x="110" y="104"/>
                  </a:lnTo>
                  <a:lnTo>
                    <a:pt x="65" y="96"/>
                  </a:lnTo>
                  <a:lnTo>
                    <a:pt x="31" y="85"/>
                  </a:lnTo>
                  <a:lnTo>
                    <a:pt x="9" y="75"/>
                  </a:lnTo>
                  <a:lnTo>
                    <a:pt x="0" y="63"/>
                  </a:lnTo>
                  <a:lnTo>
                    <a:pt x="9" y="51"/>
                  </a:lnTo>
                  <a:lnTo>
                    <a:pt x="31" y="41"/>
                  </a:lnTo>
                  <a:lnTo>
                    <a:pt x="65" y="30"/>
                  </a:lnTo>
                  <a:lnTo>
                    <a:pt x="110" y="22"/>
                  </a:lnTo>
                  <a:lnTo>
                    <a:pt x="167" y="14"/>
                  </a:lnTo>
                  <a:lnTo>
                    <a:pt x="232" y="8"/>
                  </a:lnTo>
                  <a:lnTo>
                    <a:pt x="305" y="4"/>
                  </a:lnTo>
                  <a:lnTo>
                    <a:pt x="384" y="0"/>
                  </a:lnTo>
                  <a:lnTo>
                    <a:pt x="469" y="0"/>
                  </a:lnTo>
                  <a:close/>
                </a:path>
              </a:pathLst>
            </a:custGeom>
            <a:solidFill>
              <a:srgbClr val="212E3C"/>
            </a:solidFill>
            <a:ln w="25400" cap="flat" cmpd="sng" algn="ctr">
              <a:noFill/>
              <a:prstDash val="solid"/>
            </a:ln>
            <a:effectLst/>
          </p:spPr>
          <p:txBody>
            <a:bodyPr rot="0" spcFirstLastPara="0" vertOverflow="overflow" horzOverflow="overflow" vert="horz" wrap="square" lIns="91417" tIns="45708" rIns="91417" bIns="45708" numCol="1" spcCol="0" rtlCol="0" fromWordArt="0" anchor="ctr" anchorCtr="0" forceAA="0" compatLnSpc="1">
              <a:noAutofit/>
            </a:bodyPr>
            <a:lstStyle/>
            <a:p>
              <a:pPr algn="ctr">
                <a:lnSpc>
                  <a:spcPct val="130000"/>
                </a:lnSpc>
              </a:pPr>
              <a:endParaRPr lang="zh-CN" altLang="en-US" sz="1895" kern="0">
                <a:solidFill>
                  <a:sysClr val="window" lastClr="FFFFFF"/>
                </a:solidFill>
                <a:latin typeface="Arial" panose="020B0604020202020204" pitchFamily="34" charset="0"/>
                <a:ea typeface="微软雅黑" panose="020B0503020204020204" charset="-122"/>
              </a:endParaRPr>
            </a:p>
          </p:txBody>
        </p:sp>
        <p:sp>
          <p:nvSpPr>
            <p:cNvPr id="19" name="Freeform 34"/>
            <p:cNvSpPr/>
            <p:nvPr/>
          </p:nvSpPr>
          <p:spPr bwMode="auto">
            <a:xfrm>
              <a:off x="3690937" y="3445732"/>
              <a:ext cx="1737172" cy="430329"/>
            </a:xfrm>
            <a:custGeom>
              <a:avLst/>
              <a:gdLst>
                <a:gd name="T0" fmla="*/ 0 w 767"/>
                <a:gd name="T1" fmla="*/ 0 h 190"/>
                <a:gd name="T2" fmla="*/ 767 w 767"/>
                <a:gd name="T3" fmla="*/ 0 h 190"/>
                <a:gd name="T4" fmla="*/ 767 w 767"/>
                <a:gd name="T5" fmla="*/ 133 h 190"/>
                <a:gd name="T6" fmla="*/ 761 w 767"/>
                <a:gd name="T7" fmla="*/ 143 h 190"/>
                <a:gd name="T8" fmla="*/ 742 w 767"/>
                <a:gd name="T9" fmla="*/ 151 h 190"/>
                <a:gd name="T10" fmla="*/ 714 w 767"/>
                <a:gd name="T11" fmla="*/ 161 h 190"/>
                <a:gd name="T12" fmla="*/ 675 w 767"/>
                <a:gd name="T13" fmla="*/ 169 h 190"/>
                <a:gd name="T14" fmla="*/ 631 w 767"/>
                <a:gd name="T15" fmla="*/ 175 h 190"/>
                <a:gd name="T16" fmla="*/ 576 w 767"/>
                <a:gd name="T17" fmla="*/ 181 h 190"/>
                <a:gd name="T18" fmla="*/ 517 w 767"/>
                <a:gd name="T19" fmla="*/ 186 h 190"/>
                <a:gd name="T20" fmla="*/ 452 w 767"/>
                <a:gd name="T21" fmla="*/ 188 h 190"/>
                <a:gd name="T22" fmla="*/ 383 w 767"/>
                <a:gd name="T23" fmla="*/ 190 h 190"/>
                <a:gd name="T24" fmla="*/ 314 w 767"/>
                <a:gd name="T25" fmla="*/ 188 h 190"/>
                <a:gd name="T26" fmla="*/ 249 w 767"/>
                <a:gd name="T27" fmla="*/ 186 h 190"/>
                <a:gd name="T28" fmla="*/ 190 w 767"/>
                <a:gd name="T29" fmla="*/ 181 h 190"/>
                <a:gd name="T30" fmla="*/ 136 w 767"/>
                <a:gd name="T31" fmla="*/ 175 h 190"/>
                <a:gd name="T32" fmla="*/ 91 w 767"/>
                <a:gd name="T33" fmla="*/ 169 h 190"/>
                <a:gd name="T34" fmla="*/ 52 w 767"/>
                <a:gd name="T35" fmla="*/ 161 h 190"/>
                <a:gd name="T36" fmla="*/ 24 w 767"/>
                <a:gd name="T37" fmla="*/ 151 h 190"/>
                <a:gd name="T38" fmla="*/ 6 w 767"/>
                <a:gd name="T39" fmla="*/ 143 h 190"/>
                <a:gd name="T40" fmla="*/ 0 w 767"/>
                <a:gd name="T41" fmla="*/ 133 h 190"/>
                <a:gd name="T42" fmla="*/ 0 w 767"/>
                <a:gd name="T43"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7" h="190">
                  <a:moveTo>
                    <a:pt x="0" y="0"/>
                  </a:moveTo>
                  <a:lnTo>
                    <a:pt x="767" y="0"/>
                  </a:lnTo>
                  <a:lnTo>
                    <a:pt x="767" y="133"/>
                  </a:lnTo>
                  <a:lnTo>
                    <a:pt x="761" y="143"/>
                  </a:lnTo>
                  <a:lnTo>
                    <a:pt x="742" y="151"/>
                  </a:lnTo>
                  <a:lnTo>
                    <a:pt x="714" y="161"/>
                  </a:lnTo>
                  <a:lnTo>
                    <a:pt x="675" y="169"/>
                  </a:lnTo>
                  <a:lnTo>
                    <a:pt x="631" y="175"/>
                  </a:lnTo>
                  <a:lnTo>
                    <a:pt x="576" y="181"/>
                  </a:lnTo>
                  <a:lnTo>
                    <a:pt x="517" y="186"/>
                  </a:lnTo>
                  <a:lnTo>
                    <a:pt x="452" y="188"/>
                  </a:lnTo>
                  <a:lnTo>
                    <a:pt x="383" y="190"/>
                  </a:lnTo>
                  <a:lnTo>
                    <a:pt x="314" y="188"/>
                  </a:lnTo>
                  <a:lnTo>
                    <a:pt x="249" y="186"/>
                  </a:lnTo>
                  <a:lnTo>
                    <a:pt x="190" y="181"/>
                  </a:lnTo>
                  <a:lnTo>
                    <a:pt x="136" y="175"/>
                  </a:lnTo>
                  <a:lnTo>
                    <a:pt x="91" y="169"/>
                  </a:lnTo>
                  <a:lnTo>
                    <a:pt x="52" y="161"/>
                  </a:lnTo>
                  <a:lnTo>
                    <a:pt x="24" y="151"/>
                  </a:lnTo>
                  <a:lnTo>
                    <a:pt x="6" y="143"/>
                  </a:lnTo>
                  <a:lnTo>
                    <a:pt x="0" y="133"/>
                  </a:lnTo>
                  <a:lnTo>
                    <a:pt x="0" y="0"/>
                  </a:lnTo>
                  <a:close/>
                </a:path>
              </a:pathLst>
            </a:custGeom>
            <a:solidFill>
              <a:srgbClr val="FBBF09"/>
            </a:solidFill>
            <a:ln w="25400" cap="flat" cmpd="sng" algn="ctr">
              <a:noFill/>
              <a:prstDash val="solid"/>
            </a:ln>
            <a:effectLst/>
          </p:spPr>
          <p:txBody>
            <a:bodyPr rot="0" spcFirstLastPara="0" vertOverflow="overflow" horzOverflow="overflow" vert="horz" wrap="square" lIns="91417" tIns="45708" rIns="91417" bIns="45708" numCol="1" spcCol="0" rtlCol="0" fromWordArt="0" anchor="ctr" anchorCtr="0" forceAA="0" compatLnSpc="1">
              <a:noAutofit/>
            </a:bodyPr>
            <a:lstStyle/>
            <a:p>
              <a:pPr algn="ctr">
                <a:lnSpc>
                  <a:spcPct val="130000"/>
                </a:lnSpc>
              </a:pPr>
              <a:endParaRPr lang="zh-CN" altLang="en-US" sz="1895" kern="0">
                <a:solidFill>
                  <a:sysClr val="window" lastClr="FFFFFF"/>
                </a:solidFill>
                <a:latin typeface="Arial" panose="020B0604020202020204" pitchFamily="34" charset="0"/>
                <a:ea typeface="微软雅黑" panose="020B0503020204020204" charset="-122"/>
              </a:endParaRPr>
            </a:p>
          </p:txBody>
        </p:sp>
        <p:sp>
          <p:nvSpPr>
            <p:cNvPr id="20" name="Freeform 35"/>
            <p:cNvSpPr/>
            <p:nvPr/>
          </p:nvSpPr>
          <p:spPr bwMode="auto">
            <a:xfrm>
              <a:off x="3690937" y="3316632"/>
              <a:ext cx="1737172" cy="253668"/>
            </a:xfrm>
            <a:custGeom>
              <a:avLst/>
              <a:gdLst>
                <a:gd name="T0" fmla="*/ 383 w 767"/>
                <a:gd name="T1" fmla="*/ 0 h 112"/>
                <a:gd name="T2" fmla="*/ 452 w 767"/>
                <a:gd name="T3" fmla="*/ 0 h 112"/>
                <a:gd name="T4" fmla="*/ 517 w 767"/>
                <a:gd name="T5" fmla="*/ 4 h 112"/>
                <a:gd name="T6" fmla="*/ 576 w 767"/>
                <a:gd name="T7" fmla="*/ 8 h 112"/>
                <a:gd name="T8" fmla="*/ 631 w 767"/>
                <a:gd name="T9" fmla="*/ 12 h 112"/>
                <a:gd name="T10" fmla="*/ 675 w 767"/>
                <a:gd name="T11" fmla="*/ 20 h 112"/>
                <a:gd name="T12" fmla="*/ 714 w 767"/>
                <a:gd name="T13" fmla="*/ 29 h 112"/>
                <a:gd name="T14" fmla="*/ 742 w 767"/>
                <a:gd name="T15" fmla="*/ 37 h 112"/>
                <a:gd name="T16" fmla="*/ 761 w 767"/>
                <a:gd name="T17" fmla="*/ 47 h 112"/>
                <a:gd name="T18" fmla="*/ 767 w 767"/>
                <a:gd name="T19" fmla="*/ 57 h 112"/>
                <a:gd name="T20" fmla="*/ 761 w 767"/>
                <a:gd name="T21" fmla="*/ 67 h 112"/>
                <a:gd name="T22" fmla="*/ 742 w 767"/>
                <a:gd name="T23" fmla="*/ 75 h 112"/>
                <a:gd name="T24" fmla="*/ 714 w 767"/>
                <a:gd name="T25" fmla="*/ 86 h 112"/>
                <a:gd name="T26" fmla="*/ 675 w 767"/>
                <a:gd name="T27" fmla="*/ 94 h 112"/>
                <a:gd name="T28" fmla="*/ 631 w 767"/>
                <a:gd name="T29" fmla="*/ 100 h 112"/>
                <a:gd name="T30" fmla="*/ 576 w 767"/>
                <a:gd name="T31" fmla="*/ 106 h 112"/>
                <a:gd name="T32" fmla="*/ 517 w 767"/>
                <a:gd name="T33" fmla="*/ 110 h 112"/>
                <a:gd name="T34" fmla="*/ 452 w 767"/>
                <a:gd name="T35" fmla="*/ 112 h 112"/>
                <a:gd name="T36" fmla="*/ 383 w 767"/>
                <a:gd name="T37" fmla="*/ 112 h 112"/>
                <a:gd name="T38" fmla="*/ 314 w 767"/>
                <a:gd name="T39" fmla="*/ 112 h 112"/>
                <a:gd name="T40" fmla="*/ 249 w 767"/>
                <a:gd name="T41" fmla="*/ 110 h 112"/>
                <a:gd name="T42" fmla="*/ 190 w 767"/>
                <a:gd name="T43" fmla="*/ 106 h 112"/>
                <a:gd name="T44" fmla="*/ 136 w 767"/>
                <a:gd name="T45" fmla="*/ 100 h 112"/>
                <a:gd name="T46" fmla="*/ 91 w 767"/>
                <a:gd name="T47" fmla="*/ 94 h 112"/>
                <a:gd name="T48" fmla="*/ 52 w 767"/>
                <a:gd name="T49" fmla="*/ 86 h 112"/>
                <a:gd name="T50" fmla="*/ 24 w 767"/>
                <a:gd name="T51" fmla="*/ 75 h 112"/>
                <a:gd name="T52" fmla="*/ 6 w 767"/>
                <a:gd name="T53" fmla="*/ 67 h 112"/>
                <a:gd name="T54" fmla="*/ 0 w 767"/>
                <a:gd name="T55" fmla="*/ 57 h 112"/>
                <a:gd name="T56" fmla="*/ 6 w 767"/>
                <a:gd name="T57" fmla="*/ 47 h 112"/>
                <a:gd name="T58" fmla="*/ 24 w 767"/>
                <a:gd name="T59" fmla="*/ 37 h 112"/>
                <a:gd name="T60" fmla="*/ 52 w 767"/>
                <a:gd name="T61" fmla="*/ 29 h 112"/>
                <a:gd name="T62" fmla="*/ 91 w 767"/>
                <a:gd name="T63" fmla="*/ 20 h 112"/>
                <a:gd name="T64" fmla="*/ 136 w 767"/>
                <a:gd name="T65" fmla="*/ 12 h 112"/>
                <a:gd name="T66" fmla="*/ 190 w 767"/>
                <a:gd name="T67" fmla="*/ 8 h 112"/>
                <a:gd name="T68" fmla="*/ 249 w 767"/>
                <a:gd name="T69" fmla="*/ 4 h 112"/>
                <a:gd name="T70" fmla="*/ 314 w 767"/>
                <a:gd name="T71" fmla="*/ 0 h 112"/>
                <a:gd name="T72" fmla="*/ 383 w 767"/>
                <a:gd name="T7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7" h="112">
                  <a:moveTo>
                    <a:pt x="383" y="0"/>
                  </a:moveTo>
                  <a:lnTo>
                    <a:pt x="452" y="0"/>
                  </a:lnTo>
                  <a:lnTo>
                    <a:pt x="517" y="4"/>
                  </a:lnTo>
                  <a:lnTo>
                    <a:pt x="576" y="8"/>
                  </a:lnTo>
                  <a:lnTo>
                    <a:pt x="631" y="12"/>
                  </a:lnTo>
                  <a:lnTo>
                    <a:pt x="675" y="20"/>
                  </a:lnTo>
                  <a:lnTo>
                    <a:pt x="714" y="29"/>
                  </a:lnTo>
                  <a:lnTo>
                    <a:pt x="742" y="37"/>
                  </a:lnTo>
                  <a:lnTo>
                    <a:pt x="761" y="47"/>
                  </a:lnTo>
                  <a:lnTo>
                    <a:pt x="767" y="57"/>
                  </a:lnTo>
                  <a:lnTo>
                    <a:pt x="761" y="67"/>
                  </a:lnTo>
                  <a:lnTo>
                    <a:pt x="742" y="75"/>
                  </a:lnTo>
                  <a:lnTo>
                    <a:pt x="714" y="86"/>
                  </a:lnTo>
                  <a:lnTo>
                    <a:pt x="675" y="94"/>
                  </a:lnTo>
                  <a:lnTo>
                    <a:pt x="631" y="100"/>
                  </a:lnTo>
                  <a:lnTo>
                    <a:pt x="576" y="106"/>
                  </a:lnTo>
                  <a:lnTo>
                    <a:pt x="517" y="110"/>
                  </a:lnTo>
                  <a:lnTo>
                    <a:pt x="452" y="112"/>
                  </a:lnTo>
                  <a:lnTo>
                    <a:pt x="383" y="112"/>
                  </a:lnTo>
                  <a:lnTo>
                    <a:pt x="314" y="112"/>
                  </a:lnTo>
                  <a:lnTo>
                    <a:pt x="249" y="110"/>
                  </a:lnTo>
                  <a:lnTo>
                    <a:pt x="190" y="106"/>
                  </a:lnTo>
                  <a:lnTo>
                    <a:pt x="136" y="100"/>
                  </a:lnTo>
                  <a:lnTo>
                    <a:pt x="91" y="94"/>
                  </a:lnTo>
                  <a:lnTo>
                    <a:pt x="52" y="86"/>
                  </a:lnTo>
                  <a:lnTo>
                    <a:pt x="24" y="75"/>
                  </a:lnTo>
                  <a:lnTo>
                    <a:pt x="6" y="67"/>
                  </a:lnTo>
                  <a:lnTo>
                    <a:pt x="0" y="57"/>
                  </a:lnTo>
                  <a:lnTo>
                    <a:pt x="6" y="47"/>
                  </a:lnTo>
                  <a:lnTo>
                    <a:pt x="24" y="37"/>
                  </a:lnTo>
                  <a:lnTo>
                    <a:pt x="52" y="29"/>
                  </a:lnTo>
                  <a:lnTo>
                    <a:pt x="91" y="20"/>
                  </a:lnTo>
                  <a:lnTo>
                    <a:pt x="136" y="12"/>
                  </a:lnTo>
                  <a:lnTo>
                    <a:pt x="190" y="8"/>
                  </a:lnTo>
                  <a:lnTo>
                    <a:pt x="249" y="4"/>
                  </a:lnTo>
                  <a:lnTo>
                    <a:pt x="314" y="0"/>
                  </a:lnTo>
                  <a:lnTo>
                    <a:pt x="383" y="0"/>
                  </a:lnTo>
                  <a:close/>
                </a:path>
              </a:pathLst>
            </a:custGeom>
            <a:solidFill>
              <a:srgbClr val="212E3C"/>
            </a:solidFill>
            <a:ln w="25400" cap="flat" cmpd="sng" algn="ctr">
              <a:noFill/>
              <a:prstDash val="solid"/>
            </a:ln>
            <a:effectLst/>
          </p:spPr>
          <p:txBody>
            <a:bodyPr rot="0" spcFirstLastPara="0" vertOverflow="overflow" horzOverflow="overflow" vert="horz" wrap="square" lIns="91417" tIns="45708" rIns="91417" bIns="45708" numCol="1" spcCol="0" rtlCol="0" fromWordArt="0" anchor="ctr" anchorCtr="0" forceAA="0" compatLnSpc="1">
              <a:noAutofit/>
            </a:bodyPr>
            <a:lstStyle/>
            <a:p>
              <a:pPr algn="ctr">
                <a:lnSpc>
                  <a:spcPct val="130000"/>
                </a:lnSpc>
              </a:pPr>
              <a:endParaRPr lang="zh-CN" altLang="en-US" sz="1895" kern="0">
                <a:solidFill>
                  <a:sysClr val="window" lastClr="FFFFFF"/>
                </a:solidFill>
                <a:latin typeface="Arial" panose="020B0604020202020204" pitchFamily="34" charset="0"/>
                <a:ea typeface="微软雅黑" panose="020B0503020204020204" charset="-122"/>
              </a:endParaRPr>
            </a:p>
          </p:txBody>
        </p:sp>
        <p:sp>
          <p:nvSpPr>
            <p:cNvPr id="22" name="Freeform 37"/>
            <p:cNvSpPr/>
            <p:nvPr/>
          </p:nvSpPr>
          <p:spPr bwMode="auto">
            <a:xfrm>
              <a:off x="4035201" y="2120770"/>
              <a:ext cx="1046380" cy="1302313"/>
            </a:xfrm>
            <a:custGeom>
              <a:avLst/>
              <a:gdLst>
                <a:gd name="T0" fmla="*/ 231 w 462"/>
                <a:gd name="T1" fmla="*/ 0 h 575"/>
                <a:gd name="T2" fmla="*/ 284 w 462"/>
                <a:gd name="T3" fmla="*/ 6 h 575"/>
                <a:gd name="T4" fmla="*/ 333 w 462"/>
                <a:gd name="T5" fmla="*/ 25 h 575"/>
                <a:gd name="T6" fmla="*/ 375 w 462"/>
                <a:gd name="T7" fmla="*/ 51 h 575"/>
                <a:gd name="T8" fmla="*/ 412 w 462"/>
                <a:gd name="T9" fmla="*/ 88 h 575"/>
                <a:gd name="T10" fmla="*/ 438 w 462"/>
                <a:gd name="T11" fmla="*/ 131 h 575"/>
                <a:gd name="T12" fmla="*/ 456 w 462"/>
                <a:gd name="T13" fmla="*/ 180 h 575"/>
                <a:gd name="T14" fmla="*/ 462 w 462"/>
                <a:gd name="T15" fmla="*/ 233 h 575"/>
                <a:gd name="T16" fmla="*/ 462 w 462"/>
                <a:gd name="T17" fmla="*/ 575 h 575"/>
                <a:gd name="T18" fmla="*/ 0 w 462"/>
                <a:gd name="T19" fmla="*/ 575 h 575"/>
                <a:gd name="T20" fmla="*/ 0 w 462"/>
                <a:gd name="T21" fmla="*/ 233 h 575"/>
                <a:gd name="T22" fmla="*/ 6 w 462"/>
                <a:gd name="T23" fmla="*/ 180 h 575"/>
                <a:gd name="T24" fmla="*/ 22 w 462"/>
                <a:gd name="T25" fmla="*/ 131 h 575"/>
                <a:gd name="T26" fmla="*/ 51 w 462"/>
                <a:gd name="T27" fmla="*/ 88 h 575"/>
                <a:gd name="T28" fmla="*/ 87 w 462"/>
                <a:gd name="T29" fmla="*/ 51 h 575"/>
                <a:gd name="T30" fmla="*/ 130 w 462"/>
                <a:gd name="T31" fmla="*/ 25 h 575"/>
                <a:gd name="T32" fmla="*/ 178 w 462"/>
                <a:gd name="T33" fmla="*/ 6 h 575"/>
                <a:gd name="T34" fmla="*/ 231 w 462"/>
                <a:gd name="T35" fmla="*/ 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575">
                  <a:moveTo>
                    <a:pt x="231" y="0"/>
                  </a:moveTo>
                  <a:lnTo>
                    <a:pt x="284" y="6"/>
                  </a:lnTo>
                  <a:lnTo>
                    <a:pt x="333" y="25"/>
                  </a:lnTo>
                  <a:lnTo>
                    <a:pt x="375" y="51"/>
                  </a:lnTo>
                  <a:lnTo>
                    <a:pt x="412" y="88"/>
                  </a:lnTo>
                  <a:lnTo>
                    <a:pt x="438" y="131"/>
                  </a:lnTo>
                  <a:lnTo>
                    <a:pt x="456" y="180"/>
                  </a:lnTo>
                  <a:lnTo>
                    <a:pt x="462" y="233"/>
                  </a:lnTo>
                  <a:lnTo>
                    <a:pt x="462" y="575"/>
                  </a:lnTo>
                  <a:lnTo>
                    <a:pt x="0" y="575"/>
                  </a:lnTo>
                  <a:lnTo>
                    <a:pt x="0" y="233"/>
                  </a:lnTo>
                  <a:lnTo>
                    <a:pt x="6" y="180"/>
                  </a:lnTo>
                  <a:lnTo>
                    <a:pt x="22" y="131"/>
                  </a:lnTo>
                  <a:lnTo>
                    <a:pt x="51" y="88"/>
                  </a:lnTo>
                  <a:lnTo>
                    <a:pt x="87" y="51"/>
                  </a:lnTo>
                  <a:lnTo>
                    <a:pt x="130" y="25"/>
                  </a:lnTo>
                  <a:lnTo>
                    <a:pt x="178" y="6"/>
                  </a:lnTo>
                  <a:lnTo>
                    <a:pt x="231" y="0"/>
                  </a:lnTo>
                  <a:close/>
                </a:path>
              </a:pathLst>
            </a:custGeom>
            <a:solidFill>
              <a:srgbClr val="FBBF09"/>
            </a:solidFill>
            <a:ln w="25400" cap="flat" cmpd="sng" algn="ctr">
              <a:noFill/>
              <a:prstDash val="solid"/>
            </a:ln>
            <a:effectLst/>
          </p:spPr>
          <p:txBody>
            <a:bodyPr rot="0" spcFirstLastPara="0" vertOverflow="overflow" horzOverflow="overflow" vert="horz" wrap="square" lIns="91417" tIns="45708" rIns="91417" bIns="45708" numCol="1" spcCol="0" rtlCol="0" fromWordArt="0" anchor="ctr" anchorCtr="0" forceAA="0" compatLnSpc="1">
              <a:noAutofit/>
            </a:bodyPr>
            <a:lstStyle/>
            <a:p>
              <a:pPr algn="ctr">
                <a:lnSpc>
                  <a:spcPct val="130000"/>
                </a:lnSpc>
              </a:pPr>
              <a:endParaRPr lang="zh-CN" altLang="en-US" sz="1895" kern="0">
                <a:solidFill>
                  <a:sysClr val="window" lastClr="FFFFFF"/>
                </a:solidFill>
                <a:latin typeface="Arial" panose="020B0604020202020204" pitchFamily="34" charset="0"/>
                <a:ea typeface="微软雅黑" panose="020B0503020204020204" charset="-122"/>
              </a:endParaRPr>
            </a:p>
          </p:txBody>
        </p:sp>
      </p:grpSp>
      <p:grpSp>
        <p:nvGrpSpPr>
          <p:cNvPr id="44" name="组合 43"/>
          <p:cNvGrpSpPr/>
          <p:nvPr/>
        </p:nvGrpSpPr>
        <p:grpSpPr>
          <a:xfrm>
            <a:off x="5057837" y="2395413"/>
            <a:ext cx="1765928" cy="2932700"/>
            <a:chOff x="2846333" y="3123382"/>
            <a:chExt cx="1648841" cy="2738252"/>
          </a:xfrm>
        </p:grpSpPr>
        <p:sp>
          <p:nvSpPr>
            <p:cNvPr id="5" name="Freeform 20"/>
            <p:cNvSpPr/>
            <p:nvPr/>
          </p:nvSpPr>
          <p:spPr bwMode="auto">
            <a:xfrm>
              <a:off x="2846333" y="5345239"/>
              <a:ext cx="1648841" cy="516395"/>
            </a:xfrm>
            <a:custGeom>
              <a:avLst/>
              <a:gdLst>
                <a:gd name="T0" fmla="*/ 0 w 728"/>
                <a:gd name="T1" fmla="*/ 0 h 228"/>
                <a:gd name="T2" fmla="*/ 114 w 728"/>
                <a:gd name="T3" fmla="*/ 8 h 228"/>
                <a:gd name="T4" fmla="*/ 235 w 728"/>
                <a:gd name="T5" fmla="*/ 12 h 228"/>
                <a:gd name="T6" fmla="*/ 365 w 728"/>
                <a:gd name="T7" fmla="*/ 12 h 228"/>
                <a:gd name="T8" fmla="*/ 495 w 728"/>
                <a:gd name="T9" fmla="*/ 12 h 228"/>
                <a:gd name="T10" fmla="*/ 617 w 728"/>
                <a:gd name="T11" fmla="*/ 8 h 228"/>
                <a:gd name="T12" fmla="*/ 728 w 728"/>
                <a:gd name="T13" fmla="*/ 0 h 228"/>
                <a:gd name="T14" fmla="*/ 728 w 728"/>
                <a:gd name="T15" fmla="*/ 216 h 228"/>
                <a:gd name="T16" fmla="*/ 617 w 728"/>
                <a:gd name="T17" fmla="*/ 222 h 228"/>
                <a:gd name="T18" fmla="*/ 495 w 728"/>
                <a:gd name="T19" fmla="*/ 226 h 228"/>
                <a:gd name="T20" fmla="*/ 365 w 728"/>
                <a:gd name="T21" fmla="*/ 228 h 228"/>
                <a:gd name="T22" fmla="*/ 235 w 728"/>
                <a:gd name="T23" fmla="*/ 226 h 228"/>
                <a:gd name="T24" fmla="*/ 114 w 728"/>
                <a:gd name="T25" fmla="*/ 222 h 228"/>
                <a:gd name="T26" fmla="*/ 0 w 728"/>
                <a:gd name="T27" fmla="*/ 216 h 228"/>
                <a:gd name="T28" fmla="*/ 0 w 728"/>
                <a:gd name="T2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228">
                  <a:moveTo>
                    <a:pt x="0" y="0"/>
                  </a:moveTo>
                  <a:lnTo>
                    <a:pt x="114" y="8"/>
                  </a:lnTo>
                  <a:lnTo>
                    <a:pt x="235" y="12"/>
                  </a:lnTo>
                  <a:lnTo>
                    <a:pt x="365" y="12"/>
                  </a:lnTo>
                  <a:lnTo>
                    <a:pt x="495" y="12"/>
                  </a:lnTo>
                  <a:lnTo>
                    <a:pt x="617" y="8"/>
                  </a:lnTo>
                  <a:lnTo>
                    <a:pt x="728" y="0"/>
                  </a:lnTo>
                  <a:lnTo>
                    <a:pt x="728" y="216"/>
                  </a:lnTo>
                  <a:lnTo>
                    <a:pt x="617" y="222"/>
                  </a:lnTo>
                  <a:lnTo>
                    <a:pt x="495" y="226"/>
                  </a:lnTo>
                  <a:lnTo>
                    <a:pt x="365" y="228"/>
                  </a:lnTo>
                  <a:lnTo>
                    <a:pt x="235" y="226"/>
                  </a:lnTo>
                  <a:lnTo>
                    <a:pt x="114" y="222"/>
                  </a:lnTo>
                  <a:lnTo>
                    <a:pt x="0" y="216"/>
                  </a:lnTo>
                  <a:lnTo>
                    <a:pt x="0" y="0"/>
                  </a:lnTo>
                  <a:close/>
                </a:path>
              </a:pathLst>
            </a:custGeom>
            <a:solidFill>
              <a:srgbClr val="FFFFFF">
                <a:alpha val="50196"/>
              </a:srgbClr>
            </a:solidFill>
            <a:ln w="0">
              <a:noFill/>
              <a:prstDash val="solid"/>
              <a:round/>
            </a:ln>
          </p:spPr>
          <p:txBody>
            <a:bodyPr vert="horz" wrap="square" lIns="86698" tIns="43349" rIns="86698" bIns="43349" numCol="1" anchor="t" anchorCtr="0" compatLnSpc="1"/>
            <a:lstStyle/>
            <a:p>
              <a:endParaRPr lang="zh-CN" altLang="en-US" sz="1705"/>
            </a:p>
          </p:txBody>
        </p:sp>
        <p:sp>
          <p:nvSpPr>
            <p:cNvPr id="6" name="Freeform 21"/>
            <p:cNvSpPr/>
            <p:nvPr/>
          </p:nvSpPr>
          <p:spPr bwMode="auto">
            <a:xfrm>
              <a:off x="2846333" y="5216141"/>
              <a:ext cx="1648841" cy="156278"/>
            </a:xfrm>
            <a:custGeom>
              <a:avLst/>
              <a:gdLst>
                <a:gd name="T0" fmla="*/ 91 w 728"/>
                <a:gd name="T1" fmla="*/ 0 h 69"/>
                <a:gd name="T2" fmla="*/ 176 w 728"/>
                <a:gd name="T3" fmla="*/ 4 h 69"/>
                <a:gd name="T4" fmla="*/ 268 w 728"/>
                <a:gd name="T5" fmla="*/ 8 h 69"/>
                <a:gd name="T6" fmla="*/ 365 w 728"/>
                <a:gd name="T7" fmla="*/ 10 h 69"/>
                <a:gd name="T8" fmla="*/ 461 w 728"/>
                <a:gd name="T9" fmla="*/ 8 h 69"/>
                <a:gd name="T10" fmla="*/ 554 w 728"/>
                <a:gd name="T11" fmla="*/ 4 h 69"/>
                <a:gd name="T12" fmla="*/ 639 w 728"/>
                <a:gd name="T13" fmla="*/ 0 h 69"/>
                <a:gd name="T14" fmla="*/ 728 w 728"/>
                <a:gd name="T15" fmla="*/ 57 h 69"/>
                <a:gd name="T16" fmla="*/ 625 w 728"/>
                <a:gd name="T17" fmla="*/ 63 h 69"/>
                <a:gd name="T18" fmla="*/ 513 w 728"/>
                <a:gd name="T19" fmla="*/ 67 h 69"/>
                <a:gd name="T20" fmla="*/ 396 w 728"/>
                <a:gd name="T21" fmla="*/ 69 h 69"/>
                <a:gd name="T22" fmla="*/ 365 w 728"/>
                <a:gd name="T23" fmla="*/ 69 h 69"/>
                <a:gd name="T24" fmla="*/ 335 w 728"/>
                <a:gd name="T25" fmla="*/ 69 h 69"/>
                <a:gd name="T26" fmla="*/ 217 w 728"/>
                <a:gd name="T27" fmla="*/ 67 h 69"/>
                <a:gd name="T28" fmla="*/ 105 w 728"/>
                <a:gd name="T29" fmla="*/ 63 h 69"/>
                <a:gd name="T30" fmla="*/ 0 w 728"/>
                <a:gd name="T31" fmla="*/ 57 h 69"/>
                <a:gd name="T32" fmla="*/ 91 w 728"/>
                <a:gd name="T3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8" h="69">
                  <a:moveTo>
                    <a:pt x="91" y="0"/>
                  </a:moveTo>
                  <a:lnTo>
                    <a:pt x="176" y="4"/>
                  </a:lnTo>
                  <a:lnTo>
                    <a:pt x="268" y="8"/>
                  </a:lnTo>
                  <a:lnTo>
                    <a:pt x="365" y="10"/>
                  </a:lnTo>
                  <a:lnTo>
                    <a:pt x="461" y="8"/>
                  </a:lnTo>
                  <a:lnTo>
                    <a:pt x="554" y="4"/>
                  </a:lnTo>
                  <a:lnTo>
                    <a:pt x="639" y="0"/>
                  </a:lnTo>
                  <a:lnTo>
                    <a:pt x="728" y="57"/>
                  </a:lnTo>
                  <a:lnTo>
                    <a:pt x="625" y="63"/>
                  </a:lnTo>
                  <a:lnTo>
                    <a:pt x="513" y="67"/>
                  </a:lnTo>
                  <a:lnTo>
                    <a:pt x="396" y="69"/>
                  </a:lnTo>
                  <a:lnTo>
                    <a:pt x="365" y="69"/>
                  </a:lnTo>
                  <a:lnTo>
                    <a:pt x="335" y="69"/>
                  </a:lnTo>
                  <a:lnTo>
                    <a:pt x="217" y="67"/>
                  </a:lnTo>
                  <a:lnTo>
                    <a:pt x="105" y="63"/>
                  </a:lnTo>
                  <a:lnTo>
                    <a:pt x="0" y="57"/>
                  </a:lnTo>
                  <a:lnTo>
                    <a:pt x="91" y="0"/>
                  </a:lnTo>
                  <a:close/>
                </a:path>
              </a:pathLst>
            </a:custGeom>
            <a:solidFill>
              <a:srgbClr val="FFFFFF">
                <a:alpha val="50196"/>
              </a:srgbClr>
            </a:solidFill>
            <a:ln w="0">
              <a:noFill/>
              <a:prstDash val="solid"/>
              <a:round/>
            </a:ln>
          </p:spPr>
          <p:txBody>
            <a:bodyPr vert="horz" wrap="square" lIns="86698" tIns="43349" rIns="86698" bIns="43349" numCol="1" anchor="t" anchorCtr="0" compatLnSpc="1"/>
            <a:lstStyle/>
            <a:p>
              <a:endParaRPr lang="zh-CN" altLang="en-US" sz="1705"/>
            </a:p>
          </p:txBody>
        </p:sp>
        <p:sp>
          <p:nvSpPr>
            <p:cNvPr id="9" name="Freeform 24"/>
            <p:cNvSpPr/>
            <p:nvPr/>
          </p:nvSpPr>
          <p:spPr bwMode="auto">
            <a:xfrm>
              <a:off x="2961843" y="4851493"/>
              <a:ext cx="1424617" cy="441654"/>
            </a:xfrm>
            <a:custGeom>
              <a:avLst/>
              <a:gdLst>
                <a:gd name="T0" fmla="*/ 0 w 629"/>
                <a:gd name="T1" fmla="*/ 0 h 195"/>
                <a:gd name="T2" fmla="*/ 97 w 629"/>
                <a:gd name="T3" fmla="*/ 6 h 195"/>
                <a:gd name="T4" fmla="*/ 203 w 629"/>
                <a:gd name="T5" fmla="*/ 10 h 195"/>
                <a:gd name="T6" fmla="*/ 314 w 629"/>
                <a:gd name="T7" fmla="*/ 10 h 195"/>
                <a:gd name="T8" fmla="*/ 426 w 629"/>
                <a:gd name="T9" fmla="*/ 10 h 195"/>
                <a:gd name="T10" fmla="*/ 531 w 629"/>
                <a:gd name="T11" fmla="*/ 6 h 195"/>
                <a:gd name="T12" fmla="*/ 629 w 629"/>
                <a:gd name="T13" fmla="*/ 0 h 195"/>
                <a:gd name="T14" fmla="*/ 629 w 629"/>
                <a:gd name="T15" fmla="*/ 185 h 195"/>
                <a:gd name="T16" fmla="*/ 531 w 629"/>
                <a:gd name="T17" fmla="*/ 191 h 195"/>
                <a:gd name="T18" fmla="*/ 426 w 629"/>
                <a:gd name="T19" fmla="*/ 195 h 195"/>
                <a:gd name="T20" fmla="*/ 314 w 629"/>
                <a:gd name="T21" fmla="*/ 195 h 195"/>
                <a:gd name="T22" fmla="*/ 203 w 629"/>
                <a:gd name="T23" fmla="*/ 195 h 195"/>
                <a:gd name="T24" fmla="*/ 97 w 629"/>
                <a:gd name="T25" fmla="*/ 191 h 195"/>
                <a:gd name="T26" fmla="*/ 0 w 629"/>
                <a:gd name="T27" fmla="*/ 185 h 195"/>
                <a:gd name="T28" fmla="*/ 0 w 629"/>
                <a:gd name="T2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9" h="195">
                  <a:moveTo>
                    <a:pt x="0" y="0"/>
                  </a:moveTo>
                  <a:lnTo>
                    <a:pt x="97" y="6"/>
                  </a:lnTo>
                  <a:lnTo>
                    <a:pt x="203" y="10"/>
                  </a:lnTo>
                  <a:lnTo>
                    <a:pt x="314" y="10"/>
                  </a:lnTo>
                  <a:lnTo>
                    <a:pt x="426" y="10"/>
                  </a:lnTo>
                  <a:lnTo>
                    <a:pt x="531" y="6"/>
                  </a:lnTo>
                  <a:lnTo>
                    <a:pt x="629" y="0"/>
                  </a:lnTo>
                  <a:lnTo>
                    <a:pt x="629" y="185"/>
                  </a:lnTo>
                  <a:lnTo>
                    <a:pt x="531" y="191"/>
                  </a:lnTo>
                  <a:lnTo>
                    <a:pt x="426" y="195"/>
                  </a:lnTo>
                  <a:lnTo>
                    <a:pt x="314" y="195"/>
                  </a:lnTo>
                  <a:lnTo>
                    <a:pt x="203" y="195"/>
                  </a:lnTo>
                  <a:lnTo>
                    <a:pt x="97" y="191"/>
                  </a:lnTo>
                  <a:lnTo>
                    <a:pt x="0" y="185"/>
                  </a:lnTo>
                  <a:lnTo>
                    <a:pt x="0" y="0"/>
                  </a:lnTo>
                  <a:close/>
                </a:path>
              </a:pathLst>
            </a:custGeom>
            <a:solidFill>
              <a:srgbClr val="FFFFFF">
                <a:alpha val="50196"/>
              </a:srgbClr>
            </a:solidFill>
            <a:ln w="0">
              <a:noFill/>
              <a:prstDash val="solid"/>
              <a:round/>
            </a:ln>
          </p:spPr>
          <p:txBody>
            <a:bodyPr vert="horz" wrap="square" lIns="86698" tIns="43349" rIns="86698" bIns="43349" numCol="1" anchor="t" anchorCtr="0" compatLnSpc="1"/>
            <a:lstStyle/>
            <a:p>
              <a:endParaRPr lang="zh-CN" altLang="en-US" sz="1705"/>
            </a:p>
          </p:txBody>
        </p:sp>
        <p:sp>
          <p:nvSpPr>
            <p:cNvPr id="10" name="Freeform 25"/>
            <p:cNvSpPr/>
            <p:nvPr/>
          </p:nvSpPr>
          <p:spPr bwMode="auto">
            <a:xfrm>
              <a:off x="2961843" y="4735984"/>
              <a:ext cx="1424617" cy="138159"/>
            </a:xfrm>
            <a:custGeom>
              <a:avLst/>
              <a:gdLst>
                <a:gd name="T0" fmla="*/ 77 w 629"/>
                <a:gd name="T1" fmla="*/ 0 h 61"/>
                <a:gd name="T2" fmla="*/ 190 w 629"/>
                <a:gd name="T3" fmla="*/ 6 h 61"/>
                <a:gd name="T4" fmla="*/ 314 w 629"/>
                <a:gd name="T5" fmla="*/ 10 h 61"/>
                <a:gd name="T6" fmla="*/ 438 w 629"/>
                <a:gd name="T7" fmla="*/ 6 h 61"/>
                <a:gd name="T8" fmla="*/ 552 w 629"/>
                <a:gd name="T9" fmla="*/ 0 h 61"/>
                <a:gd name="T10" fmla="*/ 629 w 629"/>
                <a:gd name="T11" fmla="*/ 51 h 61"/>
                <a:gd name="T12" fmla="*/ 537 w 629"/>
                <a:gd name="T13" fmla="*/ 57 h 61"/>
                <a:gd name="T14" fmla="*/ 442 w 629"/>
                <a:gd name="T15" fmla="*/ 59 h 61"/>
                <a:gd name="T16" fmla="*/ 341 w 629"/>
                <a:gd name="T17" fmla="*/ 61 h 61"/>
                <a:gd name="T18" fmla="*/ 314 w 629"/>
                <a:gd name="T19" fmla="*/ 61 h 61"/>
                <a:gd name="T20" fmla="*/ 288 w 629"/>
                <a:gd name="T21" fmla="*/ 61 h 61"/>
                <a:gd name="T22" fmla="*/ 186 w 629"/>
                <a:gd name="T23" fmla="*/ 59 h 61"/>
                <a:gd name="T24" fmla="*/ 91 w 629"/>
                <a:gd name="T25" fmla="*/ 57 h 61"/>
                <a:gd name="T26" fmla="*/ 0 w 629"/>
                <a:gd name="T27" fmla="*/ 51 h 61"/>
                <a:gd name="T28" fmla="*/ 77 w 629"/>
                <a:gd name="T2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9" h="61">
                  <a:moveTo>
                    <a:pt x="77" y="0"/>
                  </a:moveTo>
                  <a:lnTo>
                    <a:pt x="190" y="6"/>
                  </a:lnTo>
                  <a:lnTo>
                    <a:pt x="314" y="10"/>
                  </a:lnTo>
                  <a:lnTo>
                    <a:pt x="438" y="6"/>
                  </a:lnTo>
                  <a:lnTo>
                    <a:pt x="552" y="0"/>
                  </a:lnTo>
                  <a:lnTo>
                    <a:pt x="629" y="51"/>
                  </a:lnTo>
                  <a:lnTo>
                    <a:pt x="537" y="57"/>
                  </a:lnTo>
                  <a:lnTo>
                    <a:pt x="442" y="59"/>
                  </a:lnTo>
                  <a:lnTo>
                    <a:pt x="341" y="61"/>
                  </a:lnTo>
                  <a:lnTo>
                    <a:pt x="314" y="61"/>
                  </a:lnTo>
                  <a:lnTo>
                    <a:pt x="288" y="61"/>
                  </a:lnTo>
                  <a:lnTo>
                    <a:pt x="186" y="59"/>
                  </a:lnTo>
                  <a:lnTo>
                    <a:pt x="91" y="57"/>
                  </a:lnTo>
                  <a:lnTo>
                    <a:pt x="0" y="51"/>
                  </a:lnTo>
                  <a:lnTo>
                    <a:pt x="77" y="0"/>
                  </a:lnTo>
                  <a:close/>
                </a:path>
              </a:pathLst>
            </a:custGeom>
            <a:solidFill>
              <a:srgbClr val="FFFFFF">
                <a:alpha val="50196"/>
              </a:srgbClr>
            </a:solidFill>
            <a:ln w="0">
              <a:noFill/>
              <a:prstDash val="solid"/>
              <a:round/>
            </a:ln>
          </p:spPr>
          <p:txBody>
            <a:bodyPr vert="horz" wrap="square" lIns="86698" tIns="43349" rIns="86698" bIns="43349" numCol="1" anchor="t" anchorCtr="0" compatLnSpc="1"/>
            <a:lstStyle/>
            <a:p>
              <a:endParaRPr lang="zh-CN" altLang="en-US" sz="1705"/>
            </a:p>
          </p:txBody>
        </p:sp>
        <p:sp>
          <p:nvSpPr>
            <p:cNvPr id="13" name="Freeform 28"/>
            <p:cNvSpPr/>
            <p:nvPr/>
          </p:nvSpPr>
          <p:spPr bwMode="auto">
            <a:xfrm>
              <a:off x="3066028" y="4425693"/>
              <a:ext cx="1209452" cy="382767"/>
            </a:xfrm>
            <a:custGeom>
              <a:avLst/>
              <a:gdLst>
                <a:gd name="T0" fmla="*/ 0 w 534"/>
                <a:gd name="T1" fmla="*/ 0 h 169"/>
                <a:gd name="T2" fmla="*/ 84 w 534"/>
                <a:gd name="T3" fmla="*/ 4 h 169"/>
                <a:gd name="T4" fmla="*/ 173 w 534"/>
                <a:gd name="T5" fmla="*/ 8 h 169"/>
                <a:gd name="T6" fmla="*/ 268 w 534"/>
                <a:gd name="T7" fmla="*/ 8 h 169"/>
                <a:gd name="T8" fmla="*/ 364 w 534"/>
                <a:gd name="T9" fmla="*/ 8 h 169"/>
                <a:gd name="T10" fmla="*/ 453 w 534"/>
                <a:gd name="T11" fmla="*/ 4 h 169"/>
                <a:gd name="T12" fmla="*/ 534 w 534"/>
                <a:gd name="T13" fmla="*/ 0 h 169"/>
                <a:gd name="T14" fmla="*/ 534 w 534"/>
                <a:gd name="T15" fmla="*/ 161 h 169"/>
                <a:gd name="T16" fmla="*/ 453 w 534"/>
                <a:gd name="T17" fmla="*/ 165 h 169"/>
                <a:gd name="T18" fmla="*/ 364 w 534"/>
                <a:gd name="T19" fmla="*/ 169 h 169"/>
                <a:gd name="T20" fmla="*/ 268 w 534"/>
                <a:gd name="T21" fmla="*/ 169 h 169"/>
                <a:gd name="T22" fmla="*/ 173 w 534"/>
                <a:gd name="T23" fmla="*/ 169 h 169"/>
                <a:gd name="T24" fmla="*/ 84 w 534"/>
                <a:gd name="T25" fmla="*/ 165 h 169"/>
                <a:gd name="T26" fmla="*/ 0 w 534"/>
                <a:gd name="T27" fmla="*/ 161 h 169"/>
                <a:gd name="T28" fmla="*/ 0 w 534"/>
                <a:gd name="T29"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4" h="169">
                  <a:moveTo>
                    <a:pt x="0" y="0"/>
                  </a:moveTo>
                  <a:lnTo>
                    <a:pt x="84" y="4"/>
                  </a:lnTo>
                  <a:lnTo>
                    <a:pt x="173" y="8"/>
                  </a:lnTo>
                  <a:lnTo>
                    <a:pt x="268" y="8"/>
                  </a:lnTo>
                  <a:lnTo>
                    <a:pt x="364" y="8"/>
                  </a:lnTo>
                  <a:lnTo>
                    <a:pt x="453" y="4"/>
                  </a:lnTo>
                  <a:lnTo>
                    <a:pt x="534" y="0"/>
                  </a:lnTo>
                  <a:lnTo>
                    <a:pt x="534" y="161"/>
                  </a:lnTo>
                  <a:lnTo>
                    <a:pt x="453" y="165"/>
                  </a:lnTo>
                  <a:lnTo>
                    <a:pt x="364" y="169"/>
                  </a:lnTo>
                  <a:lnTo>
                    <a:pt x="268" y="169"/>
                  </a:lnTo>
                  <a:lnTo>
                    <a:pt x="173" y="169"/>
                  </a:lnTo>
                  <a:lnTo>
                    <a:pt x="84" y="165"/>
                  </a:lnTo>
                  <a:lnTo>
                    <a:pt x="0" y="161"/>
                  </a:lnTo>
                  <a:lnTo>
                    <a:pt x="0" y="0"/>
                  </a:lnTo>
                  <a:close/>
                </a:path>
              </a:pathLst>
            </a:custGeom>
            <a:solidFill>
              <a:srgbClr val="FFFFFF">
                <a:alpha val="50196"/>
              </a:srgbClr>
            </a:solidFill>
            <a:ln w="0">
              <a:noFill/>
              <a:prstDash val="solid"/>
              <a:round/>
            </a:ln>
          </p:spPr>
          <p:txBody>
            <a:bodyPr vert="horz" wrap="square" lIns="86698" tIns="43349" rIns="86698" bIns="43349" numCol="1" anchor="t" anchorCtr="0" compatLnSpc="1"/>
            <a:lstStyle/>
            <a:p>
              <a:endParaRPr lang="zh-CN" altLang="en-US" sz="1705"/>
            </a:p>
          </p:txBody>
        </p:sp>
        <p:sp>
          <p:nvSpPr>
            <p:cNvPr id="14" name="Freeform 29"/>
            <p:cNvSpPr/>
            <p:nvPr/>
          </p:nvSpPr>
          <p:spPr bwMode="auto">
            <a:xfrm>
              <a:off x="3066028" y="4323774"/>
              <a:ext cx="1209452" cy="120040"/>
            </a:xfrm>
            <a:custGeom>
              <a:avLst/>
              <a:gdLst>
                <a:gd name="T0" fmla="*/ 67 w 534"/>
                <a:gd name="T1" fmla="*/ 0 h 53"/>
                <a:gd name="T2" fmla="*/ 163 w 534"/>
                <a:gd name="T3" fmla="*/ 6 h 53"/>
                <a:gd name="T4" fmla="*/ 268 w 534"/>
                <a:gd name="T5" fmla="*/ 8 h 53"/>
                <a:gd name="T6" fmla="*/ 374 w 534"/>
                <a:gd name="T7" fmla="*/ 6 h 53"/>
                <a:gd name="T8" fmla="*/ 469 w 534"/>
                <a:gd name="T9" fmla="*/ 0 h 53"/>
                <a:gd name="T10" fmla="*/ 534 w 534"/>
                <a:gd name="T11" fmla="*/ 45 h 53"/>
                <a:gd name="T12" fmla="*/ 459 w 534"/>
                <a:gd name="T13" fmla="*/ 49 h 53"/>
                <a:gd name="T14" fmla="*/ 376 w 534"/>
                <a:gd name="T15" fmla="*/ 51 h 53"/>
                <a:gd name="T16" fmla="*/ 290 w 534"/>
                <a:gd name="T17" fmla="*/ 53 h 53"/>
                <a:gd name="T18" fmla="*/ 268 w 534"/>
                <a:gd name="T19" fmla="*/ 53 h 53"/>
                <a:gd name="T20" fmla="*/ 246 w 534"/>
                <a:gd name="T21" fmla="*/ 53 h 53"/>
                <a:gd name="T22" fmla="*/ 159 w 534"/>
                <a:gd name="T23" fmla="*/ 51 h 53"/>
                <a:gd name="T24" fmla="*/ 77 w 534"/>
                <a:gd name="T25" fmla="*/ 49 h 53"/>
                <a:gd name="T26" fmla="*/ 0 w 534"/>
                <a:gd name="T27" fmla="*/ 45 h 53"/>
                <a:gd name="T28" fmla="*/ 67 w 534"/>
                <a:gd name="T2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4" h="53">
                  <a:moveTo>
                    <a:pt x="67" y="0"/>
                  </a:moveTo>
                  <a:lnTo>
                    <a:pt x="163" y="6"/>
                  </a:lnTo>
                  <a:lnTo>
                    <a:pt x="268" y="8"/>
                  </a:lnTo>
                  <a:lnTo>
                    <a:pt x="374" y="6"/>
                  </a:lnTo>
                  <a:lnTo>
                    <a:pt x="469" y="0"/>
                  </a:lnTo>
                  <a:lnTo>
                    <a:pt x="534" y="45"/>
                  </a:lnTo>
                  <a:lnTo>
                    <a:pt x="459" y="49"/>
                  </a:lnTo>
                  <a:lnTo>
                    <a:pt x="376" y="51"/>
                  </a:lnTo>
                  <a:lnTo>
                    <a:pt x="290" y="53"/>
                  </a:lnTo>
                  <a:lnTo>
                    <a:pt x="268" y="53"/>
                  </a:lnTo>
                  <a:lnTo>
                    <a:pt x="246" y="53"/>
                  </a:lnTo>
                  <a:lnTo>
                    <a:pt x="159" y="51"/>
                  </a:lnTo>
                  <a:lnTo>
                    <a:pt x="77" y="49"/>
                  </a:lnTo>
                  <a:lnTo>
                    <a:pt x="0" y="45"/>
                  </a:lnTo>
                  <a:lnTo>
                    <a:pt x="67" y="0"/>
                  </a:lnTo>
                  <a:close/>
                </a:path>
              </a:pathLst>
            </a:custGeom>
            <a:solidFill>
              <a:srgbClr val="FFFFFF">
                <a:alpha val="50196"/>
              </a:srgbClr>
            </a:solidFill>
            <a:ln w="0">
              <a:noFill/>
              <a:prstDash val="solid"/>
              <a:round/>
            </a:ln>
          </p:spPr>
          <p:txBody>
            <a:bodyPr vert="horz" wrap="square" lIns="86698" tIns="43349" rIns="86698" bIns="43349" numCol="1" anchor="t" anchorCtr="0" compatLnSpc="1"/>
            <a:lstStyle/>
            <a:p>
              <a:endParaRPr lang="zh-CN" altLang="en-US" sz="1705"/>
            </a:p>
          </p:txBody>
        </p:sp>
        <p:sp>
          <p:nvSpPr>
            <p:cNvPr id="17" name="Freeform 32"/>
            <p:cNvSpPr/>
            <p:nvPr/>
          </p:nvSpPr>
          <p:spPr bwMode="auto">
            <a:xfrm>
              <a:off x="3167948" y="4061046"/>
              <a:ext cx="1010141" cy="323880"/>
            </a:xfrm>
            <a:custGeom>
              <a:avLst/>
              <a:gdLst>
                <a:gd name="T0" fmla="*/ 0 w 446"/>
                <a:gd name="T1" fmla="*/ 0 h 143"/>
                <a:gd name="T2" fmla="*/ 69 w 446"/>
                <a:gd name="T3" fmla="*/ 4 h 143"/>
                <a:gd name="T4" fmla="*/ 144 w 446"/>
                <a:gd name="T5" fmla="*/ 6 h 143"/>
                <a:gd name="T6" fmla="*/ 223 w 446"/>
                <a:gd name="T7" fmla="*/ 8 h 143"/>
                <a:gd name="T8" fmla="*/ 302 w 446"/>
                <a:gd name="T9" fmla="*/ 6 h 143"/>
                <a:gd name="T10" fmla="*/ 377 w 446"/>
                <a:gd name="T11" fmla="*/ 4 h 143"/>
                <a:gd name="T12" fmla="*/ 446 w 446"/>
                <a:gd name="T13" fmla="*/ 0 h 143"/>
                <a:gd name="T14" fmla="*/ 446 w 446"/>
                <a:gd name="T15" fmla="*/ 135 h 143"/>
                <a:gd name="T16" fmla="*/ 377 w 446"/>
                <a:gd name="T17" fmla="*/ 139 h 143"/>
                <a:gd name="T18" fmla="*/ 302 w 446"/>
                <a:gd name="T19" fmla="*/ 141 h 143"/>
                <a:gd name="T20" fmla="*/ 223 w 446"/>
                <a:gd name="T21" fmla="*/ 143 h 143"/>
                <a:gd name="T22" fmla="*/ 144 w 446"/>
                <a:gd name="T23" fmla="*/ 141 h 143"/>
                <a:gd name="T24" fmla="*/ 69 w 446"/>
                <a:gd name="T25" fmla="*/ 139 h 143"/>
                <a:gd name="T26" fmla="*/ 0 w 446"/>
                <a:gd name="T27" fmla="*/ 135 h 143"/>
                <a:gd name="T28" fmla="*/ 0 w 446"/>
                <a:gd name="T29"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6" h="143">
                  <a:moveTo>
                    <a:pt x="0" y="0"/>
                  </a:moveTo>
                  <a:lnTo>
                    <a:pt x="69" y="4"/>
                  </a:lnTo>
                  <a:lnTo>
                    <a:pt x="144" y="6"/>
                  </a:lnTo>
                  <a:lnTo>
                    <a:pt x="223" y="8"/>
                  </a:lnTo>
                  <a:lnTo>
                    <a:pt x="302" y="6"/>
                  </a:lnTo>
                  <a:lnTo>
                    <a:pt x="377" y="4"/>
                  </a:lnTo>
                  <a:lnTo>
                    <a:pt x="446" y="0"/>
                  </a:lnTo>
                  <a:lnTo>
                    <a:pt x="446" y="135"/>
                  </a:lnTo>
                  <a:lnTo>
                    <a:pt x="377" y="139"/>
                  </a:lnTo>
                  <a:lnTo>
                    <a:pt x="302" y="141"/>
                  </a:lnTo>
                  <a:lnTo>
                    <a:pt x="223" y="143"/>
                  </a:lnTo>
                  <a:lnTo>
                    <a:pt x="144" y="141"/>
                  </a:lnTo>
                  <a:lnTo>
                    <a:pt x="69" y="139"/>
                  </a:lnTo>
                  <a:lnTo>
                    <a:pt x="0" y="135"/>
                  </a:lnTo>
                  <a:lnTo>
                    <a:pt x="0" y="0"/>
                  </a:lnTo>
                  <a:close/>
                </a:path>
              </a:pathLst>
            </a:custGeom>
            <a:solidFill>
              <a:srgbClr val="FFFFFF">
                <a:alpha val="50196"/>
              </a:srgbClr>
            </a:solidFill>
            <a:ln w="0">
              <a:noFill/>
              <a:prstDash val="solid"/>
              <a:round/>
            </a:ln>
          </p:spPr>
          <p:txBody>
            <a:bodyPr vert="horz" wrap="square" lIns="86698" tIns="43349" rIns="86698" bIns="43349" numCol="1" anchor="t" anchorCtr="0" compatLnSpc="1"/>
            <a:lstStyle/>
            <a:p>
              <a:endParaRPr lang="zh-CN" altLang="en-US" sz="1705"/>
            </a:p>
          </p:txBody>
        </p:sp>
        <p:sp>
          <p:nvSpPr>
            <p:cNvPr id="18" name="Freeform 33"/>
            <p:cNvSpPr/>
            <p:nvPr/>
          </p:nvSpPr>
          <p:spPr bwMode="auto">
            <a:xfrm>
              <a:off x="3167948" y="3977245"/>
              <a:ext cx="1010141" cy="101921"/>
            </a:xfrm>
            <a:custGeom>
              <a:avLst/>
              <a:gdLst>
                <a:gd name="T0" fmla="*/ 55 w 446"/>
                <a:gd name="T1" fmla="*/ 0 h 45"/>
                <a:gd name="T2" fmla="*/ 136 w 446"/>
                <a:gd name="T3" fmla="*/ 4 h 45"/>
                <a:gd name="T4" fmla="*/ 223 w 446"/>
                <a:gd name="T5" fmla="*/ 7 h 45"/>
                <a:gd name="T6" fmla="*/ 310 w 446"/>
                <a:gd name="T7" fmla="*/ 4 h 45"/>
                <a:gd name="T8" fmla="*/ 392 w 446"/>
                <a:gd name="T9" fmla="*/ 0 h 45"/>
                <a:gd name="T10" fmla="*/ 446 w 446"/>
                <a:gd name="T11" fmla="*/ 37 h 45"/>
                <a:gd name="T12" fmla="*/ 349 w 446"/>
                <a:gd name="T13" fmla="*/ 41 h 45"/>
                <a:gd name="T14" fmla="*/ 241 w 446"/>
                <a:gd name="T15" fmla="*/ 45 h 45"/>
                <a:gd name="T16" fmla="*/ 223 w 446"/>
                <a:gd name="T17" fmla="*/ 45 h 45"/>
                <a:gd name="T18" fmla="*/ 205 w 446"/>
                <a:gd name="T19" fmla="*/ 45 h 45"/>
                <a:gd name="T20" fmla="*/ 97 w 446"/>
                <a:gd name="T21" fmla="*/ 41 h 45"/>
                <a:gd name="T22" fmla="*/ 0 w 446"/>
                <a:gd name="T23" fmla="*/ 37 h 45"/>
                <a:gd name="T24" fmla="*/ 55 w 446"/>
                <a:gd name="T2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6" h="45">
                  <a:moveTo>
                    <a:pt x="55" y="0"/>
                  </a:moveTo>
                  <a:lnTo>
                    <a:pt x="136" y="4"/>
                  </a:lnTo>
                  <a:lnTo>
                    <a:pt x="223" y="7"/>
                  </a:lnTo>
                  <a:lnTo>
                    <a:pt x="310" y="4"/>
                  </a:lnTo>
                  <a:lnTo>
                    <a:pt x="392" y="0"/>
                  </a:lnTo>
                  <a:lnTo>
                    <a:pt x="446" y="37"/>
                  </a:lnTo>
                  <a:lnTo>
                    <a:pt x="349" y="41"/>
                  </a:lnTo>
                  <a:lnTo>
                    <a:pt x="241" y="45"/>
                  </a:lnTo>
                  <a:lnTo>
                    <a:pt x="223" y="45"/>
                  </a:lnTo>
                  <a:lnTo>
                    <a:pt x="205" y="45"/>
                  </a:lnTo>
                  <a:lnTo>
                    <a:pt x="97" y="41"/>
                  </a:lnTo>
                  <a:lnTo>
                    <a:pt x="0" y="37"/>
                  </a:lnTo>
                  <a:lnTo>
                    <a:pt x="55" y="0"/>
                  </a:lnTo>
                  <a:close/>
                </a:path>
              </a:pathLst>
            </a:custGeom>
            <a:solidFill>
              <a:srgbClr val="FFFFFF">
                <a:alpha val="50196"/>
              </a:srgbClr>
            </a:solidFill>
            <a:ln w="0">
              <a:noFill/>
              <a:prstDash val="solid"/>
              <a:round/>
            </a:ln>
          </p:spPr>
          <p:txBody>
            <a:bodyPr vert="horz" wrap="square" lIns="86698" tIns="43349" rIns="86698" bIns="43349" numCol="1" anchor="t" anchorCtr="0" compatLnSpc="1"/>
            <a:lstStyle/>
            <a:p>
              <a:endParaRPr lang="zh-CN" altLang="en-US" sz="1705"/>
            </a:p>
          </p:txBody>
        </p:sp>
        <p:sp>
          <p:nvSpPr>
            <p:cNvPr id="35" name="任意多边形 34"/>
            <p:cNvSpPr/>
            <p:nvPr/>
          </p:nvSpPr>
          <p:spPr bwMode="auto">
            <a:xfrm>
              <a:off x="3260809" y="3123382"/>
              <a:ext cx="826686" cy="577546"/>
            </a:xfrm>
            <a:custGeom>
              <a:avLst/>
              <a:gdLst>
                <a:gd name="connsiteX0" fmla="*/ 412211 w 826686"/>
                <a:gd name="connsiteY0" fmla="*/ 0 h 577546"/>
                <a:gd name="connsiteX1" fmla="*/ 683998 w 826686"/>
                <a:gd name="connsiteY1" fmla="*/ 163072 h 577546"/>
                <a:gd name="connsiteX2" fmla="*/ 564884 w 826686"/>
                <a:gd name="connsiteY2" fmla="*/ 163072 h 577546"/>
                <a:gd name="connsiteX3" fmla="*/ 826686 w 826686"/>
                <a:gd name="connsiteY3" fmla="*/ 563957 h 577546"/>
                <a:gd name="connsiteX4" fmla="*/ 647760 w 826686"/>
                <a:gd name="connsiteY4" fmla="*/ 573016 h 577546"/>
                <a:gd name="connsiteX5" fmla="*/ 443919 w 826686"/>
                <a:gd name="connsiteY5" fmla="*/ 577546 h 577546"/>
                <a:gd name="connsiteX6" fmla="*/ 412211 w 826686"/>
                <a:gd name="connsiteY6" fmla="*/ 577546 h 577546"/>
                <a:gd name="connsiteX7" fmla="*/ 375972 w 826686"/>
                <a:gd name="connsiteY7" fmla="*/ 577546 h 577546"/>
                <a:gd name="connsiteX8" fmla="*/ 178927 w 826686"/>
                <a:gd name="connsiteY8" fmla="*/ 573016 h 577546"/>
                <a:gd name="connsiteX9" fmla="*/ 0 w 826686"/>
                <a:gd name="connsiteY9" fmla="*/ 563957 h 577546"/>
                <a:gd name="connsiteX10" fmla="*/ 259757 w 826686"/>
                <a:gd name="connsiteY10" fmla="*/ 163072 h 577546"/>
                <a:gd name="connsiteX11" fmla="*/ 135894 w 826686"/>
                <a:gd name="connsiteY11" fmla="*/ 163072 h 57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6686" h="577546">
                  <a:moveTo>
                    <a:pt x="412211" y="0"/>
                  </a:moveTo>
                  <a:lnTo>
                    <a:pt x="683998" y="163072"/>
                  </a:lnTo>
                  <a:lnTo>
                    <a:pt x="564884" y="163072"/>
                  </a:lnTo>
                  <a:lnTo>
                    <a:pt x="826686" y="563957"/>
                  </a:lnTo>
                  <a:lnTo>
                    <a:pt x="647760" y="573016"/>
                  </a:lnTo>
                  <a:lnTo>
                    <a:pt x="443919" y="577546"/>
                  </a:lnTo>
                  <a:lnTo>
                    <a:pt x="412211" y="577546"/>
                  </a:lnTo>
                  <a:lnTo>
                    <a:pt x="375972" y="577546"/>
                  </a:lnTo>
                  <a:lnTo>
                    <a:pt x="178927" y="573016"/>
                  </a:lnTo>
                  <a:lnTo>
                    <a:pt x="0" y="563957"/>
                  </a:lnTo>
                  <a:lnTo>
                    <a:pt x="259757" y="163072"/>
                  </a:lnTo>
                  <a:lnTo>
                    <a:pt x="135894" y="163072"/>
                  </a:lnTo>
                  <a:close/>
                </a:path>
              </a:pathLst>
            </a:custGeom>
            <a:solidFill>
              <a:srgbClr val="FFFFFF">
                <a:alpha val="50196"/>
              </a:srgbClr>
            </a:solidFill>
            <a:ln w="0">
              <a:noFill/>
              <a:prstDash val="solid"/>
              <a:round/>
            </a:ln>
          </p:spPr>
          <p:txBody>
            <a:bodyPr vert="horz" wrap="square" lIns="86698" tIns="43349" rIns="86698" bIns="43349" numCol="1" anchor="t" anchorCtr="0" compatLnSpc="1">
              <a:noAutofit/>
            </a:bodyPr>
            <a:lstStyle/>
            <a:p>
              <a:endParaRPr lang="zh-CN" altLang="en-US" sz="1705"/>
            </a:p>
          </p:txBody>
        </p:sp>
        <p:sp>
          <p:nvSpPr>
            <p:cNvPr id="21" name="Freeform 36"/>
            <p:cNvSpPr/>
            <p:nvPr/>
          </p:nvSpPr>
          <p:spPr bwMode="auto">
            <a:xfrm>
              <a:off x="3260809" y="3687339"/>
              <a:ext cx="826686" cy="328410"/>
            </a:xfrm>
            <a:custGeom>
              <a:avLst/>
              <a:gdLst>
                <a:gd name="T0" fmla="*/ 0 w 365"/>
                <a:gd name="T1" fmla="*/ 0 h 145"/>
                <a:gd name="T2" fmla="*/ 87 w 365"/>
                <a:gd name="T3" fmla="*/ 6 h 145"/>
                <a:gd name="T4" fmla="*/ 182 w 365"/>
                <a:gd name="T5" fmla="*/ 6 h 145"/>
                <a:gd name="T6" fmla="*/ 278 w 365"/>
                <a:gd name="T7" fmla="*/ 6 h 145"/>
                <a:gd name="T8" fmla="*/ 365 w 365"/>
                <a:gd name="T9" fmla="*/ 0 h 145"/>
                <a:gd name="T10" fmla="*/ 365 w 365"/>
                <a:gd name="T11" fmla="*/ 139 h 145"/>
                <a:gd name="T12" fmla="*/ 278 w 365"/>
                <a:gd name="T13" fmla="*/ 143 h 145"/>
                <a:gd name="T14" fmla="*/ 182 w 365"/>
                <a:gd name="T15" fmla="*/ 145 h 145"/>
                <a:gd name="T16" fmla="*/ 87 w 365"/>
                <a:gd name="T17" fmla="*/ 143 h 145"/>
                <a:gd name="T18" fmla="*/ 0 w 365"/>
                <a:gd name="T19" fmla="*/ 139 h 145"/>
                <a:gd name="T20" fmla="*/ 0 w 365"/>
                <a:gd name="T21"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5" h="145">
                  <a:moveTo>
                    <a:pt x="0" y="0"/>
                  </a:moveTo>
                  <a:lnTo>
                    <a:pt x="87" y="6"/>
                  </a:lnTo>
                  <a:lnTo>
                    <a:pt x="182" y="6"/>
                  </a:lnTo>
                  <a:lnTo>
                    <a:pt x="278" y="6"/>
                  </a:lnTo>
                  <a:lnTo>
                    <a:pt x="365" y="0"/>
                  </a:lnTo>
                  <a:lnTo>
                    <a:pt x="365" y="139"/>
                  </a:lnTo>
                  <a:lnTo>
                    <a:pt x="278" y="143"/>
                  </a:lnTo>
                  <a:lnTo>
                    <a:pt x="182" y="145"/>
                  </a:lnTo>
                  <a:lnTo>
                    <a:pt x="87" y="143"/>
                  </a:lnTo>
                  <a:lnTo>
                    <a:pt x="0" y="139"/>
                  </a:lnTo>
                  <a:lnTo>
                    <a:pt x="0" y="0"/>
                  </a:lnTo>
                  <a:close/>
                </a:path>
              </a:pathLst>
            </a:custGeom>
            <a:solidFill>
              <a:srgbClr val="FFFFFF">
                <a:alpha val="50196"/>
              </a:srgbClr>
            </a:solidFill>
            <a:ln w="0">
              <a:noFill/>
              <a:prstDash val="solid"/>
              <a:round/>
            </a:ln>
          </p:spPr>
          <p:txBody>
            <a:bodyPr vert="horz" wrap="square" lIns="86698" tIns="43349" rIns="86698" bIns="43349" numCol="1" anchor="t" anchorCtr="0" compatLnSpc="1"/>
            <a:lstStyle/>
            <a:p>
              <a:endParaRPr lang="zh-CN" altLang="en-US" sz="1705"/>
            </a:p>
          </p:txBody>
        </p:sp>
      </p:grpSp>
      <p:grpSp>
        <p:nvGrpSpPr>
          <p:cNvPr id="38" name="组合 37"/>
          <p:cNvGrpSpPr/>
          <p:nvPr/>
        </p:nvGrpSpPr>
        <p:grpSpPr>
          <a:xfrm flipH="1">
            <a:off x="2288029" y="2991217"/>
            <a:ext cx="3721062" cy="633115"/>
            <a:chOff x="5898258" y="3477440"/>
            <a:chExt cx="3474343" cy="591137"/>
          </a:xfrm>
          <a:solidFill>
            <a:schemeClr val="tx1">
              <a:lumMod val="50000"/>
              <a:lumOff val="50000"/>
            </a:schemeClr>
          </a:solidFill>
        </p:grpSpPr>
        <p:sp>
          <p:nvSpPr>
            <p:cNvPr id="25" name="Freeform 40"/>
            <p:cNvSpPr/>
            <p:nvPr/>
          </p:nvSpPr>
          <p:spPr bwMode="auto">
            <a:xfrm>
              <a:off x="5898258" y="3957597"/>
              <a:ext cx="110980" cy="110980"/>
            </a:xfrm>
            <a:custGeom>
              <a:avLst/>
              <a:gdLst>
                <a:gd name="T0" fmla="*/ 25 w 49"/>
                <a:gd name="T1" fmla="*/ 0 h 49"/>
                <a:gd name="T2" fmla="*/ 33 w 49"/>
                <a:gd name="T3" fmla="*/ 2 h 49"/>
                <a:gd name="T4" fmla="*/ 39 w 49"/>
                <a:gd name="T5" fmla="*/ 6 h 49"/>
                <a:gd name="T6" fmla="*/ 45 w 49"/>
                <a:gd name="T7" fmla="*/ 11 h 49"/>
                <a:gd name="T8" fmla="*/ 47 w 49"/>
                <a:gd name="T9" fmla="*/ 19 h 49"/>
                <a:gd name="T10" fmla="*/ 49 w 49"/>
                <a:gd name="T11" fmla="*/ 25 h 49"/>
                <a:gd name="T12" fmla="*/ 47 w 49"/>
                <a:gd name="T13" fmla="*/ 33 h 49"/>
                <a:gd name="T14" fmla="*/ 45 w 49"/>
                <a:gd name="T15" fmla="*/ 41 h 49"/>
                <a:gd name="T16" fmla="*/ 39 w 49"/>
                <a:gd name="T17" fmla="*/ 45 h 49"/>
                <a:gd name="T18" fmla="*/ 33 w 49"/>
                <a:gd name="T19" fmla="*/ 49 h 49"/>
                <a:gd name="T20" fmla="*/ 25 w 49"/>
                <a:gd name="T21" fmla="*/ 49 h 49"/>
                <a:gd name="T22" fmla="*/ 17 w 49"/>
                <a:gd name="T23" fmla="*/ 49 h 49"/>
                <a:gd name="T24" fmla="*/ 11 w 49"/>
                <a:gd name="T25" fmla="*/ 45 h 49"/>
                <a:gd name="T26" fmla="*/ 5 w 49"/>
                <a:gd name="T27" fmla="*/ 41 h 49"/>
                <a:gd name="T28" fmla="*/ 0 w 49"/>
                <a:gd name="T29" fmla="*/ 33 h 49"/>
                <a:gd name="T30" fmla="*/ 0 w 49"/>
                <a:gd name="T31" fmla="*/ 25 h 49"/>
                <a:gd name="T32" fmla="*/ 0 w 49"/>
                <a:gd name="T33" fmla="*/ 19 h 49"/>
                <a:gd name="T34" fmla="*/ 5 w 49"/>
                <a:gd name="T35" fmla="*/ 11 h 49"/>
                <a:gd name="T36" fmla="*/ 11 w 49"/>
                <a:gd name="T37" fmla="*/ 6 h 49"/>
                <a:gd name="T38" fmla="*/ 17 w 49"/>
                <a:gd name="T39" fmla="*/ 2 h 49"/>
                <a:gd name="T40" fmla="*/ 25 w 49"/>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9">
                  <a:moveTo>
                    <a:pt x="25" y="0"/>
                  </a:moveTo>
                  <a:lnTo>
                    <a:pt x="33" y="2"/>
                  </a:lnTo>
                  <a:lnTo>
                    <a:pt x="39" y="6"/>
                  </a:lnTo>
                  <a:lnTo>
                    <a:pt x="45" y="11"/>
                  </a:lnTo>
                  <a:lnTo>
                    <a:pt x="47" y="19"/>
                  </a:lnTo>
                  <a:lnTo>
                    <a:pt x="49" y="25"/>
                  </a:lnTo>
                  <a:lnTo>
                    <a:pt x="47" y="33"/>
                  </a:lnTo>
                  <a:lnTo>
                    <a:pt x="45" y="41"/>
                  </a:lnTo>
                  <a:lnTo>
                    <a:pt x="39" y="45"/>
                  </a:lnTo>
                  <a:lnTo>
                    <a:pt x="33" y="49"/>
                  </a:lnTo>
                  <a:lnTo>
                    <a:pt x="25" y="49"/>
                  </a:lnTo>
                  <a:lnTo>
                    <a:pt x="17" y="49"/>
                  </a:lnTo>
                  <a:lnTo>
                    <a:pt x="11" y="45"/>
                  </a:lnTo>
                  <a:lnTo>
                    <a:pt x="5" y="41"/>
                  </a:lnTo>
                  <a:lnTo>
                    <a:pt x="0" y="33"/>
                  </a:lnTo>
                  <a:lnTo>
                    <a:pt x="0" y="25"/>
                  </a:lnTo>
                  <a:lnTo>
                    <a:pt x="0" y="19"/>
                  </a:lnTo>
                  <a:lnTo>
                    <a:pt x="5" y="11"/>
                  </a:lnTo>
                  <a:lnTo>
                    <a:pt x="11" y="6"/>
                  </a:lnTo>
                  <a:lnTo>
                    <a:pt x="17" y="2"/>
                  </a:lnTo>
                  <a:lnTo>
                    <a:pt x="25" y="0"/>
                  </a:lnTo>
                  <a:close/>
                </a:path>
              </a:pathLst>
            </a:custGeom>
            <a:grpFill/>
            <a:ln w="0">
              <a:noFill/>
              <a:prstDash val="solid"/>
              <a:round/>
            </a:ln>
          </p:spPr>
          <p:txBody>
            <a:bodyPr vert="horz" wrap="square" lIns="86698" tIns="43349" rIns="86698" bIns="43349" numCol="1" anchor="t" anchorCtr="0" compatLnSpc="1"/>
            <a:lstStyle/>
            <a:p>
              <a:endParaRPr lang="zh-CN" altLang="en-US" sz="1705"/>
            </a:p>
          </p:txBody>
        </p:sp>
        <p:sp>
          <p:nvSpPr>
            <p:cNvPr id="26" name="Freeform 41"/>
            <p:cNvSpPr/>
            <p:nvPr/>
          </p:nvSpPr>
          <p:spPr bwMode="auto">
            <a:xfrm>
              <a:off x="5945820" y="3477440"/>
              <a:ext cx="3426781" cy="545839"/>
            </a:xfrm>
            <a:custGeom>
              <a:avLst/>
              <a:gdLst>
                <a:gd name="T0" fmla="*/ 270 w 1513"/>
                <a:gd name="T1" fmla="*/ 0 h 241"/>
                <a:gd name="T2" fmla="*/ 1513 w 1513"/>
                <a:gd name="T3" fmla="*/ 0 h 241"/>
                <a:gd name="T4" fmla="*/ 1513 w 1513"/>
                <a:gd name="T5" fmla="*/ 11 h 241"/>
                <a:gd name="T6" fmla="*/ 270 w 1513"/>
                <a:gd name="T7" fmla="*/ 11 h 241"/>
                <a:gd name="T8" fmla="*/ 249 w 1513"/>
                <a:gd name="T9" fmla="*/ 15 h 241"/>
                <a:gd name="T10" fmla="*/ 229 w 1513"/>
                <a:gd name="T11" fmla="*/ 23 h 241"/>
                <a:gd name="T12" fmla="*/ 213 w 1513"/>
                <a:gd name="T13" fmla="*/ 35 h 241"/>
                <a:gd name="T14" fmla="*/ 8 w 1513"/>
                <a:gd name="T15" fmla="*/ 241 h 241"/>
                <a:gd name="T16" fmla="*/ 0 w 1513"/>
                <a:gd name="T17" fmla="*/ 235 h 241"/>
                <a:gd name="T18" fmla="*/ 205 w 1513"/>
                <a:gd name="T19" fmla="*/ 27 h 241"/>
                <a:gd name="T20" fmla="*/ 225 w 1513"/>
                <a:gd name="T21" fmla="*/ 13 h 241"/>
                <a:gd name="T22" fmla="*/ 245 w 1513"/>
                <a:gd name="T23" fmla="*/ 4 h 241"/>
                <a:gd name="T24" fmla="*/ 270 w 1513"/>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3" h="241">
                  <a:moveTo>
                    <a:pt x="270" y="0"/>
                  </a:moveTo>
                  <a:lnTo>
                    <a:pt x="1513" y="0"/>
                  </a:lnTo>
                  <a:lnTo>
                    <a:pt x="1513" y="11"/>
                  </a:lnTo>
                  <a:lnTo>
                    <a:pt x="270" y="11"/>
                  </a:lnTo>
                  <a:lnTo>
                    <a:pt x="249" y="15"/>
                  </a:lnTo>
                  <a:lnTo>
                    <a:pt x="229" y="23"/>
                  </a:lnTo>
                  <a:lnTo>
                    <a:pt x="213" y="35"/>
                  </a:lnTo>
                  <a:lnTo>
                    <a:pt x="8" y="241"/>
                  </a:lnTo>
                  <a:lnTo>
                    <a:pt x="0" y="235"/>
                  </a:lnTo>
                  <a:lnTo>
                    <a:pt x="205" y="27"/>
                  </a:lnTo>
                  <a:lnTo>
                    <a:pt x="225" y="13"/>
                  </a:lnTo>
                  <a:lnTo>
                    <a:pt x="245" y="4"/>
                  </a:lnTo>
                  <a:lnTo>
                    <a:pt x="270" y="0"/>
                  </a:lnTo>
                  <a:close/>
                </a:path>
              </a:pathLst>
            </a:custGeom>
            <a:grpFill/>
            <a:ln w="0">
              <a:noFill/>
              <a:prstDash val="solid"/>
              <a:round/>
            </a:ln>
          </p:spPr>
          <p:txBody>
            <a:bodyPr vert="horz" wrap="square" lIns="86698" tIns="43349" rIns="86698" bIns="43349" numCol="1" anchor="t" anchorCtr="0" compatLnSpc="1"/>
            <a:lstStyle/>
            <a:p>
              <a:endParaRPr lang="zh-CN" altLang="en-US" sz="1705"/>
            </a:p>
          </p:txBody>
        </p:sp>
      </p:grpSp>
      <p:grpSp>
        <p:nvGrpSpPr>
          <p:cNvPr id="37" name="组合 36"/>
          <p:cNvGrpSpPr/>
          <p:nvPr/>
        </p:nvGrpSpPr>
        <p:grpSpPr>
          <a:xfrm>
            <a:off x="5890329" y="2448678"/>
            <a:ext cx="3861753" cy="633115"/>
            <a:chOff x="5766895" y="3085613"/>
            <a:chExt cx="3605706" cy="591137"/>
          </a:xfrm>
          <a:solidFill>
            <a:schemeClr val="tx1">
              <a:lumMod val="50000"/>
              <a:lumOff val="50000"/>
            </a:schemeClr>
          </a:solidFill>
        </p:grpSpPr>
        <p:sp>
          <p:nvSpPr>
            <p:cNvPr id="27" name="Freeform 42"/>
            <p:cNvSpPr/>
            <p:nvPr/>
          </p:nvSpPr>
          <p:spPr bwMode="auto">
            <a:xfrm>
              <a:off x="5766895" y="3565770"/>
              <a:ext cx="108715" cy="110980"/>
            </a:xfrm>
            <a:custGeom>
              <a:avLst/>
              <a:gdLst>
                <a:gd name="T0" fmla="*/ 24 w 48"/>
                <a:gd name="T1" fmla="*/ 0 h 49"/>
                <a:gd name="T2" fmla="*/ 30 w 48"/>
                <a:gd name="T3" fmla="*/ 0 h 49"/>
                <a:gd name="T4" fmla="*/ 38 w 48"/>
                <a:gd name="T5" fmla="*/ 4 h 49"/>
                <a:gd name="T6" fmla="*/ 42 w 48"/>
                <a:gd name="T7" fmla="*/ 10 h 49"/>
                <a:gd name="T8" fmla="*/ 46 w 48"/>
                <a:gd name="T9" fmla="*/ 16 h 49"/>
                <a:gd name="T10" fmla="*/ 48 w 48"/>
                <a:gd name="T11" fmla="*/ 25 h 49"/>
                <a:gd name="T12" fmla="*/ 46 w 48"/>
                <a:gd name="T13" fmla="*/ 33 h 49"/>
                <a:gd name="T14" fmla="*/ 42 w 48"/>
                <a:gd name="T15" fmla="*/ 39 h 49"/>
                <a:gd name="T16" fmla="*/ 38 w 48"/>
                <a:gd name="T17" fmla="*/ 43 h 49"/>
                <a:gd name="T18" fmla="*/ 30 w 48"/>
                <a:gd name="T19" fmla="*/ 47 h 49"/>
                <a:gd name="T20" fmla="*/ 24 w 48"/>
                <a:gd name="T21" fmla="*/ 49 h 49"/>
                <a:gd name="T22" fmla="*/ 16 w 48"/>
                <a:gd name="T23" fmla="*/ 47 h 49"/>
                <a:gd name="T24" fmla="*/ 10 w 48"/>
                <a:gd name="T25" fmla="*/ 43 h 49"/>
                <a:gd name="T26" fmla="*/ 4 w 48"/>
                <a:gd name="T27" fmla="*/ 39 h 49"/>
                <a:gd name="T28" fmla="*/ 0 w 48"/>
                <a:gd name="T29" fmla="*/ 33 h 49"/>
                <a:gd name="T30" fmla="*/ 0 w 48"/>
                <a:gd name="T31" fmla="*/ 25 h 49"/>
                <a:gd name="T32" fmla="*/ 0 w 48"/>
                <a:gd name="T33" fmla="*/ 16 h 49"/>
                <a:gd name="T34" fmla="*/ 4 w 48"/>
                <a:gd name="T35" fmla="*/ 10 h 49"/>
                <a:gd name="T36" fmla="*/ 10 w 48"/>
                <a:gd name="T37" fmla="*/ 4 h 49"/>
                <a:gd name="T38" fmla="*/ 16 w 48"/>
                <a:gd name="T39" fmla="*/ 0 h 49"/>
                <a:gd name="T40" fmla="*/ 24 w 48"/>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49">
                  <a:moveTo>
                    <a:pt x="24" y="0"/>
                  </a:moveTo>
                  <a:lnTo>
                    <a:pt x="30" y="0"/>
                  </a:lnTo>
                  <a:lnTo>
                    <a:pt x="38" y="4"/>
                  </a:lnTo>
                  <a:lnTo>
                    <a:pt x="42" y="10"/>
                  </a:lnTo>
                  <a:lnTo>
                    <a:pt x="46" y="16"/>
                  </a:lnTo>
                  <a:lnTo>
                    <a:pt x="48" y="25"/>
                  </a:lnTo>
                  <a:lnTo>
                    <a:pt x="46" y="33"/>
                  </a:lnTo>
                  <a:lnTo>
                    <a:pt x="42" y="39"/>
                  </a:lnTo>
                  <a:lnTo>
                    <a:pt x="38" y="43"/>
                  </a:lnTo>
                  <a:lnTo>
                    <a:pt x="30" y="47"/>
                  </a:lnTo>
                  <a:lnTo>
                    <a:pt x="24" y="49"/>
                  </a:lnTo>
                  <a:lnTo>
                    <a:pt x="16" y="47"/>
                  </a:lnTo>
                  <a:lnTo>
                    <a:pt x="10" y="43"/>
                  </a:lnTo>
                  <a:lnTo>
                    <a:pt x="4" y="39"/>
                  </a:lnTo>
                  <a:lnTo>
                    <a:pt x="0" y="33"/>
                  </a:lnTo>
                  <a:lnTo>
                    <a:pt x="0" y="25"/>
                  </a:lnTo>
                  <a:lnTo>
                    <a:pt x="0" y="16"/>
                  </a:lnTo>
                  <a:lnTo>
                    <a:pt x="4" y="10"/>
                  </a:lnTo>
                  <a:lnTo>
                    <a:pt x="10" y="4"/>
                  </a:lnTo>
                  <a:lnTo>
                    <a:pt x="16" y="0"/>
                  </a:lnTo>
                  <a:lnTo>
                    <a:pt x="24" y="0"/>
                  </a:lnTo>
                  <a:close/>
                </a:path>
              </a:pathLst>
            </a:custGeom>
            <a:grpFill/>
            <a:ln w="0">
              <a:noFill/>
              <a:prstDash val="solid"/>
              <a:round/>
            </a:ln>
          </p:spPr>
          <p:txBody>
            <a:bodyPr vert="horz" wrap="square" lIns="86698" tIns="43349" rIns="86698" bIns="43349" numCol="1" anchor="t" anchorCtr="0" compatLnSpc="1"/>
            <a:lstStyle/>
            <a:p>
              <a:endParaRPr lang="zh-CN" altLang="en-US" sz="1705"/>
            </a:p>
          </p:txBody>
        </p:sp>
        <p:sp>
          <p:nvSpPr>
            <p:cNvPr id="28" name="Freeform 43"/>
            <p:cNvSpPr/>
            <p:nvPr/>
          </p:nvSpPr>
          <p:spPr bwMode="auto">
            <a:xfrm>
              <a:off x="5812193" y="3085613"/>
              <a:ext cx="3560408" cy="545839"/>
            </a:xfrm>
            <a:custGeom>
              <a:avLst/>
              <a:gdLst>
                <a:gd name="T0" fmla="*/ 270 w 1572"/>
                <a:gd name="T1" fmla="*/ 0 h 241"/>
                <a:gd name="T2" fmla="*/ 1572 w 1572"/>
                <a:gd name="T3" fmla="*/ 0 h 241"/>
                <a:gd name="T4" fmla="*/ 1572 w 1572"/>
                <a:gd name="T5" fmla="*/ 10 h 241"/>
                <a:gd name="T6" fmla="*/ 270 w 1572"/>
                <a:gd name="T7" fmla="*/ 10 h 241"/>
                <a:gd name="T8" fmla="*/ 247 w 1572"/>
                <a:gd name="T9" fmla="*/ 12 h 241"/>
                <a:gd name="T10" fmla="*/ 229 w 1572"/>
                <a:gd name="T11" fmla="*/ 21 h 241"/>
                <a:gd name="T12" fmla="*/ 213 w 1572"/>
                <a:gd name="T13" fmla="*/ 33 h 241"/>
                <a:gd name="T14" fmla="*/ 8 w 1572"/>
                <a:gd name="T15" fmla="*/ 241 h 241"/>
                <a:gd name="T16" fmla="*/ 0 w 1572"/>
                <a:gd name="T17" fmla="*/ 232 h 241"/>
                <a:gd name="T18" fmla="*/ 205 w 1572"/>
                <a:gd name="T19" fmla="*/ 27 h 241"/>
                <a:gd name="T20" fmla="*/ 223 w 1572"/>
                <a:gd name="T21" fmla="*/ 10 h 241"/>
                <a:gd name="T22" fmla="*/ 245 w 1572"/>
                <a:gd name="T23" fmla="*/ 2 h 241"/>
                <a:gd name="T24" fmla="*/ 270 w 1572"/>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72" h="241">
                  <a:moveTo>
                    <a:pt x="270" y="0"/>
                  </a:moveTo>
                  <a:lnTo>
                    <a:pt x="1572" y="0"/>
                  </a:lnTo>
                  <a:lnTo>
                    <a:pt x="1572" y="10"/>
                  </a:lnTo>
                  <a:lnTo>
                    <a:pt x="270" y="10"/>
                  </a:lnTo>
                  <a:lnTo>
                    <a:pt x="247" y="12"/>
                  </a:lnTo>
                  <a:lnTo>
                    <a:pt x="229" y="21"/>
                  </a:lnTo>
                  <a:lnTo>
                    <a:pt x="213" y="33"/>
                  </a:lnTo>
                  <a:lnTo>
                    <a:pt x="8" y="241"/>
                  </a:lnTo>
                  <a:lnTo>
                    <a:pt x="0" y="232"/>
                  </a:lnTo>
                  <a:lnTo>
                    <a:pt x="205" y="27"/>
                  </a:lnTo>
                  <a:lnTo>
                    <a:pt x="223" y="10"/>
                  </a:lnTo>
                  <a:lnTo>
                    <a:pt x="245" y="2"/>
                  </a:lnTo>
                  <a:lnTo>
                    <a:pt x="270" y="0"/>
                  </a:lnTo>
                  <a:close/>
                </a:path>
              </a:pathLst>
            </a:custGeom>
            <a:grpFill/>
            <a:ln w="0">
              <a:noFill/>
              <a:prstDash val="solid"/>
              <a:round/>
            </a:ln>
          </p:spPr>
          <p:txBody>
            <a:bodyPr vert="horz" wrap="square" lIns="86698" tIns="43349" rIns="86698" bIns="43349" numCol="1" anchor="t" anchorCtr="0" compatLnSpc="1"/>
            <a:lstStyle/>
            <a:p>
              <a:endParaRPr lang="zh-CN" altLang="en-US" sz="1705"/>
            </a:p>
          </p:txBody>
        </p:sp>
      </p:grpSp>
      <p:grpSp>
        <p:nvGrpSpPr>
          <p:cNvPr id="39" name="组合 38"/>
          <p:cNvGrpSpPr/>
          <p:nvPr/>
        </p:nvGrpSpPr>
        <p:grpSpPr>
          <a:xfrm>
            <a:off x="5886221" y="3533756"/>
            <a:ext cx="3582796" cy="633115"/>
            <a:chOff x="6027357" y="3912299"/>
            <a:chExt cx="3345244" cy="591137"/>
          </a:xfrm>
          <a:solidFill>
            <a:schemeClr val="tx1">
              <a:lumMod val="50000"/>
              <a:lumOff val="50000"/>
            </a:schemeClr>
          </a:solidFill>
        </p:grpSpPr>
        <p:sp>
          <p:nvSpPr>
            <p:cNvPr id="29" name="Freeform 44"/>
            <p:cNvSpPr/>
            <p:nvPr/>
          </p:nvSpPr>
          <p:spPr bwMode="auto">
            <a:xfrm>
              <a:off x="6027357" y="4392456"/>
              <a:ext cx="110980" cy="110980"/>
            </a:xfrm>
            <a:custGeom>
              <a:avLst/>
              <a:gdLst>
                <a:gd name="T0" fmla="*/ 25 w 49"/>
                <a:gd name="T1" fmla="*/ 0 h 49"/>
                <a:gd name="T2" fmla="*/ 33 w 49"/>
                <a:gd name="T3" fmla="*/ 2 h 49"/>
                <a:gd name="T4" fmla="*/ 39 w 49"/>
                <a:gd name="T5" fmla="*/ 6 h 49"/>
                <a:gd name="T6" fmla="*/ 45 w 49"/>
                <a:gd name="T7" fmla="*/ 10 h 49"/>
                <a:gd name="T8" fmla="*/ 49 w 49"/>
                <a:gd name="T9" fmla="*/ 18 h 49"/>
                <a:gd name="T10" fmla="*/ 49 w 49"/>
                <a:gd name="T11" fmla="*/ 24 h 49"/>
                <a:gd name="T12" fmla="*/ 49 w 49"/>
                <a:gd name="T13" fmla="*/ 33 h 49"/>
                <a:gd name="T14" fmla="*/ 45 w 49"/>
                <a:gd name="T15" fmla="*/ 39 h 49"/>
                <a:gd name="T16" fmla="*/ 39 w 49"/>
                <a:gd name="T17" fmla="*/ 45 h 49"/>
                <a:gd name="T18" fmla="*/ 33 w 49"/>
                <a:gd name="T19" fmla="*/ 49 h 49"/>
                <a:gd name="T20" fmla="*/ 25 w 49"/>
                <a:gd name="T21" fmla="*/ 49 h 49"/>
                <a:gd name="T22" fmla="*/ 17 w 49"/>
                <a:gd name="T23" fmla="*/ 49 h 49"/>
                <a:gd name="T24" fmla="*/ 10 w 49"/>
                <a:gd name="T25" fmla="*/ 45 h 49"/>
                <a:gd name="T26" fmla="*/ 4 w 49"/>
                <a:gd name="T27" fmla="*/ 39 h 49"/>
                <a:gd name="T28" fmla="*/ 2 w 49"/>
                <a:gd name="T29" fmla="*/ 33 h 49"/>
                <a:gd name="T30" fmla="*/ 0 w 49"/>
                <a:gd name="T31" fmla="*/ 24 h 49"/>
                <a:gd name="T32" fmla="*/ 2 w 49"/>
                <a:gd name="T33" fmla="*/ 18 h 49"/>
                <a:gd name="T34" fmla="*/ 4 w 49"/>
                <a:gd name="T35" fmla="*/ 10 h 49"/>
                <a:gd name="T36" fmla="*/ 10 w 49"/>
                <a:gd name="T37" fmla="*/ 6 h 49"/>
                <a:gd name="T38" fmla="*/ 17 w 49"/>
                <a:gd name="T39" fmla="*/ 2 h 49"/>
                <a:gd name="T40" fmla="*/ 25 w 49"/>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9">
                  <a:moveTo>
                    <a:pt x="25" y="0"/>
                  </a:moveTo>
                  <a:lnTo>
                    <a:pt x="33" y="2"/>
                  </a:lnTo>
                  <a:lnTo>
                    <a:pt x="39" y="6"/>
                  </a:lnTo>
                  <a:lnTo>
                    <a:pt x="45" y="10"/>
                  </a:lnTo>
                  <a:lnTo>
                    <a:pt x="49" y="18"/>
                  </a:lnTo>
                  <a:lnTo>
                    <a:pt x="49" y="24"/>
                  </a:lnTo>
                  <a:lnTo>
                    <a:pt x="49" y="33"/>
                  </a:lnTo>
                  <a:lnTo>
                    <a:pt x="45" y="39"/>
                  </a:lnTo>
                  <a:lnTo>
                    <a:pt x="39" y="45"/>
                  </a:lnTo>
                  <a:lnTo>
                    <a:pt x="33" y="49"/>
                  </a:lnTo>
                  <a:lnTo>
                    <a:pt x="25" y="49"/>
                  </a:lnTo>
                  <a:lnTo>
                    <a:pt x="17" y="49"/>
                  </a:lnTo>
                  <a:lnTo>
                    <a:pt x="10" y="45"/>
                  </a:lnTo>
                  <a:lnTo>
                    <a:pt x="4" y="39"/>
                  </a:lnTo>
                  <a:lnTo>
                    <a:pt x="2" y="33"/>
                  </a:lnTo>
                  <a:lnTo>
                    <a:pt x="0" y="24"/>
                  </a:lnTo>
                  <a:lnTo>
                    <a:pt x="2" y="18"/>
                  </a:lnTo>
                  <a:lnTo>
                    <a:pt x="4" y="10"/>
                  </a:lnTo>
                  <a:lnTo>
                    <a:pt x="10" y="6"/>
                  </a:lnTo>
                  <a:lnTo>
                    <a:pt x="17" y="2"/>
                  </a:lnTo>
                  <a:lnTo>
                    <a:pt x="25" y="0"/>
                  </a:lnTo>
                  <a:close/>
                </a:path>
              </a:pathLst>
            </a:custGeom>
            <a:grpFill/>
            <a:ln w="0">
              <a:noFill/>
              <a:prstDash val="solid"/>
              <a:round/>
            </a:ln>
          </p:spPr>
          <p:txBody>
            <a:bodyPr vert="horz" wrap="square" lIns="86698" tIns="43349" rIns="86698" bIns="43349" numCol="1" anchor="t" anchorCtr="0" compatLnSpc="1"/>
            <a:lstStyle/>
            <a:p>
              <a:endParaRPr lang="zh-CN" altLang="en-US" sz="1705"/>
            </a:p>
          </p:txBody>
        </p:sp>
        <p:sp>
          <p:nvSpPr>
            <p:cNvPr id="30" name="Freeform 45"/>
            <p:cNvSpPr/>
            <p:nvPr/>
          </p:nvSpPr>
          <p:spPr bwMode="auto">
            <a:xfrm>
              <a:off x="6074920" y="3912299"/>
              <a:ext cx="3297681" cy="543574"/>
            </a:xfrm>
            <a:custGeom>
              <a:avLst/>
              <a:gdLst>
                <a:gd name="T0" fmla="*/ 269 w 1456"/>
                <a:gd name="T1" fmla="*/ 0 h 240"/>
                <a:gd name="T2" fmla="*/ 1456 w 1456"/>
                <a:gd name="T3" fmla="*/ 0 h 240"/>
                <a:gd name="T4" fmla="*/ 1456 w 1456"/>
                <a:gd name="T5" fmla="*/ 10 h 240"/>
                <a:gd name="T6" fmla="*/ 269 w 1456"/>
                <a:gd name="T7" fmla="*/ 10 h 240"/>
                <a:gd name="T8" fmla="*/ 249 w 1456"/>
                <a:gd name="T9" fmla="*/ 14 h 240"/>
                <a:gd name="T10" fmla="*/ 229 w 1456"/>
                <a:gd name="T11" fmla="*/ 22 h 240"/>
                <a:gd name="T12" fmla="*/ 213 w 1456"/>
                <a:gd name="T13" fmla="*/ 35 h 240"/>
                <a:gd name="T14" fmla="*/ 8 w 1456"/>
                <a:gd name="T15" fmla="*/ 240 h 240"/>
                <a:gd name="T16" fmla="*/ 0 w 1456"/>
                <a:gd name="T17" fmla="*/ 234 h 240"/>
                <a:gd name="T18" fmla="*/ 207 w 1456"/>
                <a:gd name="T19" fmla="*/ 26 h 240"/>
                <a:gd name="T20" fmla="*/ 225 w 1456"/>
                <a:gd name="T21" fmla="*/ 12 h 240"/>
                <a:gd name="T22" fmla="*/ 247 w 1456"/>
                <a:gd name="T23" fmla="*/ 4 h 240"/>
                <a:gd name="T24" fmla="*/ 269 w 1456"/>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6" h="240">
                  <a:moveTo>
                    <a:pt x="269" y="0"/>
                  </a:moveTo>
                  <a:lnTo>
                    <a:pt x="1456" y="0"/>
                  </a:lnTo>
                  <a:lnTo>
                    <a:pt x="1456" y="10"/>
                  </a:lnTo>
                  <a:lnTo>
                    <a:pt x="269" y="10"/>
                  </a:lnTo>
                  <a:lnTo>
                    <a:pt x="249" y="14"/>
                  </a:lnTo>
                  <a:lnTo>
                    <a:pt x="229" y="22"/>
                  </a:lnTo>
                  <a:lnTo>
                    <a:pt x="213" y="35"/>
                  </a:lnTo>
                  <a:lnTo>
                    <a:pt x="8" y="240"/>
                  </a:lnTo>
                  <a:lnTo>
                    <a:pt x="0" y="234"/>
                  </a:lnTo>
                  <a:lnTo>
                    <a:pt x="207" y="26"/>
                  </a:lnTo>
                  <a:lnTo>
                    <a:pt x="225" y="12"/>
                  </a:lnTo>
                  <a:lnTo>
                    <a:pt x="247" y="4"/>
                  </a:lnTo>
                  <a:lnTo>
                    <a:pt x="269" y="0"/>
                  </a:lnTo>
                  <a:close/>
                </a:path>
              </a:pathLst>
            </a:custGeom>
            <a:grpFill/>
            <a:ln w="0">
              <a:noFill/>
              <a:prstDash val="solid"/>
              <a:round/>
            </a:ln>
          </p:spPr>
          <p:txBody>
            <a:bodyPr vert="horz" wrap="square" lIns="86698" tIns="43349" rIns="86698" bIns="43349" numCol="1" anchor="t" anchorCtr="0" compatLnSpc="1"/>
            <a:lstStyle/>
            <a:p>
              <a:endParaRPr lang="zh-CN" altLang="en-US" sz="1705"/>
            </a:p>
          </p:txBody>
        </p:sp>
      </p:grpSp>
      <p:grpSp>
        <p:nvGrpSpPr>
          <p:cNvPr id="40" name="组合 39"/>
          <p:cNvGrpSpPr/>
          <p:nvPr/>
        </p:nvGrpSpPr>
        <p:grpSpPr>
          <a:xfrm flipH="1">
            <a:off x="2545999" y="4076295"/>
            <a:ext cx="3473638" cy="633115"/>
            <a:chOff x="6129277" y="4392456"/>
            <a:chExt cx="3243324" cy="591137"/>
          </a:xfrm>
          <a:solidFill>
            <a:schemeClr val="tx1">
              <a:lumMod val="50000"/>
              <a:lumOff val="50000"/>
            </a:schemeClr>
          </a:solidFill>
        </p:grpSpPr>
        <p:sp>
          <p:nvSpPr>
            <p:cNvPr id="31" name="Freeform 46"/>
            <p:cNvSpPr/>
            <p:nvPr/>
          </p:nvSpPr>
          <p:spPr bwMode="auto">
            <a:xfrm>
              <a:off x="6129277" y="4872613"/>
              <a:ext cx="110980" cy="110980"/>
            </a:xfrm>
            <a:custGeom>
              <a:avLst/>
              <a:gdLst>
                <a:gd name="T0" fmla="*/ 24 w 49"/>
                <a:gd name="T1" fmla="*/ 0 h 49"/>
                <a:gd name="T2" fmla="*/ 30 w 49"/>
                <a:gd name="T3" fmla="*/ 2 h 49"/>
                <a:gd name="T4" fmla="*/ 38 w 49"/>
                <a:gd name="T5" fmla="*/ 4 h 49"/>
                <a:gd name="T6" fmla="*/ 43 w 49"/>
                <a:gd name="T7" fmla="*/ 10 h 49"/>
                <a:gd name="T8" fmla="*/ 47 w 49"/>
                <a:gd name="T9" fmla="*/ 16 h 49"/>
                <a:gd name="T10" fmla="*/ 49 w 49"/>
                <a:gd name="T11" fmla="*/ 24 h 49"/>
                <a:gd name="T12" fmla="*/ 47 w 49"/>
                <a:gd name="T13" fmla="*/ 32 h 49"/>
                <a:gd name="T14" fmla="*/ 43 w 49"/>
                <a:gd name="T15" fmla="*/ 39 h 49"/>
                <a:gd name="T16" fmla="*/ 38 w 49"/>
                <a:gd name="T17" fmla="*/ 45 h 49"/>
                <a:gd name="T18" fmla="*/ 30 w 49"/>
                <a:gd name="T19" fmla="*/ 49 h 49"/>
                <a:gd name="T20" fmla="*/ 24 w 49"/>
                <a:gd name="T21" fmla="*/ 49 h 49"/>
                <a:gd name="T22" fmla="*/ 16 w 49"/>
                <a:gd name="T23" fmla="*/ 49 h 49"/>
                <a:gd name="T24" fmla="*/ 10 w 49"/>
                <a:gd name="T25" fmla="*/ 45 h 49"/>
                <a:gd name="T26" fmla="*/ 4 w 49"/>
                <a:gd name="T27" fmla="*/ 39 h 49"/>
                <a:gd name="T28" fmla="*/ 0 w 49"/>
                <a:gd name="T29" fmla="*/ 32 h 49"/>
                <a:gd name="T30" fmla="*/ 0 w 49"/>
                <a:gd name="T31" fmla="*/ 24 h 49"/>
                <a:gd name="T32" fmla="*/ 0 w 49"/>
                <a:gd name="T33" fmla="*/ 16 h 49"/>
                <a:gd name="T34" fmla="*/ 4 w 49"/>
                <a:gd name="T35" fmla="*/ 10 h 49"/>
                <a:gd name="T36" fmla="*/ 10 w 49"/>
                <a:gd name="T37" fmla="*/ 4 h 49"/>
                <a:gd name="T38" fmla="*/ 16 w 49"/>
                <a:gd name="T39" fmla="*/ 2 h 49"/>
                <a:gd name="T40" fmla="*/ 24 w 49"/>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9">
                  <a:moveTo>
                    <a:pt x="24" y="0"/>
                  </a:moveTo>
                  <a:lnTo>
                    <a:pt x="30" y="2"/>
                  </a:lnTo>
                  <a:lnTo>
                    <a:pt x="38" y="4"/>
                  </a:lnTo>
                  <a:lnTo>
                    <a:pt x="43" y="10"/>
                  </a:lnTo>
                  <a:lnTo>
                    <a:pt x="47" y="16"/>
                  </a:lnTo>
                  <a:lnTo>
                    <a:pt x="49" y="24"/>
                  </a:lnTo>
                  <a:lnTo>
                    <a:pt x="47" y="32"/>
                  </a:lnTo>
                  <a:lnTo>
                    <a:pt x="43" y="39"/>
                  </a:lnTo>
                  <a:lnTo>
                    <a:pt x="38" y="45"/>
                  </a:lnTo>
                  <a:lnTo>
                    <a:pt x="30" y="49"/>
                  </a:lnTo>
                  <a:lnTo>
                    <a:pt x="24" y="49"/>
                  </a:lnTo>
                  <a:lnTo>
                    <a:pt x="16" y="49"/>
                  </a:lnTo>
                  <a:lnTo>
                    <a:pt x="10" y="45"/>
                  </a:lnTo>
                  <a:lnTo>
                    <a:pt x="4" y="39"/>
                  </a:lnTo>
                  <a:lnTo>
                    <a:pt x="0" y="32"/>
                  </a:lnTo>
                  <a:lnTo>
                    <a:pt x="0" y="24"/>
                  </a:lnTo>
                  <a:lnTo>
                    <a:pt x="0" y="16"/>
                  </a:lnTo>
                  <a:lnTo>
                    <a:pt x="4" y="10"/>
                  </a:lnTo>
                  <a:lnTo>
                    <a:pt x="10" y="4"/>
                  </a:lnTo>
                  <a:lnTo>
                    <a:pt x="16" y="2"/>
                  </a:lnTo>
                  <a:lnTo>
                    <a:pt x="24" y="0"/>
                  </a:lnTo>
                  <a:close/>
                </a:path>
              </a:pathLst>
            </a:custGeom>
            <a:grpFill/>
            <a:ln w="0">
              <a:noFill/>
              <a:prstDash val="solid"/>
              <a:round/>
            </a:ln>
          </p:spPr>
          <p:txBody>
            <a:bodyPr vert="horz" wrap="square" lIns="86698" tIns="43349" rIns="86698" bIns="43349" numCol="1" anchor="t" anchorCtr="0" compatLnSpc="1"/>
            <a:lstStyle/>
            <a:p>
              <a:endParaRPr lang="zh-CN" altLang="en-US" sz="1705"/>
            </a:p>
          </p:txBody>
        </p:sp>
        <p:sp>
          <p:nvSpPr>
            <p:cNvPr id="32" name="Freeform 47"/>
            <p:cNvSpPr/>
            <p:nvPr/>
          </p:nvSpPr>
          <p:spPr bwMode="auto">
            <a:xfrm>
              <a:off x="6174575" y="4392456"/>
              <a:ext cx="3198026" cy="543574"/>
            </a:xfrm>
            <a:custGeom>
              <a:avLst/>
              <a:gdLst>
                <a:gd name="T0" fmla="*/ 270 w 1412"/>
                <a:gd name="T1" fmla="*/ 0 h 240"/>
                <a:gd name="T2" fmla="*/ 1412 w 1412"/>
                <a:gd name="T3" fmla="*/ 0 h 240"/>
                <a:gd name="T4" fmla="*/ 1412 w 1412"/>
                <a:gd name="T5" fmla="*/ 10 h 240"/>
                <a:gd name="T6" fmla="*/ 270 w 1412"/>
                <a:gd name="T7" fmla="*/ 10 h 240"/>
                <a:gd name="T8" fmla="*/ 248 w 1412"/>
                <a:gd name="T9" fmla="*/ 12 h 240"/>
                <a:gd name="T10" fmla="*/ 229 w 1412"/>
                <a:gd name="T11" fmla="*/ 20 h 240"/>
                <a:gd name="T12" fmla="*/ 213 w 1412"/>
                <a:gd name="T13" fmla="*/ 35 h 240"/>
                <a:gd name="T14" fmla="*/ 6 w 1412"/>
                <a:gd name="T15" fmla="*/ 240 h 240"/>
                <a:gd name="T16" fmla="*/ 0 w 1412"/>
                <a:gd name="T17" fmla="*/ 232 h 240"/>
                <a:gd name="T18" fmla="*/ 205 w 1412"/>
                <a:gd name="T19" fmla="*/ 26 h 240"/>
                <a:gd name="T20" fmla="*/ 223 w 1412"/>
                <a:gd name="T21" fmla="*/ 12 h 240"/>
                <a:gd name="T22" fmla="*/ 246 w 1412"/>
                <a:gd name="T23" fmla="*/ 2 h 240"/>
                <a:gd name="T24" fmla="*/ 270 w 1412"/>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12" h="240">
                  <a:moveTo>
                    <a:pt x="270" y="0"/>
                  </a:moveTo>
                  <a:lnTo>
                    <a:pt x="1412" y="0"/>
                  </a:lnTo>
                  <a:lnTo>
                    <a:pt x="1412" y="10"/>
                  </a:lnTo>
                  <a:lnTo>
                    <a:pt x="270" y="10"/>
                  </a:lnTo>
                  <a:lnTo>
                    <a:pt x="248" y="12"/>
                  </a:lnTo>
                  <a:lnTo>
                    <a:pt x="229" y="20"/>
                  </a:lnTo>
                  <a:lnTo>
                    <a:pt x="213" y="35"/>
                  </a:lnTo>
                  <a:lnTo>
                    <a:pt x="6" y="240"/>
                  </a:lnTo>
                  <a:lnTo>
                    <a:pt x="0" y="232"/>
                  </a:lnTo>
                  <a:lnTo>
                    <a:pt x="205" y="26"/>
                  </a:lnTo>
                  <a:lnTo>
                    <a:pt x="223" y="12"/>
                  </a:lnTo>
                  <a:lnTo>
                    <a:pt x="246" y="2"/>
                  </a:lnTo>
                  <a:lnTo>
                    <a:pt x="270" y="0"/>
                  </a:lnTo>
                  <a:close/>
                </a:path>
              </a:pathLst>
            </a:custGeom>
            <a:grpFill/>
            <a:ln w="0">
              <a:noFill/>
              <a:prstDash val="solid"/>
              <a:round/>
            </a:ln>
          </p:spPr>
          <p:txBody>
            <a:bodyPr vert="horz" wrap="square" lIns="86698" tIns="43349" rIns="86698" bIns="43349" numCol="1" anchor="t" anchorCtr="0" compatLnSpc="1"/>
            <a:lstStyle/>
            <a:p>
              <a:endParaRPr lang="zh-CN" altLang="en-US" sz="1705"/>
            </a:p>
          </p:txBody>
        </p:sp>
      </p:grpSp>
      <p:grpSp>
        <p:nvGrpSpPr>
          <p:cNvPr id="36" name="组合 35"/>
          <p:cNvGrpSpPr/>
          <p:nvPr/>
        </p:nvGrpSpPr>
        <p:grpSpPr>
          <a:xfrm>
            <a:off x="5903202" y="4699922"/>
            <a:ext cx="3325669" cy="633115"/>
            <a:chOff x="6267435" y="4913381"/>
            <a:chExt cx="3105166" cy="591137"/>
          </a:xfrm>
          <a:solidFill>
            <a:schemeClr val="tx1">
              <a:lumMod val="50000"/>
              <a:lumOff val="50000"/>
            </a:schemeClr>
          </a:solidFill>
        </p:grpSpPr>
        <p:sp>
          <p:nvSpPr>
            <p:cNvPr id="33" name="Freeform 48"/>
            <p:cNvSpPr/>
            <p:nvPr/>
          </p:nvSpPr>
          <p:spPr bwMode="auto">
            <a:xfrm>
              <a:off x="6267435" y="5393538"/>
              <a:ext cx="108715" cy="110980"/>
            </a:xfrm>
            <a:custGeom>
              <a:avLst/>
              <a:gdLst>
                <a:gd name="T0" fmla="*/ 24 w 48"/>
                <a:gd name="T1" fmla="*/ 0 h 49"/>
                <a:gd name="T2" fmla="*/ 32 w 48"/>
                <a:gd name="T3" fmla="*/ 2 h 49"/>
                <a:gd name="T4" fmla="*/ 40 w 48"/>
                <a:gd name="T5" fmla="*/ 6 h 49"/>
                <a:gd name="T6" fmla="*/ 44 w 48"/>
                <a:gd name="T7" fmla="*/ 10 h 49"/>
                <a:gd name="T8" fmla="*/ 48 w 48"/>
                <a:gd name="T9" fmla="*/ 19 h 49"/>
                <a:gd name="T10" fmla="*/ 48 w 48"/>
                <a:gd name="T11" fmla="*/ 25 h 49"/>
                <a:gd name="T12" fmla="*/ 48 w 48"/>
                <a:gd name="T13" fmla="*/ 33 h 49"/>
                <a:gd name="T14" fmla="*/ 44 w 48"/>
                <a:gd name="T15" fmla="*/ 39 h 49"/>
                <a:gd name="T16" fmla="*/ 40 w 48"/>
                <a:gd name="T17" fmla="*/ 45 h 49"/>
                <a:gd name="T18" fmla="*/ 32 w 48"/>
                <a:gd name="T19" fmla="*/ 49 h 49"/>
                <a:gd name="T20" fmla="*/ 24 w 48"/>
                <a:gd name="T21" fmla="*/ 49 h 49"/>
                <a:gd name="T22" fmla="*/ 18 w 48"/>
                <a:gd name="T23" fmla="*/ 49 h 49"/>
                <a:gd name="T24" fmla="*/ 10 w 48"/>
                <a:gd name="T25" fmla="*/ 45 h 49"/>
                <a:gd name="T26" fmla="*/ 6 w 48"/>
                <a:gd name="T27" fmla="*/ 39 h 49"/>
                <a:gd name="T28" fmla="*/ 2 w 48"/>
                <a:gd name="T29" fmla="*/ 33 h 49"/>
                <a:gd name="T30" fmla="*/ 0 w 48"/>
                <a:gd name="T31" fmla="*/ 25 h 49"/>
                <a:gd name="T32" fmla="*/ 2 w 48"/>
                <a:gd name="T33" fmla="*/ 19 h 49"/>
                <a:gd name="T34" fmla="*/ 6 w 48"/>
                <a:gd name="T35" fmla="*/ 10 h 49"/>
                <a:gd name="T36" fmla="*/ 10 w 48"/>
                <a:gd name="T37" fmla="*/ 6 h 49"/>
                <a:gd name="T38" fmla="*/ 18 w 48"/>
                <a:gd name="T39" fmla="*/ 2 h 49"/>
                <a:gd name="T40" fmla="*/ 24 w 48"/>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49">
                  <a:moveTo>
                    <a:pt x="24" y="0"/>
                  </a:moveTo>
                  <a:lnTo>
                    <a:pt x="32" y="2"/>
                  </a:lnTo>
                  <a:lnTo>
                    <a:pt x="40" y="6"/>
                  </a:lnTo>
                  <a:lnTo>
                    <a:pt x="44" y="10"/>
                  </a:lnTo>
                  <a:lnTo>
                    <a:pt x="48" y="19"/>
                  </a:lnTo>
                  <a:lnTo>
                    <a:pt x="48" y="25"/>
                  </a:lnTo>
                  <a:lnTo>
                    <a:pt x="48" y="33"/>
                  </a:lnTo>
                  <a:lnTo>
                    <a:pt x="44" y="39"/>
                  </a:lnTo>
                  <a:lnTo>
                    <a:pt x="40" y="45"/>
                  </a:lnTo>
                  <a:lnTo>
                    <a:pt x="32" y="49"/>
                  </a:lnTo>
                  <a:lnTo>
                    <a:pt x="24" y="49"/>
                  </a:lnTo>
                  <a:lnTo>
                    <a:pt x="18" y="49"/>
                  </a:lnTo>
                  <a:lnTo>
                    <a:pt x="10" y="45"/>
                  </a:lnTo>
                  <a:lnTo>
                    <a:pt x="6" y="39"/>
                  </a:lnTo>
                  <a:lnTo>
                    <a:pt x="2" y="33"/>
                  </a:lnTo>
                  <a:lnTo>
                    <a:pt x="0" y="25"/>
                  </a:lnTo>
                  <a:lnTo>
                    <a:pt x="2" y="19"/>
                  </a:lnTo>
                  <a:lnTo>
                    <a:pt x="6" y="10"/>
                  </a:lnTo>
                  <a:lnTo>
                    <a:pt x="10" y="6"/>
                  </a:lnTo>
                  <a:lnTo>
                    <a:pt x="18" y="2"/>
                  </a:lnTo>
                  <a:lnTo>
                    <a:pt x="24" y="0"/>
                  </a:lnTo>
                  <a:close/>
                </a:path>
              </a:pathLst>
            </a:custGeom>
            <a:grpFill/>
            <a:ln w="0">
              <a:noFill/>
              <a:prstDash val="solid"/>
              <a:round/>
            </a:ln>
          </p:spPr>
          <p:txBody>
            <a:bodyPr vert="horz" wrap="square" lIns="86698" tIns="43349" rIns="86698" bIns="43349" numCol="1" anchor="t" anchorCtr="0" compatLnSpc="1"/>
            <a:lstStyle/>
            <a:p>
              <a:endParaRPr lang="zh-CN" altLang="en-US" sz="1705"/>
            </a:p>
          </p:txBody>
        </p:sp>
        <p:sp>
          <p:nvSpPr>
            <p:cNvPr id="34" name="Freeform 49"/>
            <p:cNvSpPr/>
            <p:nvPr/>
          </p:nvSpPr>
          <p:spPr bwMode="auto">
            <a:xfrm>
              <a:off x="6317263" y="4913381"/>
              <a:ext cx="3055338" cy="545839"/>
            </a:xfrm>
            <a:custGeom>
              <a:avLst/>
              <a:gdLst>
                <a:gd name="T0" fmla="*/ 270 w 1349"/>
                <a:gd name="T1" fmla="*/ 0 h 241"/>
                <a:gd name="T2" fmla="*/ 1349 w 1349"/>
                <a:gd name="T3" fmla="*/ 0 h 241"/>
                <a:gd name="T4" fmla="*/ 1349 w 1349"/>
                <a:gd name="T5" fmla="*/ 10 h 241"/>
                <a:gd name="T6" fmla="*/ 270 w 1349"/>
                <a:gd name="T7" fmla="*/ 10 h 241"/>
                <a:gd name="T8" fmla="*/ 248 w 1349"/>
                <a:gd name="T9" fmla="*/ 14 h 241"/>
                <a:gd name="T10" fmla="*/ 229 w 1349"/>
                <a:gd name="T11" fmla="*/ 23 h 241"/>
                <a:gd name="T12" fmla="*/ 213 w 1349"/>
                <a:gd name="T13" fmla="*/ 35 h 241"/>
                <a:gd name="T14" fmla="*/ 6 w 1349"/>
                <a:gd name="T15" fmla="*/ 241 h 241"/>
                <a:gd name="T16" fmla="*/ 0 w 1349"/>
                <a:gd name="T17" fmla="*/ 235 h 241"/>
                <a:gd name="T18" fmla="*/ 205 w 1349"/>
                <a:gd name="T19" fmla="*/ 27 h 241"/>
                <a:gd name="T20" fmla="*/ 223 w 1349"/>
                <a:gd name="T21" fmla="*/ 12 h 241"/>
                <a:gd name="T22" fmla="*/ 246 w 1349"/>
                <a:gd name="T23" fmla="*/ 4 h 241"/>
                <a:gd name="T24" fmla="*/ 270 w 1349"/>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9" h="241">
                  <a:moveTo>
                    <a:pt x="270" y="0"/>
                  </a:moveTo>
                  <a:lnTo>
                    <a:pt x="1349" y="0"/>
                  </a:lnTo>
                  <a:lnTo>
                    <a:pt x="1349" y="10"/>
                  </a:lnTo>
                  <a:lnTo>
                    <a:pt x="270" y="10"/>
                  </a:lnTo>
                  <a:lnTo>
                    <a:pt x="248" y="14"/>
                  </a:lnTo>
                  <a:lnTo>
                    <a:pt x="229" y="23"/>
                  </a:lnTo>
                  <a:lnTo>
                    <a:pt x="213" y="35"/>
                  </a:lnTo>
                  <a:lnTo>
                    <a:pt x="6" y="241"/>
                  </a:lnTo>
                  <a:lnTo>
                    <a:pt x="0" y="235"/>
                  </a:lnTo>
                  <a:lnTo>
                    <a:pt x="205" y="27"/>
                  </a:lnTo>
                  <a:lnTo>
                    <a:pt x="223" y="12"/>
                  </a:lnTo>
                  <a:lnTo>
                    <a:pt x="246" y="4"/>
                  </a:lnTo>
                  <a:lnTo>
                    <a:pt x="270" y="0"/>
                  </a:lnTo>
                  <a:close/>
                </a:path>
              </a:pathLst>
            </a:custGeom>
            <a:grpFill/>
            <a:ln w="0">
              <a:noFill/>
              <a:prstDash val="solid"/>
              <a:round/>
            </a:ln>
          </p:spPr>
          <p:txBody>
            <a:bodyPr vert="horz" wrap="square" lIns="86698" tIns="43349" rIns="86698" bIns="43349" numCol="1" anchor="t" anchorCtr="0" compatLnSpc="1"/>
            <a:lstStyle/>
            <a:p>
              <a:endParaRPr lang="zh-CN" altLang="en-US" sz="1705"/>
            </a:p>
          </p:txBody>
        </p:sp>
      </p:grpSp>
      <p:sp>
        <p:nvSpPr>
          <p:cNvPr id="42" name="TextBox 23"/>
          <p:cNvSpPr txBox="1"/>
          <p:nvPr/>
        </p:nvSpPr>
        <p:spPr>
          <a:xfrm>
            <a:off x="1512488" y="3061207"/>
            <a:ext cx="2306619" cy="685800"/>
          </a:xfrm>
          <a:prstGeom prst="rect">
            <a:avLst/>
          </a:prstGeom>
          <a:noFill/>
        </p:spPr>
        <p:txBody>
          <a:bodyPr wrap="square" rtlCol="0">
            <a:spAutoFit/>
          </a:bodyPr>
          <a:lstStyle/>
          <a:p>
            <a:pPr algn="r">
              <a:lnSpc>
                <a:spcPct val="150000"/>
              </a:lnSpc>
            </a:pPr>
            <a:r>
              <a:rPr lang="zh-CN" altLang="en-US" sz="855" dirty="0">
                <a:solidFill>
                  <a:schemeClr val="tx1">
                    <a:lumMod val="65000"/>
                    <a:lumOff val="35000"/>
                  </a:schemeClr>
                </a:solidFill>
                <a:latin typeface="微软雅黑" panose="020B0503020204020204" charset="-122"/>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43" name="TextBox 24"/>
          <p:cNvSpPr txBox="1"/>
          <p:nvPr/>
        </p:nvSpPr>
        <p:spPr>
          <a:xfrm>
            <a:off x="2282199" y="2678271"/>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45" name="TextBox 23"/>
          <p:cNvSpPr txBox="1"/>
          <p:nvPr/>
        </p:nvSpPr>
        <p:spPr>
          <a:xfrm>
            <a:off x="1512488" y="4194799"/>
            <a:ext cx="2306619" cy="685800"/>
          </a:xfrm>
          <a:prstGeom prst="rect">
            <a:avLst/>
          </a:prstGeom>
          <a:noFill/>
        </p:spPr>
        <p:txBody>
          <a:bodyPr wrap="square" rtlCol="0">
            <a:spAutoFit/>
          </a:bodyPr>
          <a:lstStyle/>
          <a:p>
            <a:pPr algn="r">
              <a:lnSpc>
                <a:spcPct val="150000"/>
              </a:lnSpc>
            </a:pPr>
            <a:r>
              <a:rPr lang="zh-CN" altLang="en-US" sz="855" dirty="0">
                <a:solidFill>
                  <a:schemeClr val="tx1">
                    <a:lumMod val="65000"/>
                    <a:lumOff val="35000"/>
                  </a:schemeClr>
                </a:solidFill>
                <a:latin typeface="微软雅黑" panose="020B0503020204020204" charset="-122"/>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46" name="TextBox 24"/>
          <p:cNvSpPr txBox="1"/>
          <p:nvPr/>
        </p:nvSpPr>
        <p:spPr>
          <a:xfrm>
            <a:off x="2282199" y="3811864"/>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47" name="TextBox 23"/>
          <p:cNvSpPr txBox="1"/>
          <p:nvPr/>
        </p:nvSpPr>
        <p:spPr>
          <a:xfrm>
            <a:off x="8195735" y="2514724"/>
            <a:ext cx="2338092" cy="685800"/>
          </a:xfrm>
          <a:prstGeom prst="rect">
            <a:avLst/>
          </a:prstGeom>
          <a:noFill/>
        </p:spPr>
        <p:txBody>
          <a:bodyPr wrap="square" rtlCol="0">
            <a:spAutoFit/>
          </a:bodyPr>
          <a:lstStyle/>
          <a:p>
            <a:pPr>
              <a:lnSpc>
                <a:spcPct val="150000"/>
              </a:lnSpc>
            </a:pPr>
            <a:r>
              <a:rPr lang="zh-CN" altLang="en-US" sz="855" dirty="0">
                <a:solidFill>
                  <a:schemeClr val="tx1">
                    <a:lumMod val="65000"/>
                    <a:lumOff val="35000"/>
                  </a:schemeClr>
                </a:solidFill>
                <a:latin typeface="微软雅黑" panose="020B0503020204020204" charset="-122"/>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48" name="TextBox 24"/>
          <p:cNvSpPr txBox="1"/>
          <p:nvPr/>
        </p:nvSpPr>
        <p:spPr>
          <a:xfrm>
            <a:off x="8195735" y="2131789"/>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49" name="TextBox 23"/>
          <p:cNvSpPr txBox="1"/>
          <p:nvPr/>
        </p:nvSpPr>
        <p:spPr>
          <a:xfrm>
            <a:off x="8195735" y="3637422"/>
            <a:ext cx="2338092" cy="685800"/>
          </a:xfrm>
          <a:prstGeom prst="rect">
            <a:avLst/>
          </a:prstGeom>
          <a:noFill/>
        </p:spPr>
        <p:txBody>
          <a:bodyPr wrap="square" rtlCol="0">
            <a:spAutoFit/>
          </a:bodyPr>
          <a:lstStyle/>
          <a:p>
            <a:pPr>
              <a:lnSpc>
                <a:spcPct val="150000"/>
              </a:lnSpc>
            </a:pPr>
            <a:r>
              <a:rPr lang="zh-CN" altLang="en-US" sz="855" dirty="0">
                <a:solidFill>
                  <a:schemeClr val="tx1">
                    <a:lumMod val="65000"/>
                    <a:lumOff val="35000"/>
                  </a:schemeClr>
                </a:solidFill>
                <a:latin typeface="微软雅黑" panose="020B0503020204020204" charset="-122"/>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50" name="TextBox 24"/>
          <p:cNvSpPr txBox="1"/>
          <p:nvPr/>
        </p:nvSpPr>
        <p:spPr>
          <a:xfrm>
            <a:off x="8195735" y="3254487"/>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51" name="TextBox 23"/>
          <p:cNvSpPr txBox="1"/>
          <p:nvPr/>
        </p:nvSpPr>
        <p:spPr>
          <a:xfrm>
            <a:off x="8195735" y="4801250"/>
            <a:ext cx="2338092" cy="685800"/>
          </a:xfrm>
          <a:prstGeom prst="rect">
            <a:avLst/>
          </a:prstGeom>
          <a:noFill/>
        </p:spPr>
        <p:txBody>
          <a:bodyPr wrap="square" rtlCol="0">
            <a:spAutoFit/>
          </a:bodyPr>
          <a:lstStyle/>
          <a:p>
            <a:pPr>
              <a:lnSpc>
                <a:spcPct val="150000"/>
              </a:lnSpc>
            </a:pPr>
            <a:r>
              <a:rPr lang="zh-CN" altLang="en-US" sz="855" dirty="0">
                <a:solidFill>
                  <a:schemeClr val="tx1">
                    <a:lumMod val="65000"/>
                    <a:lumOff val="35000"/>
                  </a:schemeClr>
                </a:solidFill>
                <a:latin typeface="微软雅黑" panose="020B0503020204020204" charset="-122"/>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52" name="TextBox 24"/>
          <p:cNvSpPr txBox="1"/>
          <p:nvPr/>
        </p:nvSpPr>
        <p:spPr>
          <a:xfrm>
            <a:off x="8195735" y="4418315"/>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57" name="矩形 56"/>
          <p:cNvSpPr/>
          <p:nvPr/>
        </p:nvSpPr>
        <p:spPr>
          <a:xfrm>
            <a:off x="929840" y="455754"/>
            <a:ext cx="1965960" cy="245110"/>
          </a:xfrm>
          <a:prstGeom prst="rect">
            <a:avLst/>
          </a:prstGeom>
          <a:effectLst/>
        </p:spPr>
        <p:txBody>
          <a:bodyPr vert="horz" wrap="none">
            <a:spAutoFit/>
          </a:bodyPr>
          <a:lstStyle/>
          <a:p>
            <a:pPr algn="r"/>
            <a:r>
              <a:rPr lang="en-US" altLang="zh-CN" sz="995" b="1" dirty="0" smtClean="0">
                <a:solidFill>
                  <a:srgbClr val="212E3C"/>
                </a:solidFill>
                <a:latin typeface="+mj-lt"/>
                <a:ea typeface="微软雅黑" panose="020B0503020204020204" charset="-122"/>
              </a:rPr>
              <a:t>Please replace the written content</a:t>
            </a:r>
            <a:endParaRPr lang="zh-CN" altLang="en-US" sz="995" b="1" dirty="0">
              <a:solidFill>
                <a:srgbClr val="212E3C"/>
              </a:solidFill>
              <a:latin typeface="+mj-lt"/>
              <a:ea typeface="微软雅黑" panose="020B0503020204020204" charset="-122"/>
            </a:endParaRPr>
          </a:p>
        </p:txBody>
      </p:sp>
      <p:sp>
        <p:nvSpPr>
          <p:cNvPr id="58" name="矩形 57"/>
          <p:cNvSpPr/>
          <p:nvPr/>
        </p:nvSpPr>
        <p:spPr>
          <a:xfrm>
            <a:off x="660770" y="151836"/>
            <a:ext cx="1703070" cy="354330"/>
          </a:xfrm>
          <a:prstGeom prst="rect">
            <a:avLst/>
          </a:prstGeom>
          <a:effectLst/>
        </p:spPr>
        <p:txBody>
          <a:bodyPr vert="horz" wrap="none">
            <a:spAutoFit/>
          </a:bodyPr>
          <a:lstStyle/>
          <a:p>
            <a:pPr algn="r"/>
            <a:r>
              <a:rPr lang="zh-CN" altLang="en-US" sz="1705" dirty="0">
                <a:solidFill>
                  <a:srgbClr val="212E3C"/>
                </a:solidFill>
                <a:latin typeface="+mj-lt"/>
                <a:ea typeface="微软雅黑" panose="020B0503020204020204" charset="-122"/>
              </a:rPr>
              <a:t>请</a:t>
            </a:r>
            <a:r>
              <a:rPr lang="zh-CN" altLang="en-US" sz="1705" dirty="0" smtClean="0">
                <a:solidFill>
                  <a:srgbClr val="212E3C"/>
                </a:solidFill>
                <a:latin typeface="+mj-lt"/>
                <a:ea typeface="微软雅黑" panose="020B0503020204020204" charset="-122"/>
              </a:rPr>
              <a:t>替换文字内容</a:t>
            </a:r>
            <a:endParaRPr lang="zh-CN" altLang="en-US" sz="1705" dirty="0">
              <a:solidFill>
                <a:srgbClr val="212E3C"/>
              </a:solidFill>
              <a:latin typeface="+mj-lt"/>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down)">
                                      <p:cBhvr>
                                        <p:cTn id="7" dur="500"/>
                                        <p:tgtEl>
                                          <p:spTgt spid="41"/>
                                        </p:tgtEl>
                                      </p:cBhvr>
                                    </p:animEffect>
                                  </p:childTnLst>
                                </p:cTn>
                              </p:par>
                              <p:par>
                                <p:cTn id="8" presetID="22" presetClass="entr" presetSubtype="4"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down)">
                                      <p:cBhvr>
                                        <p:cTn id="10" dur="500"/>
                                        <p:tgtEl>
                                          <p:spTgt spid="44"/>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down)">
                                      <p:cBhvr>
                                        <p:cTn id="14" dur="500"/>
                                        <p:tgtEl>
                                          <p:spTgt spid="37"/>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47"/>
                                        </p:tgtEl>
                                        <p:attrNameLst>
                                          <p:attrName>style.visibility</p:attrName>
                                        </p:attrNameLst>
                                      </p:cBhvr>
                                      <p:to>
                                        <p:strVal val="visible"/>
                                      </p:to>
                                    </p:set>
                                    <p:anim calcmode="lin" valueType="num">
                                      <p:cBhvr additive="base">
                                        <p:cTn id="18" dur="500"/>
                                        <p:tgtEl>
                                          <p:spTgt spid="47"/>
                                        </p:tgtEl>
                                        <p:attrNameLst>
                                          <p:attrName>ppt_y</p:attrName>
                                        </p:attrNameLst>
                                      </p:cBhvr>
                                      <p:tavLst>
                                        <p:tav tm="0">
                                          <p:val>
                                            <p:strVal val="#ppt_y+#ppt_h*1.125000"/>
                                          </p:val>
                                        </p:tav>
                                        <p:tav tm="100000">
                                          <p:val>
                                            <p:strVal val="#ppt_y"/>
                                          </p:val>
                                        </p:tav>
                                      </p:tavLst>
                                    </p:anim>
                                    <p:animEffect transition="in" filter="wipe(up)">
                                      <p:cBhvr>
                                        <p:cTn id="19" dur="500"/>
                                        <p:tgtEl>
                                          <p:spTgt spid="47"/>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p:tgtEl>
                                          <p:spTgt spid="48"/>
                                        </p:tgtEl>
                                        <p:attrNameLst>
                                          <p:attrName>ppt_y</p:attrName>
                                        </p:attrNameLst>
                                      </p:cBhvr>
                                      <p:tavLst>
                                        <p:tav tm="0">
                                          <p:val>
                                            <p:strVal val="#ppt_y-#ppt_h*1.125000"/>
                                          </p:val>
                                        </p:tav>
                                        <p:tav tm="100000">
                                          <p:val>
                                            <p:strVal val="#ppt_y"/>
                                          </p:val>
                                        </p:tav>
                                      </p:tavLst>
                                    </p:anim>
                                    <p:animEffect transition="in" filter="wipe(down)">
                                      <p:cBhvr>
                                        <p:cTn id="23" dur="500"/>
                                        <p:tgtEl>
                                          <p:spTgt spid="48"/>
                                        </p:tgtEl>
                                      </p:cBhvr>
                                    </p:animEffect>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down)">
                                      <p:cBhvr>
                                        <p:cTn id="27" dur="500"/>
                                        <p:tgtEl>
                                          <p:spTgt spid="38"/>
                                        </p:tgtEl>
                                      </p:cBhvr>
                                    </p:animEffect>
                                  </p:childTnLst>
                                </p:cTn>
                              </p:par>
                            </p:childTnLst>
                          </p:cTn>
                        </p:par>
                        <p:par>
                          <p:cTn id="28" fill="hold">
                            <p:stCondLst>
                              <p:cond delay="2000"/>
                            </p:stCondLst>
                            <p:childTnLst>
                              <p:par>
                                <p:cTn id="29" presetID="12" presetClass="entr" presetSubtype="4"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p:tgtEl>
                                          <p:spTgt spid="42"/>
                                        </p:tgtEl>
                                        <p:attrNameLst>
                                          <p:attrName>ppt_y</p:attrName>
                                        </p:attrNameLst>
                                      </p:cBhvr>
                                      <p:tavLst>
                                        <p:tav tm="0">
                                          <p:val>
                                            <p:strVal val="#ppt_y+#ppt_h*1.125000"/>
                                          </p:val>
                                        </p:tav>
                                        <p:tav tm="100000">
                                          <p:val>
                                            <p:strVal val="#ppt_y"/>
                                          </p:val>
                                        </p:tav>
                                      </p:tavLst>
                                    </p:anim>
                                    <p:animEffect transition="in" filter="wipe(up)">
                                      <p:cBhvr>
                                        <p:cTn id="32" dur="500"/>
                                        <p:tgtEl>
                                          <p:spTgt spid="42"/>
                                        </p:tgtEl>
                                      </p:cBhvr>
                                    </p:animEffect>
                                  </p:childTnLst>
                                </p:cTn>
                              </p:par>
                              <p:par>
                                <p:cTn id="33" presetID="12" presetClass="entr" presetSubtype="1"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p:tgtEl>
                                          <p:spTgt spid="43"/>
                                        </p:tgtEl>
                                        <p:attrNameLst>
                                          <p:attrName>ppt_y</p:attrName>
                                        </p:attrNameLst>
                                      </p:cBhvr>
                                      <p:tavLst>
                                        <p:tav tm="0">
                                          <p:val>
                                            <p:strVal val="#ppt_y-#ppt_h*1.125000"/>
                                          </p:val>
                                        </p:tav>
                                        <p:tav tm="100000">
                                          <p:val>
                                            <p:strVal val="#ppt_y"/>
                                          </p:val>
                                        </p:tav>
                                      </p:tavLst>
                                    </p:anim>
                                    <p:animEffect transition="in" filter="wipe(down)">
                                      <p:cBhvr>
                                        <p:cTn id="36" dur="500"/>
                                        <p:tgtEl>
                                          <p:spTgt spid="43"/>
                                        </p:tgtEl>
                                      </p:cBhvr>
                                    </p:animEffect>
                                  </p:childTnLst>
                                </p:cTn>
                              </p:par>
                            </p:childTnLst>
                          </p:cTn>
                        </p:par>
                        <p:par>
                          <p:cTn id="37" fill="hold">
                            <p:stCondLst>
                              <p:cond delay="2500"/>
                            </p:stCondLst>
                            <p:childTnLst>
                              <p:par>
                                <p:cTn id="38" presetID="22" presetClass="entr" presetSubtype="4" fill="hold" nodeType="after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down)">
                                      <p:cBhvr>
                                        <p:cTn id="40" dur="500"/>
                                        <p:tgtEl>
                                          <p:spTgt spid="39"/>
                                        </p:tgtEl>
                                      </p:cBhvr>
                                    </p:animEffect>
                                  </p:childTnLst>
                                </p:cTn>
                              </p:par>
                            </p:childTnLst>
                          </p:cTn>
                        </p:par>
                        <p:par>
                          <p:cTn id="41" fill="hold">
                            <p:stCondLst>
                              <p:cond delay="3000"/>
                            </p:stCondLst>
                            <p:childTnLst>
                              <p:par>
                                <p:cTn id="42" presetID="12" presetClass="entr" presetSubtype="4" fill="hold" grpId="0" nodeType="afterEffect">
                                  <p:stCondLst>
                                    <p:cond delay="0"/>
                                  </p:stCondLst>
                                  <p:childTnLst>
                                    <p:set>
                                      <p:cBhvr>
                                        <p:cTn id="43" dur="1" fill="hold">
                                          <p:stCondLst>
                                            <p:cond delay="0"/>
                                          </p:stCondLst>
                                        </p:cTn>
                                        <p:tgtEl>
                                          <p:spTgt spid="49"/>
                                        </p:tgtEl>
                                        <p:attrNameLst>
                                          <p:attrName>style.visibility</p:attrName>
                                        </p:attrNameLst>
                                      </p:cBhvr>
                                      <p:to>
                                        <p:strVal val="visible"/>
                                      </p:to>
                                    </p:set>
                                    <p:anim calcmode="lin" valueType="num">
                                      <p:cBhvr additive="base">
                                        <p:cTn id="44" dur="500"/>
                                        <p:tgtEl>
                                          <p:spTgt spid="49"/>
                                        </p:tgtEl>
                                        <p:attrNameLst>
                                          <p:attrName>ppt_y</p:attrName>
                                        </p:attrNameLst>
                                      </p:cBhvr>
                                      <p:tavLst>
                                        <p:tav tm="0">
                                          <p:val>
                                            <p:strVal val="#ppt_y+#ppt_h*1.125000"/>
                                          </p:val>
                                        </p:tav>
                                        <p:tav tm="100000">
                                          <p:val>
                                            <p:strVal val="#ppt_y"/>
                                          </p:val>
                                        </p:tav>
                                      </p:tavLst>
                                    </p:anim>
                                    <p:animEffect transition="in" filter="wipe(up)">
                                      <p:cBhvr>
                                        <p:cTn id="45" dur="500"/>
                                        <p:tgtEl>
                                          <p:spTgt spid="49"/>
                                        </p:tgtEl>
                                      </p:cBhvr>
                                    </p:animEffect>
                                  </p:childTnLst>
                                </p:cTn>
                              </p:par>
                              <p:par>
                                <p:cTn id="46" presetID="12" presetClass="entr" presetSubtype="1"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 calcmode="lin" valueType="num">
                                      <p:cBhvr additive="base">
                                        <p:cTn id="48" dur="500"/>
                                        <p:tgtEl>
                                          <p:spTgt spid="50"/>
                                        </p:tgtEl>
                                        <p:attrNameLst>
                                          <p:attrName>ppt_y</p:attrName>
                                        </p:attrNameLst>
                                      </p:cBhvr>
                                      <p:tavLst>
                                        <p:tav tm="0">
                                          <p:val>
                                            <p:strVal val="#ppt_y-#ppt_h*1.125000"/>
                                          </p:val>
                                        </p:tav>
                                        <p:tav tm="100000">
                                          <p:val>
                                            <p:strVal val="#ppt_y"/>
                                          </p:val>
                                        </p:tav>
                                      </p:tavLst>
                                    </p:anim>
                                    <p:animEffect transition="in" filter="wipe(down)">
                                      <p:cBhvr>
                                        <p:cTn id="49" dur="500"/>
                                        <p:tgtEl>
                                          <p:spTgt spid="50"/>
                                        </p:tgtEl>
                                      </p:cBhvr>
                                    </p:animEffect>
                                  </p:childTnLst>
                                </p:cTn>
                              </p:par>
                            </p:childTnLst>
                          </p:cTn>
                        </p:par>
                        <p:par>
                          <p:cTn id="50" fill="hold">
                            <p:stCondLst>
                              <p:cond delay="3500"/>
                            </p:stCondLst>
                            <p:childTnLst>
                              <p:par>
                                <p:cTn id="51" presetID="22" presetClass="entr" presetSubtype="4" fill="hold" nodeType="after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wipe(down)">
                                      <p:cBhvr>
                                        <p:cTn id="53" dur="500"/>
                                        <p:tgtEl>
                                          <p:spTgt spid="40"/>
                                        </p:tgtEl>
                                      </p:cBhvr>
                                    </p:animEffect>
                                  </p:childTnLst>
                                </p:cTn>
                              </p:par>
                            </p:childTnLst>
                          </p:cTn>
                        </p:par>
                        <p:par>
                          <p:cTn id="54" fill="hold">
                            <p:stCondLst>
                              <p:cond delay="4000"/>
                            </p:stCondLst>
                            <p:childTnLst>
                              <p:par>
                                <p:cTn id="55" presetID="12" presetClass="entr" presetSubtype="4"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additive="base">
                                        <p:cTn id="57" dur="500"/>
                                        <p:tgtEl>
                                          <p:spTgt spid="45"/>
                                        </p:tgtEl>
                                        <p:attrNameLst>
                                          <p:attrName>ppt_y</p:attrName>
                                        </p:attrNameLst>
                                      </p:cBhvr>
                                      <p:tavLst>
                                        <p:tav tm="0">
                                          <p:val>
                                            <p:strVal val="#ppt_y+#ppt_h*1.125000"/>
                                          </p:val>
                                        </p:tav>
                                        <p:tav tm="100000">
                                          <p:val>
                                            <p:strVal val="#ppt_y"/>
                                          </p:val>
                                        </p:tav>
                                      </p:tavLst>
                                    </p:anim>
                                    <p:animEffect transition="in" filter="wipe(up)">
                                      <p:cBhvr>
                                        <p:cTn id="58" dur="500"/>
                                        <p:tgtEl>
                                          <p:spTgt spid="45"/>
                                        </p:tgtEl>
                                      </p:cBhvr>
                                    </p:animEffect>
                                  </p:childTnLst>
                                </p:cTn>
                              </p:par>
                              <p:par>
                                <p:cTn id="59" presetID="12" presetClass="entr" presetSubtype="1"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p:tgtEl>
                                          <p:spTgt spid="46"/>
                                        </p:tgtEl>
                                        <p:attrNameLst>
                                          <p:attrName>ppt_y</p:attrName>
                                        </p:attrNameLst>
                                      </p:cBhvr>
                                      <p:tavLst>
                                        <p:tav tm="0">
                                          <p:val>
                                            <p:strVal val="#ppt_y-#ppt_h*1.125000"/>
                                          </p:val>
                                        </p:tav>
                                        <p:tav tm="100000">
                                          <p:val>
                                            <p:strVal val="#ppt_y"/>
                                          </p:val>
                                        </p:tav>
                                      </p:tavLst>
                                    </p:anim>
                                    <p:animEffect transition="in" filter="wipe(down)">
                                      <p:cBhvr>
                                        <p:cTn id="62" dur="500"/>
                                        <p:tgtEl>
                                          <p:spTgt spid="46"/>
                                        </p:tgtEl>
                                      </p:cBhvr>
                                    </p:animEffect>
                                  </p:childTnLst>
                                </p:cTn>
                              </p:par>
                            </p:childTnLst>
                          </p:cTn>
                        </p:par>
                        <p:par>
                          <p:cTn id="63" fill="hold">
                            <p:stCondLst>
                              <p:cond delay="4500"/>
                            </p:stCondLst>
                            <p:childTnLst>
                              <p:par>
                                <p:cTn id="64" presetID="22" presetClass="entr" presetSubtype="4" fill="hold" nodeType="after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wipe(down)">
                                      <p:cBhvr>
                                        <p:cTn id="66" dur="500"/>
                                        <p:tgtEl>
                                          <p:spTgt spid="36"/>
                                        </p:tgtEl>
                                      </p:cBhvr>
                                    </p:animEffect>
                                  </p:childTnLst>
                                </p:cTn>
                              </p:par>
                            </p:childTnLst>
                          </p:cTn>
                        </p:par>
                        <p:par>
                          <p:cTn id="67" fill="hold">
                            <p:stCondLst>
                              <p:cond delay="5000"/>
                            </p:stCondLst>
                            <p:childTnLst>
                              <p:par>
                                <p:cTn id="68" presetID="12" presetClass="entr" presetSubtype="4" fill="hold" grpId="0" nodeType="afterEffect">
                                  <p:stCondLst>
                                    <p:cond delay="0"/>
                                  </p:stCondLst>
                                  <p:childTnLst>
                                    <p:set>
                                      <p:cBhvr>
                                        <p:cTn id="69" dur="1" fill="hold">
                                          <p:stCondLst>
                                            <p:cond delay="0"/>
                                          </p:stCondLst>
                                        </p:cTn>
                                        <p:tgtEl>
                                          <p:spTgt spid="51"/>
                                        </p:tgtEl>
                                        <p:attrNameLst>
                                          <p:attrName>style.visibility</p:attrName>
                                        </p:attrNameLst>
                                      </p:cBhvr>
                                      <p:to>
                                        <p:strVal val="visible"/>
                                      </p:to>
                                    </p:set>
                                    <p:anim calcmode="lin" valueType="num">
                                      <p:cBhvr additive="base">
                                        <p:cTn id="70" dur="500"/>
                                        <p:tgtEl>
                                          <p:spTgt spid="51"/>
                                        </p:tgtEl>
                                        <p:attrNameLst>
                                          <p:attrName>ppt_y</p:attrName>
                                        </p:attrNameLst>
                                      </p:cBhvr>
                                      <p:tavLst>
                                        <p:tav tm="0">
                                          <p:val>
                                            <p:strVal val="#ppt_y+#ppt_h*1.125000"/>
                                          </p:val>
                                        </p:tav>
                                        <p:tav tm="100000">
                                          <p:val>
                                            <p:strVal val="#ppt_y"/>
                                          </p:val>
                                        </p:tav>
                                      </p:tavLst>
                                    </p:anim>
                                    <p:animEffect transition="in" filter="wipe(up)">
                                      <p:cBhvr>
                                        <p:cTn id="71" dur="500"/>
                                        <p:tgtEl>
                                          <p:spTgt spid="51"/>
                                        </p:tgtEl>
                                      </p:cBhvr>
                                    </p:animEffect>
                                  </p:childTnLst>
                                </p:cTn>
                              </p:par>
                              <p:par>
                                <p:cTn id="72" presetID="12" presetClass="entr" presetSubtype="1" fill="hold" grpId="0" nodeType="withEffect">
                                  <p:stCondLst>
                                    <p:cond delay="0"/>
                                  </p:stCondLst>
                                  <p:childTnLst>
                                    <p:set>
                                      <p:cBhvr>
                                        <p:cTn id="73" dur="1" fill="hold">
                                          <p:stCondLst>
                                            <p:cond delay="0"/>
                                          </p:stCondLst>
                                        </p:cTn>
                                        <p:tgtEl>
                                          <p:spTgt spid="52"/>
                                        </p:tgtEl>
                                        <p:attrNameLst>
                                          <p:attrName>style.visibility</p:attrName>
                                        </p:attrNameLst>
                                      </p:cBhvr>
                                      <p:to>
                                        <p:strVal val="visible"/>
                                      </p:to>
                                    </p:set>
                                    <p:anim calcmode="lin" valueType="num">
                                      <p:cBhvr additive="base">
                                        <p:cTn id="74" dur="500"/>
                                        <p:tgtEl>
                                          <p:spTgt spid="52"/>
                                        </p:tgtEl>
                                        <p:attrNameLst>
                                          <p:attrName>ppt_y</p:attrName>
                                        </p:attrNameLst>
                                      </p:cBhvr>
                                      <p:tavLst>
                                        <p:tav tm="0">
                                          <p:val>
                                            <p:strVal val="#ppt_y-#ppt_h*1.125000"/>
                                          </p:val>
                                        </p:tav>
                                        <p:tav tm="100000">
                                          <p:val>
                                            <p:strVal val="#ppt_y"/>
                                          </p:val>
                                        </p:tav>
                                      </p:tavLst>
                                    </p:anim>
                                    <p:animEffect transition="in" filter="wipe(down)">
                                      <p:cBhvr>
                                        <p:cTn id="7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5" grpId="0"/>
      <p:bldP spid="46" grpId="0"/>
      <p:bldP spid="47" grpId="0"/>
      <p:bldP spid="48" grpId="0"/>
      <p:bldP spid="49" grpId="0"/>
      <p:bldP spid="50" grpId="0"/>
      <p:bldP spid="51" grpId="0"/>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 13"/>
          <p:cNvGrpSpPr/>
          <p:nvPr/>
        </p:nvGrpSpPr>
        <p:grpSpPr>
          <a:xfrm>
            <a:off x="215451" y="2268481"/>
            <a:ext cx="11983022" cy="2687822"/>
            <a:chOff x="-92647" y="1563638"/>
            <a:chExt cx="8988871" cy="2016226"/>
          </a:xfrm>
          <a:solidFill>
            <a:schemeClr val="bg1">
              <a:lumMod val="75000"/>
            </a:schemeClr>
          </a:solidFill>
        </p:grpSpPr>
        <p:sp>
          <p:nvSpPr>
            <p:cNvPr id="30" name="Yarım Çerçeve 10"/>
            <p:cNvSpPr/>
            <p:nvPr/>
          </p:nvSpPr>
          <p:spPr>
            <a:xfrm>
              <a:off x="5148064" y="1563638"/>
              <a:ext cx="2016224" cy="1944216"/>
            </a:xfrm>
            <a:custGeom>
              <a:avLst/>
              <a:gdLst>
                <a:gd name="connsiteX0" fmla="*/ 0 w 2016224"/>
                <a:gd name="connsiteY0" fmla="*/ 0 h 1944216"/>
                <a:gd name="connsiteX1" fmla="*/ 2016224 w 2016224"/>
                <a:gd name="connsiteY1" fmla="*/ 0 h 1944216"/>
                <a:gd name="connsiteX2" fmla="*/ 1344156 w 2016224"/>
                <a:gd name="connsiteY2" fmla="*/ 648066 h 1944216"/>
                <a:gd name="connsiteX3" fmla="*/ 648066 w 2016224"/>
                <a:gd name="connsiteY3" fmla="*/ 648066 h 1944216"/>
                <a:gd name="connsiteX4" fmla="*/ 648066 w 2016224"/>
                <a:gd name="connsiteY4" fmla="*/ 1319296 h 1944216"/>
                <a:gd name="connsiteX5" fmla="*/ 0 w 2016224"/>
                <a:gd name="connsiteY5" fmla="*/ 1944216 h 1944216"/>
                <a:gd name="connsiteX6" fmla="*/ 0 w 2016224"/>
                <a:gd name="connsiteY6" fmla="*/ 0 h 1944216"/>
                <a:gd name="connsiteX0-1" fmla="*/ 0 w 2016224"/>
                <a:gd name="connsiteY0-2" fmla="*/ 0 h 1944216"/>
                <a:gd name="connsiteX1-3" fmla="*/ 2016224 w 2016224"/>
                <a:gd name="connsiteY1-4" fmla="*/ 0 h 1944216"/>
                <a:gd name="connsiteX2-5" fmla="*/ 1344156 w 2016224"/>
                <a:gd name="connsiteY2-6" fmla="*/ 648066 h 1944216"/>
                <a:gd name="connsiteX3-7" fmla="*/ 305943 w 2016224"/>
                <a:gd name="connsiteY3-8" fmla="*/ 212637 h 1944216"/>
                <a:gd name="connsiteX4-9" fmla="*/ 648066 w 2016224"/>
                <a:gd name="connsiteY4-10" fmla="*/ 1319296 h 1944216"/>
                <a:gd name="connsiteX5-11" fmla="*/ 0 w 2016224"/>
                <a:gd name="connsiteY5-12" fmla="*/ 1944216 h 1944216"/>
                <a:gd name="connsiteX6-13" fmla="*/ 0 w 2016224"/>
                <a:gd name="connsiteY6-14" fmla="*/ 0 h 1944216"/>
                <a:gd name="connsiteX0-15" fmla="*/ 0 w 2016224"/>
                <a:gd name="connsiteY0-16" fmla="*/ 0 h 1944216"/>
                <a:gd name="connsiteX1-17" fmla="*/ 2016224 w 2016224"/>
                <a:gd name="connsiteY1-18" fmla="*/ 0 h 1944216"/>
                <a:gd name="connsiteX2-19" fmla="*/ 1344156 w 2016224"/>
                <a:gd name="connsiteY2-20" fmla="*/ 648066 h 1944216"/>
                <a:gd name="connsiteX3-21" fmla="*/ 305943 w 2016224"/>
                <a:gd name="connsiteY3-22" fmla="*/ 212637 h 1944216"/>
                <a:gd name="connsiteX4-23" fmla="*/ 324604 w 2016224"/>
                <a:gd name="connsiteY4-24" fmla="*/ 1928896 h 1944216"/>
                <a:gd name="connsiteX5-25" fmla="*/ 0 w 2016224"/>
                <a:gd name="connsiteY5-26" fmla="*/ 1944216 h 1944216"/>
                <a:gd name="connsiteX6-27" fmla="*/ 0 w 2016224"/>
                <a:gd name="connsiteY6-28" fmla="*/ 0 h 1944216"/>
                <a:gd name="connsiteX0-29" fmla="*/ 0 w 2016224"/>
                <a:gd name="connsiteY0-30" fmla="*/ 0 h 1944216"/>
                <a:gd name="connsiteX1-31" fmla="*/ 2016224 w 2016224"/>
                <a:gd name="connsiteY1-32" fmla="*/ 0 h 1944216"/>
                <a:gd name="connsiteX2-33" fmla="*/ 1984858 w 2016224"/>
                <a:gd name="connsiteY2-34" fmla="*/ 187756 h 1944216"/>
                <a:gd name="connsiteX3-35" fmla="*/ 305943 w 2016224"/>
                <a:gd name="connsiteY3-36" fmla="*/ 212637 h 1944216"/>
                <a:gd name="connsiteX4-37" fmla="*/ 324604 w 2016224"/>
                <a:gd name="connsiteY4-38" fmla="*/ 1928896 h 1944216"/>
                <a:gd name="connsiteX5-39" fmla="*/ 0 w 2016224"/>
                <a:gd name="connsiteY5-40" fmla="*/ 1944216 h 1944216"/>
                <a:gd name="connsiteX6-41" fmla="*/ 0 w 2016224"/>
                <a:gd name="connsiteY6-42" fmla="*/ 0 h 1944216"/>
                <a:gd name="connsiteX0-43" fmla="*/ 0 w 2016224"/>
                <a:gd name="connsiteY0-44" fmla="*/ 0 h 1944216"/>
                <a:gd name="connsiteX1-45" fmla="*/ 2016224 w 2016224"/>
                <a:gd name="connsiteY1-46" fmla="*/ 0 h 1944216"/>
                <a:gd name="connsiteX2-47" fmla="*/ 2009739 w 2016224"/>
                <a:gd name="connsiteY2-48" fmla="*/ 212637 h 1944216"/>
                <a:gd name="connsiteX3-49" fmla="*/ 305943 w 2016224"/>
                <a:gd name="connsiteY3-50" fmla="*/ 212637 h 1944216"/>
                <a:gd name="connsiteX4-51" fmla="*/ 324604 w 2016224"/>
                <a:gd name="connsiteY4-52" fmla="*/ 1928896 h 1944216"/>
                <a:gd name="connsiteX5-53" fmla="*/ 0 w 2016224"/>
                <a:gd name="connsiteY5-54" fmla="*/ 1944216 h 1944216"/>
                <a:gd name="connsiteX6-55" fmla="*/ 0 w 2016224"/>
                <a:gd name="connsiteY6-56" fmla="*/ 0 h 1944216"/>
                <a:gd name="connsiteX0-57" fmla="*/ 0 w 2040841"/>
                <a:gd name="connsiteY0-58" fmla="*/ 0 h 1944216"/>
                <a:gd name="connsiteX1-59" fmla="*/ 2016224 w 2040841"/>
                <a:gd name="connsiteY1-60" fmla="*/ 0 h 1944216"/>
                <a:gd name="connsiteX2-61" fmla="*/ 2040841 w 2040841"/>
                <a:gd name="connsiteY2-62" fmla="*/ 200196 h 1944216"/>
                <a:gd name="connsiteX3-63" fmla="*/ 305943 w 2040841"/>
                <a:gd name="connsiteY3-64" fmla="*/ 212637 h 1944216"/>
                <a:gd name="connsiteX4-65" fmla="*/ 324604 w 2040841"/>
                <a:gd name="connsiteY4-66" fmla="*/ 1928896 h 1944216"/>
                <a:gd name="connsiteX5-67" fmla="*/ 0 w 2040841"/>
                <a:gd name="connsiteY5-68" fmla="*/ 1944216 h 1944216"/>
                <a:gd name="connsiteX6-69" fmla="*/ 0 w 2040841"/>
                <a:gd name="connsiteY6-70" fmla="*/ 0 h 1944216"/>
                <a:gd name="connsiteX0-71" fmla="*/ 0 w 2016224"/>
                <a:gd name="connsiteY0-72" fmla="*/ 0 h 1944216"/>
                <a:gd name="connsiteX1-73" fmla="*/ 2016224 w 2016224"/>
                <a:gd name="connsiteY1-74" fmla="*/ 0 h 1944216"/>
                <a:gd name="connsiteX2-75" fmla="*/ 2015959 w 2016224"/>
                <a:gd name="connsiteY2-76" fmla="*/ 212637 h 1944216"/>
                <a:gd name="connsiteX3-77" fmla="*/ 305943 w 2016224"/>
                <a:gd name="connsiteY3-78" fmla="*/ 212637 h 1944216"/>
                <a:gd name="connsiteX4-79" fmla="*/ 324604 w 2016224"/>
                <a:gd name="connsiteY4-80" fmla="*/ 1928896 h 1944216"/>
                <a:gd name="connsiteX5-81" fmla="*/ 0 w 2016224"/>
                <a:gd name="connsiteY5-82" fmla="*/ 1944216 h 1944216"/>
                <a:gd name="connsiteX6-83" fmla="*/ 0 w 2016224"/>
                <a:gd name="connsiteY6-84" fmla="*/ 0 h 1944216"/>
                <a:gd name="connsiteX0-85" fmla="*/ 0 w 2016224"/>
                <a:gd name="connsiteY0-86" fmla="*/ 0 h 1944216"/>
                <a:gd name="connsiteX1-87" fmla="*/ 2016224 w 2016224"/>
                <a:gd name="connsiteY1-88" fmla="*/ 0 h 1944216"/>
                <a:gd name="connsiteX2-89" fmla="*/ 2015959 w 2016224"/>
                <a:gd name="connsiteY2-90" fmla="*/ 212637 h 1944216"/>
                <a:gd name="connsiteX3-91" fmla="*/ 305943 w 2016224"/>
                <a:gd name="connsiteY3-92" fmla="*/ 212637 h 1944216"/>
                <a:gd name="connsiteX4-93" fmla="*/ 281061 w 2016224"/>
                <a:gd name="connsiteY4-94" fmla="*/ 1941337 h 1944216"/>
                <a:gd name="connsiteX5-95" fmla="*/ 0 w 2016224"/>
                <a:gd name="connsiteY5-96" fmla="*/ 1944216 h 1944216"/>
                <a:gd name="connsiteX6-97" fmla="*/ 0 w 2016224"/>
                <a:gd name="connsiteY6-98" fmla="*/ 0 h 1944216"/>
                <a:gd name="connsiteX0-99" fmla="*/ 0 w 2016224"/>
                <a:gd name="connsiteY0-100" fmla="*/ 0 h 1944216"/>
                <a:gd name="connsiteX1-101" fmla="*/ 2016224 w 2016224"/>
                <a:gd name="connsiteY1-102" fmla="*/ 0 h 1944216"/>
                <a:gd name="connsiteX2-103" fmla="*/ 2015959 w 2016224"/>
                <a:gd name="connsiteY2-104" fmla="*/ 212637 h 1944216"/>
                <a:gd name="connsiteX3-105" fmla="*/ 305943 w 2016224"/>
                <a:gd name="connsiteY3-106" fmla="*/ 212637 h 1944216"/>
                <a:gd name="connsiteX4-107" fmla="*/ 312163 w 2016224"/>
                <a:gd name="connsiteY4-108" fmla="*/ 1922676 h 1944216"/>
                <a:gd name="connsiteX5-109" fmla="*/ 0 w 2016224"/>
                <a:gd name="connsiteY5-110" fmla="*/ 1944216 h 1944216"/>
                <a:gd name="connsiteX6-111" fmla="*/ 0 w 2016224"/>
                <a:gd name="connsiteY6-112" fmla="*/ 0 h 1944216"/>
                <a:gd name="connsiteX0-113" fmla="*/ 0 w 2016224"/>
                <a:gd name="connsiteY0-114" fmla="*/ 0 h 1953778"/>
                <a:gd name="connsiteX1-115" fmla="*/ 2016224 w 2016224"/>
                <a:gd name="connsiteY1-116" fmla="*/ 0 h 1953778"/>
                <a:gd name="connsiteX2-117" fmla="*/ 2015959 w 2016224"/>
                <a:gd name="connsiteY2-118" fmla="*/ 212637 h 1953778"/>
                <a:gd name="connsiteX3-119" fmla="*/ 305943 w 2016224"/>
                <a:gd name="connsiteY3-120" fmla="*/ 212637 h 1953778"/>
                <a:gd name="connsiteX4-121" fmla="*/ 312163 w 2016224"/>
                <a:gd name="connsiteY4-122" fmla="*/ 1953778 h 1953778"/>
                <a:gd name="connsiteX5-123" fmla="*/ 0 w 2016224"/>
                <a:gd name="connsiteY5-124" fmla="*/ 1944216 h 1953778"/>
                <a:gd name="connsiteX6-125" fmla="*/ 0 w 2016224"/>
                <a:gd name="connsiteY6-126" fmla="*/ 0 h 1953778"/>
                <a:gd name="connsiteX0-127" fmla="*/ 0 w 2016224"/>
                <a:gd name="connsiteY0-128" fmla="*/ 0 h 1944216"/>
                <a:gd name="connsiteX1-129" fmla="*/ 2016224 w 2016224"/>
                <a:gd name="connsiteY1-130" fmla="*/ 0 h 1944216"/>
                <a:gd name="connsiteX2-131" fmla="*/ 2015959 w 2016224"/>
                <a:gd name="connsiteY2-132" fmla="*/ 212637 h 1944216"/>
                <a:gd name="connsiteX3-133" fmla="*/ 305943 w 2016224"/>
                <a:gd name="connsiteY3-134" fmla="*/ 212637 h 1944216"/>
                <a:gd name="connsiteX4-135" fmla="*/ 305942 w 2016224"/>
                <a:gd name="connsiteY4-136" fmla="*/ 1935117 h 1944216"/>
                <a:gd name="connsiteX5-137" fmla="*/ 0 w 2016224"/>
                <a:gd name="connsiteY5-138" fmla="*/ 1944216 h 1944216"/>
                <a:gd name="connsiteX6-139" fmla="*/ 0 w 2016224"/>
                <a:gd name="connsiteY6-140" fmla="*/ 0 h 1944216"/>
                <a:gd name="connsiteX0-141" fmla="*/ 0 w 2016224"/>
                <a:gd name="connsiteY0-142" fmla="*/ 0 h 1944216"/>
                <a:gd name="connsiteX1-143" fmla="*/ 2016224 w 2016224"/>
                <a:gd name="connsiteY1-144" fmla="*/ 0 h 1944216"/>
                <a:gd name="connsiteX2-145" fmla="*/ 2015959 w 2016224"/>
                <a:gd name="connsiteY2-146" fmla="*/ 212637 h 1944216"/>
                <a:gd name="connsiteX3-147" fmla="*/ 225078 w 2016224"/>
                <a:gd name="connsiteY3-148" fmla="*/ 212637 h 1944216"/>
                <a:gd name="connsiteX4-149" fmla="*/ 305942 w 2016224"/>
                <a:gd name="connsiteY4-150" fmla="*/ 1935117 h 1944216"/>
                <a:gd name="connsiteX5-151" fmla="*/ 0 w 2016224"/>
                <a:gd name="connsiteY5-152" fmla="*/ 1944216 h 1944216"/>
                <a:gd name="connsiteX6-153" fmla="*/ 0 w 2016224"/>
                <a:gd name="connsiteY6-154" fmla="*/ 0 h 1944216"/>
                <a:gd name="connsiteX0-155" fmla="*/ 0 w 2016224"/>
                <a:gd name="connsiteY0-156" fmla="*/ 0 h 1944216"/>
                <a:gd name="connsiteX1-157" fmla="*/ 2016224 w 2016224"/>
                <a:gd name="connsiteY1-158" fmla="*/ 0 h 1944216"/>
                <a:gd name="connsiteX2-159" fmla="*/ 2015959 w 2016224"/>
                <a:gd name="connsiteY2-160" fmla="*/ 212637 h 1944216"/>
                <a:gd name="connsiteX3-161" fmla="*/ 225078 w 2016224"/>
                <a:gd name="connsiteY3-162" fmla="*/ 212637 h 1944216"/>
                <a:gd name="connsiteX4-163" fmla="*/ 225076 w 2016224"/>
                <a:gd name="connsiteY4-164" fmla="*/ 1941338 h 1944216"/>
                <a:gd name="connsiteX5-165" fmla="*/ 0 w 2016224"/>
                <a:gd name="connsiteY5-166" fmla="*/ 1944216 h 1944216"/>
                <a:gd name="connsiteX6-167" fmla="*/ 0 w 2016224"/>
                <a:gd name="connsiteY6-168" fmla="*/ 0 h 1944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016224" h="1944216">
                  <a:moveTo>
                    <a:pt x="0" y="0"/>
                  </a:moveTo>
                  <a:lnTo>
                    <a:pt x="2016224" y="0"/>
                  </a:lnTo>
                  <a:cubicBezTo>
                    <a:pt x="2016136" y="70879"/>
                    <a:pt x="2016047" y="141758"/>
                    <a:pt x="2015959" y="212637"/>
                  </a:cubicBezTo>
                  <a:lnTo>
                    <a:pt x="225078" y="212637"/>
                  </a:lnTo>
                  <a:cubicBezTo>
                    <a:pt x="227151" y="782650"/>
                    <a:pt x="223003" y="1371325"/>
                    <a:pt x="225076" y="1941338"/>
                  </a:cubicBezTo>
                  <a:lnTo>
                    <a:pt x="0" y="1944216"/>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855">
                <a:solidFill>
                  <a:schemeClr val="tx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1" name="Yarım Çerçeve 10"/>
            <p:cNvSpPr/>
            <p:nvPr/>
          </p:nvSpPr>
          <p:spPr>
            <a:xfrm>
              <a:off x="1619672" y="1563638"/>
              <a:ext cx="2016224" cy="1944216"/>
            </a:xfrm>
            <a:custGeom>
              <a:avLst/>
              <a:gdLst>
                <a:gd name="connsiteX0" fmla="*/ 0 w 2016224"/>
                <a:gd name="connsiteY0" fmla="*/ 0 h 1944216"/>
                <a:gd name="connsiteX1" fmla="*/ 2016224 w 2016224"/>
                <a:gd name="connsiteY1" fmla="*/ 0 h 1944216"/>
                <a:gd name="connsiteX2" fmla="*/ 1344156 w 2016224"/>
                <a:gd name="connsiteY2" fmla="*/ 648066 h 1944216"/>
                <a:gd name="connsiteX3" fmla="*/ 648066 w 2016224"/>
                <a:gd name="connsiteY3" fmla="*/ 648066 h 1944216"/>
                <a:gd name="connsiteX4" fmla="*/ 648066 w 2016224"/>
                <a:gd name="connsiteY4" fmla="*/ 1319296 h 1944216"/>
                <a:gd name="connsiteX5" fmla="*/ 0 w 2016224"/>
                <a:gd name="connsiteY5" fmla="*/ 1944216 h 1944216"/>
                <a:gd name="connsiteX6" fmla="*/ 0 w 2016224"/>
                <a:gd name="connsiteY6" fmla="*/ 0 h 1944216"/>
                <a:gd name="connsiteX0-1" fmla="*/ 0 w 2016224"/>
                <a:gd name="connsiteY0-2" fmla="*/ 0 h 1944216"/>
                <a:gd name="connsiteX1-3" fmla="*/ 2016224 w 2016224"/>
                <a:gd name="connsiteY1-4" fmla="*/ 0 h 1944216"/>
                <a:gd name="connsiteX2-5" fmla="*/ 1344156 w 2016224"/>
                <a:gd name="connsiteY2-6" fmla="*/ 648066 h 1944216"/>
                <a:gd name="connsiteX3-7" fmla="*/ 305943 w 2016224"/>
                <a:gd name="connsiteY3-8" fmla="*/ 212637 h 1944216"/>
                <a:gd name="connsiteX4-9" fmla="*/ 648066 w 2016224"/>
                <a:gd name="connsiteY4-10" fmla="*/ 1319296 h 1944216"/>
                <a:gd name="connsiteX5-11" fmla="*/ 0 w 2016224"/>
                <a:gd name="connsiteY5-12" fmla="*/ 1944216 h 1944216"/>
                <a:gd name="connsiteX6-13" fmla="*/ 0 w 2016224"/>
                <a:gd name="connsiteY6-14" fmla="*/ 0 h 1944216"/>
                <a:gd name="connsiteX0-15" fmla="*/ 0 w 2016224"/>
                <a:gd name="connsiteY0-16" fmla="*/ 0 h 1944216"/>
                <a:gd name="connsiteX1-17" fmla="*/ 2016224 w 2016224"/>
                <a:gd name="connsiteY1-18" fmla="*/ 0 h 1944216"/>
                <a:gd name="connsiteX2-19" fmla="*/ 1344156 w 2016224"/>
                <a:gd name="connsiteY2-20" fmla="*/ 648066 h 1944216"/>
                <a:gd name="connsiteX3-21" fmla="*/ 305943 w 2016224"/>
                <a:gd name="connsiteY3-22" fmla="*/ 212637 h 1944216"/>
                <a:gd name="connsiteX4-23" fmla="*/ 324604 w 2016224"/>
                <a:gd name="connsiteY4-24" fmla="*/ 1928896 h 1944216"/>
                <a:gd name="connsiteX5-25" fmla="*/ 0 w 2016224"/>
                <a:gd name="connsiteY5-26" fmla="*/ 1944216 h 1944216"/>
                <a:gd name="connsiteX6-27" fmla="*/ 0 w 2016224"/>
                <a:gd name="connsiteY6-28" fmla="*/ 0 h 1944216"/>
                <a:gd name="connsiteX0-29" fmla="*/ 0 w 2016224"/>
                <a:gd name="connsiteY0-30" fmla="*/ 0 h 1944216"/>
                <a:gd name="connsiteX1-31" fmla="*/ 2016224 w 2016224"/>
                <a:gd name="connsiteY1-32" fmla="*/ 0 h 1944216"/>
                <a:gd name="connsiteX2-33" fmla="*/ 1984858 w 2016224"/>
                <a:gd name="connsiteY2-34" fmla="*/ 187756 h 1944216"/>
                <a:gd name="connsiteX3-35" fmla="*/ 305943 w 2016224"/>
                <a:gd name="connsiteY3-36" fmla="*/ 212637 h 1944216"/>
                <a:gd name="connsiteX4-37" fmla="*/ 324604 w 2016224"/>
                <a:gd name="connsiteY4-38" fmla="*/ 1928896 h 1944216"/>
                <a:gd name="connsiteX5-39" fmla="*/ 0 w 2016224"/>
                <a:gd name="connsiteY5-40" fmla="*/ 1944216 h 1944216"/>
                <a:gd name="connsiteX6-41" fmla="*/ 0 w 2016224"/>
                <a:gd name="connsiteY6-42" fmla="*/ 0 h 1944216"/>
                <a:gd name="connsiteX0-43" fmla="*/ 0 w 2016224"/>
                <a:gd name="connsiteY0-44" fmla="*/ 0 h 1944216"/>
                <a:gd name="connsiteX1-45" fmla="*/ 2016224 w 2016224"/>
                <a:gd name="connsiteY1-46" fmla="*/ 0 h 1944216"/>
                <a:gd name="connsiteX2-47" fmla="*/ 2009739 w 2016224"/>
                <a:gd name="connsiteY2-48" fmla="*/ 212637 h 1944216"/>
                <a:gd name="connsiteX3-49" fmla="*/ 305943 w 2016224"/>
                <a:gd name="connsiteY3-50" fmla="*/ 212637 h 1944216"/>
                <a:gd name="connsiteX4-51" fmla="*/ 324604 w 2016224"/>
                <a:gd name="connsiteY4-52" fmla="*/ 1928896 h 1944216"/>
                <a:gd name="connsiteX5-53" fmla="*/ 0 w 2016224"/>
                <a:gd name="connsiteY5-54" fmla="*/ 1944216 h 1944216"/>
                <a:gd name="connsiteX6-55" fmla="*/ 0 w 2016224"/>
                <a:gd name="connsiteY6-56" fmla="*/ 0 h 1944216"/>
                <a:gd name="connsiteX0-57" fmla="*/ 0 w 2040841"/>
                <a:gd name="connsiteY0-58" fmla="*/ 0 h 1944216"/>
                <a:gd name="connsiteX1-59" fmla="*/ 2016224 w 2040841"/>
                <a:gd name="connsiteY1-60" fmla="*/ 0 h 1944216"/>
                <a:gd name="connsiteX2-61" fmla="*/ 2040841 w 2040841"/>
                <a:gd name="connsiteY2-62" fmla="*/ 200196 h 1944216"/>
                <a:gd name="connsiteX3-63" fmla="*/ 305943 w 2040841"/>
                <a:gd name="connsiteY3-64" fmla="*/ 212637 h 1944216"/>
                <a:gd name="connsiteX4-65" fmla="*/ 324604 w 2040841"/>
                <a:gd name="connsiteY4-66" fmla="*/ 1928896 h 1944216"/>
                <a:gd name="connsiteX5-67" fmla="*/ 0 w 2040841"/>
                <a:gd name="connsiteY5-68" fmla="*/ 1944216 h 1944216"/>
                <a:gd name="connsiteX6-69" fmla="*/ 0 w 2040841"/>
                <a:gd name="connsiteY6-70" fmla="*/ 0 h 1944216"/>
                <a:gd name="connsiteX0-71" fmla="*/ 0 w 2016224"/>
                <a:gd name="connsiteY0-72" fmla="*/ 0 h 1944216"/>
                <a:gd name="connsiteX1-73" fmla="*/ 2016224 w 2016224"/>
                <a:gd name="connsiteY1-74" fmla="*/ 0 h 1944216"/>
                <a:gd name="connsiteX2-75" fmla="*/ 2015959 w 2016224"/>
                <a:gd name="connsiteY2-76" fmla="*/ 212637 h 1944216"/>
                <a:gd name="connsiteX3-77" fmla="*/ 305943 w 2016224"/>
                <a:gd name="connsiteY3-78" fmla="*/ 212637 h 1944216"/>
                <a:gd name="connsiteX4-79" fmla="*/ 324604 w 2016224"/>
                <a:gd name="connsiteY4-80" fmla="*/ 1928896 h 1944216"/>
                <a:gd name="connsiteX5-81" fmla="*/ 0 w 2016224"/>
                <a:gd name="connsiteY5-82" fmla="*/ 1944216 h 1944216"/>
                <a:gd name="connsiteX6-83" fmla="*/ 0 w 2016224"/>
                <a:gd name="connsiteY6-84" fmla="*/ 0 h 1944216"/>
                <a:gd name="connsiteX0-85" fmla="*/ 0 w 2016224"/>
                <a:gd name="connsiteY0-86" fmla="*/ 0 h 1944216"/>
                <a:gd name="connsiteX1-87" fmla="*/ 2016224 w 2016224"/>
                <a:gd name="connsiteY1-88" fmla="*/ 0 h 1944216"/>
                <a:gd name="connsiteX2-89" fmla="*/ 2015959 w 2016224"/>
                <a:gd name="connsiteY2-90" fmla="*/ 212637 h 1944216"/>
                <a:gd name="connsiteX3-91" fmla="*/ 305943 w 2016224"/>
                <a:gd name="connsiteY3-92" fmla="*/ 212637 h 1944216"/>
                <a:gd name="connsiteX4-93" fmla="*/ 281061 w 2016224"/>
                <a:gd name="connsiteY4-94" fmla="*/ 1941337 h 1944216"/>
                <a:gd name="connsiteX5-95" fmla="*/ 0 w 2016224"/>
                <a:gd name="connsiteY5-96" fmla="*/ 1944216 h 1944216"/>
                <a:gd name="connsiteX6-97" fmla="*/ 0 w 2016224"/>
                <a:gd name="connsiteY6-98" fmla="*/ 0 h 1944216"/>
                <a:gd name="connsiteX0-99" fmla="*/ 0 w 2016224"/>
                <a:gd name="connsiteY0-100" fmla="*/ 0 h 1944216"/>
                <a:gd name="connsiteX1-101" fmla="*/ 2016224 w 2016224"/>
                <a:gd name="connsiteY1-102" fmla="*/ 0 h 1944216"/>
                <a:gd name="connsiteX2-103" fmla="*/ 2015959 w 2016224"/>
                <a:gd name="connsiteY2-104" fmla="*/ 212637 h 1944216"/>
                <a:gd name="connsiteX3-105" fmla="*/ 305943 w 2016224"/>
                <a:gd name="connsiteY3-106" fmla="*/ 212637 h 1944216"/>
                <a:gd name="connsiteX4-107" fmla="*/ 312163 w 2016224"/>
                <a:gd name="connsiteY4-108" fmla="*/ 1922676 h 1944216"/>
                <a:gd name="connsiteX5-109" fmla="*/ 0 w 2016224"/>
                <a:gd name="connsiteY5-110" fmla="*/ 1944216 h 1944216"/>
                <a:gd name="connsiteX6-111" fmla="*/ 0 w 2016224"/>
                <a:gd name="connsiteY6-112" fmla="*/ 0 h 1944216"/>
                <a:gd name="connsiteX0-113" fmla="*/ 0 w 2016224"/>
                <a:gd name="connsiteY0-114" fmla="*/ 0 h 1953778"/>
                <a:gd name="connsiteX1-115" fmla="*/ 2016224 w 2016224"/>
                <a:gd name="connsiteY1-116" fmla="*/ 0 h 1953778"/>
                <a:gd name="connsiteX2-117" fmla="*/ 2015959 w 2016224"/>
                <a:gd name="connsiteY2-118" fmla="*/ 212637 h 1953778"/>
                <a:gd name="connsiteX3-119" fmla="*/ 305943 w 2016224"/>
                <a:gd name="connsiteY3-120" fmla="*/ 212637 h 1953778"/>
                <a:gd name="connsiteX4-121" fmla="*/ 312163 w 2016224"/>
                <a:gd name="connsiteY4-122" fmla="*/ 1953778 h 1953778"/>
                <a:gd name="connsiteX5-123" fmla="*/ 0 w 2016224"/>
                <a:gd name="connsiteY5-124" fmla="*/ 1944216 h 1953778"/>
                <a:gd name="connsiteX6-125" fmla="*/ 0 w 2016224"/>
                <a:gd name="connsiteY6-126" fmla="*/ 0 h 1953778"/>
                <a:gd name="connsiteX0-127" fmla="*/ 0 w 2016224"/>
                <a:gd name="connsiteY0-128" fmla="*/ 0 h 1944216"/>
                <a:gd name="connsiteX1-129" fmla="*/ 2016224 w 2016224"/>
                <a:gd name="connsiteY1-130" fmla="*/ 0 h 1944216"/>
                <a:gd name="connsiteX2-131" fmla="*/ 2015959 w 2016224"/>
                <a:gd name="connsiteY2-132" fmla="*/ 212637 h 1944216"/>
                <a:gd name="connsiteX3-133" fmla="*/ 305943 w 2016224"/>
                <a:gd name="connsiteY3-134" fmla="*/ 212637 h 1944216"/>
                <a:gd name="connsiteX4-135" fmla="*/ 305942 w 2016224"/>
                <a:gd name="connsiteY4-136" fmla="*/ 1935117 h 1944216"/>
                <a:gd name="connsiteX5-137" fmla="*/ 0 w 2016224"/>
                <a:gd name="connsiteY5-138" fmla="*/ 1944216 h 1944216"/>
                <a:gd name="connsiteX6-139" fmla="*/ 0 w 2016224"/>
                <a:gd name="connsiteY6-140" fmla="*/ 0 h 1944216"/>
                <a:gd name="connsiteX0-141" fmla="*/ 0 w 2016224"/>
                <a:gd name="connsiteY0-142" fmla="*/ 0 h 1944216"/>
                <a:gd name="connsiteX1-143" fmla="*/ 2016224 w 2016224"/>
                <a:gd name="connsiteY1-144" fmla="*/ 0 h 1944216"/>
                <a:gd name="connsiteX2-145" fmla="*/ 2015959 w 2016224"/>
                <a:gd name="connsiteY2-146" fmla="*/ 212637 h 1944216"/>
                <a:gd name="connsiteX3-147" fmla="*/ 225078 w 2016224"/>
                <a:gd name="connsiteY3-148" fmla="*/ 212637 h 1944216"/>
                <a:gd name="connsiteX4-149" fmla="*/ 305942 w 2016224"/>
                <a:gd name="connsiteY4-150" fmla="*/ 1935117 h 1944216"/>
                <a:gd name="connsiteX5-151" fmla="*/ 0 w 2016224"/>
                <a:gd name="connsiteY5-152" fmla="*/ 1944216 h 1944216"/>
                <a:gd name="connsiteX6-153" fmla="*/ 0 w 2016224"/>
                <a:gd name="connsiteY6-154" fmla="*/ 0 h 1944216"/>
                <a:gd name="connsiteX0-155" fmla="*/ 0 w 2016224"/>
                <a:gd name="connsiteY0-156" fmla="*/ 0 h 1944216"/>
                <a:gd name="connsiteX1-157" fmla="*/ 2016224 w 2016224"/>
                <a:gd name="connsiteY1-158" fmla="*/ 0 h 1944216"/>
                <a:gd name="connsiteX2-159" fmla="*/ 2015959 w 2016224"/>
                <a:gd name="connsiteY2-160" fmla="*/ 212637 h 1944216"/>
                <a:gd name="connsiteX3-161" fmla="*/ 225078 w 2016224"/>
                <a:gd name="connsiteY3-162" fmla="*/ 212637 h 1944216"/>
                <a:gd name="connsiteX4-163" fmla="*/ 225076 w 2016224"/>
                <a:gd name="connsiteY4-164" fmla="*/ 1941338 h 1944216"/>
                <a:gd name="connsiteX5-165" fmla="*/ 0 w 2016224"/>
                <a:gd name="connsiteY5-166" fmla="*/ 1944216 h 1944216"/>
                <a:gd name="connsiteX6-167" fmla="*/ 0 w 2016224"/>
                <a:gd name="connsiteY6-168" fmla="*/ 0 h 1944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016224" h="1944216">
                  <a:moveTo>
                    <a:pt x="0" y="0"/>
                  </a:moveTo>
                  <a:lnTo>
                    <a:pt x="2016224" y="0"/>
                  </a:lnTo>
                  <a:cubicBezTo>
                    <a:pt x="2016136" y="70879"/>
                    <a:pt x="2016047" y="141758"/>
                    <a:pt x="2015959" y="212637"/>
                  </a:cubicBezTo>
                  <a:lnTo>
                    <a:pt x="225078" y="212637"/>
                  </a:lnTo>
                  <a:cubicBezTo>
                    <a:pt x="227151" y="782650"/>
                    <a:pt x="223003" y="1371325"/>
                    <a:pt x="225076" y="1941338"/>
                  </a:cubicBezTo>
                  <a:lnTo>
                    <a:pt x="0" y="194421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855">
                <a:solidFill>
                  <a:schemeClr val="tx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9" name="Yarım Çerçeve 10"/>
            <p:cNvSpPr/>
            <p:nvPr/>
          </p:nvSpPr>
          <p:spPr>
            <a:xfrm rot="16200000">
              <a:off x="3393677" y="1599643"/>
              <a:ext cx="2016224" cy="1944216"/>
            </a:xfrm>
            <a:custGeom>
              <a:avLst/>
              <a:gdLst>
                <a:gd name="connsiteX0" fmla="*/ 0 w 2016224"/>
                <a:gd name="connsiteY0" fmla="*/ 0 h 1944216"/>
                <a:gd name="connsiteX1" fmla="*/ 2016224 w 2016224"/>
                <a:gd name="connsiteY1" fmla="*/ 0 h 1944216"/>
                <a:gd name="connsiteX2" fmla="*/ 1344156 w 2016224"/>
                <a:gd name="connsiteY2" fmla="*/ 648066 h 1944216"/>
                <a:gd name="connsiteX3" fmla="*/ 648066 w 2016224"/>
                <a:gd name="connsiteY3" fmla="*/ 648066 h 1944216"/>
                <a:gd name="connsiteX4" fmla="*/ 648066 w 2016224"/>
                <a:gd name="connsiteY4" fmla="*/ 1319296 h 1944216"/>
                <a:gd name="connsiteX5" fmla="*/ 0 w 2016224"/>
                <a:gd name="connsiteY5" fmla="*/ 1944216 h 1944216"/>
                <a:gd name="connsiteX6" fmla="*/ 0 w 2016224"/>
                <a:gd name="connsiteY6" fmla="*/ 0 h 1944216"/>
                <a:gd name="connsiteX0-1" fmla="*/ 0 w 2016224"/>
                <a:gd name="connsiteY0-2" fmla="*/ 0 h 1944216"/>
                <a:gd name="connsiteX1-3" fmla="*/ 2016224 w 2016224"/>
                <a:gd name="connsiteY1-4" fmla="*/ 0 h 1944216"/>
                <a:gd name="connsiteX2-5" fmla="*/ 1344156 w 2016224"/>
                <a:gd name="connsiteY2-6" fmla="*/ 648066 h 1944216"/>
                <a:gd name="connsiteX3-7" fmla="*/ 305943 w 2016224"/>
                <a:gd name="connsiteY3-8" fmla="*/ 212637 h 1944216"/>
                <a:gd name="connsiteX4-9" fmla="*/ 648066 w 2016224"/>
                <a:gd name="connsiteY4-10" fmla="*/ 1319296 h 1944216"/>
                <a:gd name="connsiteX5-11" fmla="*/ 0 w 2016224"/>
                <a:gd name="connsiteY5-12" fmla="*/ 1944216 h 1944216"/>
                <a:gd name="connsiteX6-13" fmla="*/ 0 w 2016224"/>
                <a:gd name="connsiteY6-14" fmla="*/ 0 h 1944216"/>
                <a:gd name="connsiteX0-15" fmla="*/ 0 w 2016224"/>
                <a:gd name="connsiteY0-16" fmla="*/ 0 h 1944216"/>
                <a:gd name="connsiteX1-17" fmla="*/ 2016224 w 2016224"/>
                <a:gd name="connsiteY1-18" fmla="*/ 0 h 1944216"/>
                <a:gd name="connsiteX2-19" fmla="*/ 1344156 w 2016224"/>
                <a:gd name="connsiteY2-20" fmla="*/ 648066 h 1944216"/>
                <a:gd name="connsiteX3-21" fmla="*/ 305943 w 2016224"/>
                <a:gd name="connsiteY3-22" fmla="*/ 212637 h 1944216"/>
                <a:gd name="connsiteX4-23" fmla="*/ 324604 w 2016224"/>
                <a:gd name="connsiteY4-24" fmla="*/ 1928896 h 1944216"/>
                <a:gd name="connsiteX5-25" fmla="*/ 0 w 2016224"/>
                <a:gd name="connsiteY5-26" fmla="*/ 1944216 h 1944216"/>
                <a:gd name="connsiteX6-27" fmla="*/ 0 w 2016224"/>
                <a:gd name="connsiteY6-28" fmla="*/ 0 h 1944216"/>
                <a:gd name="connsiteX0-29" fmla="*/ 0 w 2016224"/>
                <a:gd name="connsiteY0-30" fmla="*/ 0 h 1944216"/>
                <a:gd name="connsiteX1-31" fmla="*/ 2016224 w 2016224"/>
                <a:gd name="connsiteY1-32" fmla="*/ 0 h 1944216"/>
                <a:gd name="connsiteX2-33" fmla="*/ 1984858 w 2016224"/>
                <a:gd name="connsiteY2-34" fmla="*/ 187756 h 1944216"/>
                <a:gd name="connsiteX3-35" fmla="*/ 305943 w 2016224"/>
                <a:gd name="connsiteY3-36" fmla="*/ 212637 h 1944216"/>
                <a:gd name="connsiteX4-37" fmla="*/ 324604 w 2016224"/>
                <a:gd name="connsiteY4-38" fmla="*/ 1928896 h 1944216"/>
                <a:gd name="connsiteX5-39" fmla="*/ 0 w 2016224"/>
                <a:gd name="connsiteY5-40" fmla="*/ 1944216 h 1944216"/>
                <a:gd name="connsiteX6-41" fmla="*/ 0 w 2016224"/>
                <a:gd name="connsiteY6-42" fmla="*/ 0 h 1944216"/>
                <a:gd name="connsiteX0-43" fmla="*/ 0 w 2016224"/>
                <a:gd name="connsiteY0-44" fmla="*/ 0 h 1944216"/>
                <a:gd name="connsiteX1-45" fmla="*/ 2016224 w 2016224"/>
                <a:gd name="connsiteY1-46" fmla="*/ 0 h 1944216"/>
                <a:gd name="connsiteX2-47" fmla="*/ 2009739 w 2016224"/>
                <a:gd name="connsiteY2-48" fmla="*/ 212637 h 1944216"/>
                <a:gd name="connsiteX3-49" fmla="*/ 305943 w 2016224"/>
                <a:gd name="connsiteY3-50" fmla="*/ 212637 h 1944216"/>
                <a:gd name="connsiteX4-51" fmla="*/ 324604 w 2016224"/>
                <a:gd name="connsiteY4-52" fmla="*/ 1928896 h 1944216"/>
                <a:gd name="connsiteX5-53" fmla="*/ 0 w 2016224"/>
                <a:gd name="connsiteY5-54" fmla="*/ 1944216 h 1944216"/>
                <a:gd name="connsiteX6-55" fmla="*/ 0 w 2016224"/>
                <a:gd name="connsiteY6-56" fmla="*/ 0 h 1944216"/>
                <a:gd name="connsiteX0-57" fmla="*/ 0 w 2040841"/>
                <a:gd name="connsiteY0-58" fmla="*/ 0 h 1944216"/>
                <a:gd name="connsiteX1-59" fmla="*/ 2016224 w 2040841"/>
                <a:gd name="connsiteY1-60" fmla="*/ 0 h 1944216"/>
                <a:gd name="connsiteX2-61" fmla="*/ 2040841 w 2040841"/>
                <a:gd name="connsiteY2-62" fmla="*/ 200196 h 1944216"/>
                <a:gd name="connsiteX3-63" fmla="*/ 305943 w 2040841"/>
                <a:gd name="connsiteY3-64" fmla="*/ 212637 h 1944216"/>
                <a:gd name="connsiteX4-65" fmla="*/ 324604 w 2040841"/>
                <a:gd name="connsiteY4-66" fmla="*/ 1928896 h 1944216"/>
                <a:gd name="connsiteX5-67" fmla="*/ 0 w 2040841"/>
                <a:gd name="connsiteY5-68" fmla="*/ 1944216 h 1944216"/>
                <a:gd name="connsiteX6-69" fmla="*/ 0 w 2040841"/>
                <a:gd name="connsiteY6-70" fmla="*/ 0 h 1944216"/>
                <a:gd name="connsiteX0-71" fmla="*/ 0 w 2016224"/>
                <a:gd name="connsiteY0-72" fmla="*/ 0 h 1944216"/>
                <a:gd name="connsiteX1-73" fmla="*/ 2016224 w 2016224"/>
                <a:gd name="connsiteY1-74" fmla="*/ 0 h 1944216"/>
                <a:gd name="connsiteX2-75" fmla="*/ 2015959 w 2016224"/>
                <a:gd name="connsiteY2-76" fmla="*/ 212637 h 1944216"/>
                <a:gd name="connsiteX3-77" fmla="*/ 305943 w 2016224"/>
                <a:gd name="connsiteY3-78" fmla="*/ 212637 h 1944216"/>
                <a:gd name="connsiteX4-79" fmla="*/ 324604 w 2016224"/>
                <a:gd name="connsiteY4-80" fmla="*/ 1928896 h 1944216"/>
                <a:gd name="connsiteX5-81" fmla="*/ 0 w 2016224"/>
                <a:gd name="connsiteY5-82" fmla="*/ 1944216 h 1944216"/>
                <a:gd name="connsiteX6-83" fmla="*/ 0 w 2016224"/>
                <a:gd name="connsiteY6-84" fmla="*/ 0 h 1944216"/>
                <a:gd name="connsiteX0-85" fmla="*/ 0 w 2016224"/>
                <a:gd name="connsiteY0-86" fmla="*/ 0 h 1944216"/>
                <a:gd name="connsiteX1-87" fmla="*/ 2016224 w 2016224"/>
                <a:gd name="connsiteY1-88" fmla="*/ 0 h 1944216"/>
                <a:gd name="connsiteX2-89" fmla="*/ 2015959 w 2016224"/>
                <a:gd name="connsiteY2-90" fmla="*/ 212637 h 1944216"/>
                <a:gd name="connsiteX3-91" fmla="*/ 305943 w 2016224"/>
                <a:gd name="connsiteY3-92" fmla="*/ 212637 h 1944216"/>
                <a:gd name="connsiteX4-93" fmla="*/ 281061 w 2016224"/>
                <a:gd name="connsiteY4-94" fmla="*/ 1941337 h 1944216"/>
                <a:gd name="connsiteX5-95" fmla="*/ 0 w 2016224"/>
                <a:gd name="connsiteY5-96" fmla="*/ 1944216 h 1944216"/>
                <a:gd name="connsiteX6-97" fmla="*/ 0 w 2016224"/>
                <a:gd name="connsiteY6-98" fmla="*/ 0 h 1944216"/>
                <a:gd name="connsiteX0-99" fmla="*/ 0 w 2016224"/>
                <a:gd name="connsiteY0-100" fmla="*/ 0 h 1944216"/>
                <a:gd name="connsiteX1-101" fmla="*/ 2016224 w 2016224"/>
                <a:gd name="connsiteY1-102" fmla="*/ 0 h 1944216"/>
                <a:gd name="connsiteX2-103" fmla="*/ 2015959 w 2016224"/>
                <a:gd name="connsiteY2-104" fmla="*/ 212637 h 1944216"/>
                <a:gd name="connsiteX3-105" fmla="*/ 305943 w 2016224"/>
                <a:gd name="connsiteY3-106" fmla="*/ 212637 h 1944216"/>
                <a:gd name="connsiteX4-107" fmla="*/ 312163 w 2016224"/>
                <a:gd name="connsiteY4-108" fmla="*/ 1922676 h 1944216"/>
                <a:gd name="connsiteX5-109" fmla="*/ 0 w 2016224"/>
                <a:gd name="connsiteY5-110" fmla="*/ 1944216 h 1944216"/>
                <a:gd name="connsiteX6-111" fmla="*/ 0 w 2016224"/>
                <a:gd name="connsiteY6-112" fmla="*/ 0 h 1944216"/>
                <a:gd name="connsiteX0-113" fmla="*/ 0 w 2016224"/>
                <a:gd name="connsiteY0-114" fmla="*/ 0 h 1953778"/>
                <a:gd name="connsiteX1-115" fmla="*/ 2016224 w 2016224"/>
                <a:gd name="connsiteY1-116" fmla="*/ 0 h 1953778"/>
                <a:gd name="connsiteX2-117" fmla="*/ 2015959 w 2016224"/>
                <a:gd name="connsiteY2-118" fmla="*/ 212637 h 1953778"/>
                <a:gd name="connsiteX3-119" fmla="*/ 305943 w 2016224"/>
                <a:gd name="connsiteY3-120" fmla="*/ 212637 h 1953778"/>
                <a:gd name="connsiteX4-121" fmla="*/ 312163 w 2016224"/>
                <a:gd name="connsiteY4-122" fmla="*/ 1953778 h 1953778"/>
                <a:gd name="connsiteX5-123" fmla="*/ 0 w 2016224"/>
                <a:gd name="connsiteY5-124" fmla="*/ 1944216 h 1953778"/>
                <a:gd name="connsiteX6-125" fmla="*/ 0 w 2016224"/>
                <a:gd name="connsiteY6-126" fmla="*/ 0 h 1953778"/>
                <a:gd name="connsiteX0-127" fmla="*/ 0 w 2016224"/>
                <a:gd name="connsiteY0-128" fmla="*/ 0 h 1944216"/>
                <a:gd name="connsiteX1-129" fmla="*/ 2016224 w 2016224"/>
                <a:gd name="connsiteY1-130" fmla="*/ 0 h 1944216"/>
                <a:gd name="connsiteX2-131" fmla="*/ 2015959 w 2016224"/>
                <a:gd name="connsiteY2-132" fmla="*/ 212637 h 1944216"/>
                <a:gd name="connsiteX3-133" fmla="*/ 305943 w 2016224"/>
                <a:gd name="connsiteY3-134" fmla="*/ 212637 h 1944216"/>
                <a:gd name="connsiteX4-135" fmla="*/ 305942 w 2016224"/>
                <a:gd name="connsiteY4-136" fmla="*/ 1935117 h 1944216"/>
                <a:gd name="connsiteX5-137" fmla="*/ 0 w 2016224"/>
                <a:gd name="connsiteY5-138" fmla="*/ 1944216 h 1944216"/>
                <a:gd name="connsiteX6-139" fmla="*/ 0 w 2016224"/>
                <a:gd name="connsiteY6-140" fmla="*/ 0 h 1944216"/>
                <a:gd name="connsiteX0-141" fmla="*/ 0 w 2016224"/>
                <a:gd name="connsiteY0-142" fmla="*/ 0 h 1944216"/>
                <a:gd name="connsiteX1-143" fmla="*/ 2016224 w 2016224"/>
                <a:gd name="connsiteY1-144" fmla="*/ 0 h 1944216"/>
                <a:gd name="connsiteX2-145" fmla="*/ 2015959 w 2016224"/>
                <a:gd name="connsiteY2-146" fmla="*/ 212637 h 1944216"/>
                <a:gd name="connsiteX3-147" fmla="*/ 225078 w 2016224"/>
                <a:gd name="connsiteY3-148" fmla="*/ 212637 h 1944216"/>
                <a:gd name="connsiteX4-149" fmla="*/ 305942 w 2016224"/>
                <a:gd name="connsiteY4-150" fmla="*/ 1935117 h 1944216"/>
                <a:gd name="connsiteX5-151" fmla="*/ 0 w 2016224"/>
                <a:gd name="connsiteY5-152" fmla="*/ 1944216 h 1944216"/>
                <a:gd name="connsiteX6-153" fmla="*/ 0 w 2016224"/>
                <a:gd name="connsiteY6-154" fmla="*/ 0 h 1944216"/>
                <a:gd name="connsiteX0-155" fmla="*/ 0 w 2016224"/>
                <a:gd name="connsiteY0-156" fmla="*/ 0 h 1944216"/>
                <a:gd name="connsiteX1-157" fmla="*/ 2016224 w 2016224"/>
                <a:gd name="connsiteY1-158" fmla="*/ 0 h 1944216"/>
                <a:gd name="connsiteX2-159" fmla="*/ 2015959 w 2016224"/>
                <a:gd name="connsiteY2-160" fmla="*/ 212637 h 1944216"/>
                <a:gd name="connsiteX3-161" fmla="*/ 225078 w 2016224"/>
                <a:gd name="connsiteY3-162" fmla="*/ 212637 h 1944216"/>
                <a:gd name="connsiteX4-163" fmla="*/ 225076 w 2016224"/>
                <a:gd name="connsiteY4-164" fmla="*/ 1941338 h 1944216"/>
                <a:gd name="connsiteX5-165" fmla="*/ 0 w 2016224"/>
                <a:gd name="connsiteY5-166" fmla="*/ 1944216 h 1944216"/>
                <a:gd name="connsiteX6-167" fmla="*/ 0 w 2016224"/>
                <a:gd name="connsiteY6-168" fmla="*/ 0 h 1944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016224" h="1944216">
                  <a:moveTo>
                    <a:pt x="0" y="0"/>
                  </a:moveTo>
                  <a:lnTo>
                    <a:pt x="2016224" y="0"/>
                  </a:lnTo>
                  <a:cubicBezTo>
                    <a:pt x="2016136" y="70879"/>
                    <a:pt x="2016047" y="141758"/>
                    <a:pt x="2015959" y="212637"/>
                  </a:cubicBezTo>
                  <a:lnTo>
                    <a:pt x="225078" y="212637"/>
                  </a:lnTo>
                  <a:cubicBezTo>
                    <a:pt x="227151" y="782650"/>
                    <a:pt x="223003" y="1371325"/>
                    <a:pt x="225076" y="1941338"/>
                  </a:cubicBezTo>
                  <a:lnTo>
                    <a:pt x="0" y="1944216"/>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855">
                <a:solidFill>
                  <a:schemeClr val="tx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2" name="Yarım Çerçeve 10"/>
            <p:cNvSpPr/>
            <p:nvPr/>
          </p:nvSpPr>
          <p:spPr>
            <a:xfrm rot="16200000">
              <a:off x="-128651" y="1599643"/>
              <a:ext cx="2016224" cy="1944216"/>
            </a:xfrm>
            <a:custGeom>
              <a:avLst/>
              <a:gdLst>
                <a:gd name="connsiteX0" fmla="*/ 0 w 2016224"/>
                <a:gd name="connsiteY0" fmla="*/ 0 h 1944216"/>
                <a:gd name="connsiteX1" fmla="*/ 2016224 w 2016224"/>
                <a:gd name="connsiteY1" fmla="*/ 0 h 1944216"/>
                <a:gd name="connsiteX2" fmla="*/ 1344156 w 2016224"/>
                <a:gd name="connsiteY2" fmla="*/ 648066 h 1944216"/>
                <a:gd name="connsiteX3" fmla="*/ 648066 w 2016224"/>
                <a:gd name="connsiteY3" fmla="*/ 648066 h 1944216"/>
                <a:gd name="connsiteX4" fmla="*/ 648066 w 2016224"/>
                <a:gd name="connsiteY4" fmla="*/ 1319296 h 1944216"/>
                <a:gd name="connsiteX5" fmla="*/ 0 w 2016224"/>
                <a:gd name="connsiteY5" fmla="*/ 1944216 h 1944216"/>
                <a:gd name="connsiteX6" fmla="*/ 0 w 2016224"/>
                <a:gd name="connsiteY6" fmla="*/ 0 h 1944216"/>
                <a:gd name="connsiteX0-1" fmla="*/ 0 w 2016224"/>
                <a:gd name="connsiteY0-2" fmla="*/ 0 h 1944216"/>
                <a:gd name="connsiteX1-3" fmla="*/ 2016224 w 2016224"/>
                <a:gd name="connsiteY1-4" fmla="*/ 0 h 1944216"/>
                <a:gd name="connsiteX2-5" fmla="*/ 1344156 w 2016224"/>
                <a:gd name="connsiteY2-6" fmla="*/ 648066 h 1944216"/>
                <a:gd name="connsiteX3-7" fmla="*/ 305943 w 2016224"/>
                <a:gd name="connsiteY3-8" fmla="*/ 212637 h 1944216"/>
                <a:gd name="connsiteX4-9" fmla="*/ 648066 w 2016224"/>
                <a:gd name="connsiteY4-10" fmla="*/ 1319296 h 1944216"/>
                <a:gd name="connsiteX5-11" fmla="*/ 0 w 2016224"/>
                <a:gd name="connsiteY5-12" fmla="*/ 1944216 h 1944216"/>
                <a:gd name="connsiteX6-13" fmla="*/ 0 w 2016224"/>
                <a:gd name="connsiteY6-14" fmla="*/ 0 h 1944216"/>
                <a:gd name="connsiteX0-15" fmla="*/ 0 w 2016224"/>
                <a:gd name="connsiteY0-16" fmla="*/ 0 h 1944216"/>
                <a:gd name="connsiteX1-17" fmla="*/ 2016224 w 2016224"/>
                <a:gd name="connsiteY1-18" fmla="*/ 0 h 1944216"/>
                <a:gd name="connsiteX2-19" fmla="*/ 1344156 w 2016224"/>
                <a:gd name="connsiteY2-20" fmla="*/ 648066 h 1944216"/>
                <a:gd name="connsiteX3-21" fmla="*/ 305943 w 2016224"/>
                <a:gd name="connsiteY3-22" fmla="*/ 212637 h 1944216"/>
                <a:gd name="connsiteX4-23" fmla="*/ 324604 w 2016224"/>
                <a:gd name="connsiteY4-24" fmla="*/ 1928896 h 1944216"/>
                <a:gd name="connsiteX5-25" fmla="*/ 0 w 2016224"/>
                <a:gd name="connsiteY5-26" fmla="*/ 1944216 h 1944216"/>
                <a:gd name="connsiteX6-27" fmla="*/ 0 w 2016224"/>
                <a:gd name="connsiteY6-28" fmla="*/ 0 h 1944216"/>
                <a:gd name="connsiteX0-29" fmla="*/ 0 w 2016224"/>
                <a:gd name="connsiteY0-30" fmla="*/ 0 h 1944216"/>
                <a:gd name="connsiteX1-31" fmla="*/ 2016224 w 2016224"/>
                <a:gd name="connsiteY1-32" fmla="*/ 0 h 1944216"/>
                <a:gd name="connsiteX2-33" fmla="*/ 1984858 w 2016224"/>
                <a:gd name="connsiteY2-34" fmla="*/ 187756 h 1944216"/>
                <a:gd name="connsiteX3-35" fmla="*/ 305943 w 2016224"/>
                <a:gd name="connsiteY3-36" fmla="*/ 212637 h 1944216"/>
                <a:gd name="connsiteX4-37" fmla="*/ 324604 w 2016224"/>
                <a:gd name="connsiteY4-38" fmla="*/ 1928896 h 1944216"/>
                <a:gd name="connsiteX5-39" fmla="*/ 0 w 2016224"/>
                <a:gd name="connsiteY5-40" fmla="*/ 1944216 h 1944216"/>
                <a:gd name="connsiteX6-41" fmla="*/ 0 w 2016224"/>
                <a:gd name="connsiteY6-42" fmla="*/ 0 h 1944216"/>
                <a:gd name="connsiteX0-43" fmla="*/ 0 w 2016224"/>
                <a:gd name="connsiteY0-44" fmla="*/ 0 h 1944216"/>
                <a:gd name="connsiteX1-45" fmla="*/ 2016224 w 2016224"/>
                <a:gd name="connsiteY1-46" fmla="*/ 0 h 1944216"/>
                <a:gd name="connsiteX2-47" fmla="*/ 2009739 w 2016224"/>
                <a:gd name="connsiteY2-48" fmla="*/ 212637 h 1944216"/>
                <a:gd name="connsiteX3-49" fmla="*/ 305943 w 2016224"/>
                <a:gd name="connsiteY3-50" fmla="*/ 212637 h 1944216"/>
                <a:gd name="connsiteX4-51" fmla="*/ 324604 w 2016224"/>
                <a:gd name="connsiteY4-52" fmla="*/ 1928896 h 1944216"/>
                <a:gd name="connsiteX5-53" fmla="*/ 0 w 2016224"/>
                <a:gd name="connsiteY5-54" fmla="*/ 1944216 h 1944216"/>
                <a:gd name="connsiteX6-55" fmla="*/ 0 w 2016224"/>
                <a:gd name="connsiteY6-56" fmla="*/ 0 h 1944216"/>
                <a:gd name="connsiteX0-57" fmla="*/ 0 w 2040841"/>
                <a:gd name="connsiteY0-58" fmla="*/ 0 h 1944216"/>
                <a:gd name="connsiteX1-59" fmla="*/ 2016224 w 2040841"/>
                <a:gd name="connsiteY1-60" fmla="*/ 0 h 1944216"/>
                <a:gd name="connsiteX2-61" fmla="*/ 2040841 w 2040841"/>
                <a:gd name="connsiteY2-62" fmla="*/ 200196 h 1944216"/>
                <a:gd name="connsiteX3-63" fmla="*/ 305943 w 2040841"/>
                <a:gd name="connsiteY3-64" fmla="*/ 212637 h 1944216"/>
                <a:gd name="connsiteX4-65" fmla="*/ 324604 w 2040841"/>
                <a:gd name="connsiteY4-66" fmla="*/ 1928896 h 1944216"/>
                <a:gd name="connsiteX5-67" fmla="*/ 0 w 2040841"/>
                <a:gd name="connsiteY5-68" fmla="*/ 1944216 h 1944216"/>
                <a:gd name="connsiteX6-69" fmla="*/ 0 w 2040841"/>
                <a:gd name="connsiteY6-70" fmla="*/ 0 h 1944216"/>
                <a:gd name="connsiteX0-71" fmla="*/ 0 w 2016224"/>
                <a:gd name="connsiteY0-72" fmla="*/ 0 h 1944216"/>
                <a:gd name="connsiteX1-73" fmla="*/ 2016224 w 2016224"/>
                <a:gd name="connsiteY1-74" fmla="*/ 0 h 1944216"/>
                <a:gd name="connsiteX2-75" fmla="*/ 2015959 w 2016224"/>
                <a:gd name="connsiteY2-76" fmla="*/ 212637 h 1944216"/>
                <a:gd name="connsiteX3-77" fmla="*/ 305943 w 2016224"/>
                <a:gd name="connsiteY3-78" fmla="*/ 212637 h 1944216"/>
                <a:gd name="connsiteX4-79" fmla="*/ 324604 w 2016224"/>
                <a:gd name="connsiteY4-80" fmla="*/ 1928896 h 1944216"/>
                <a:gd name="connsiteX5-81" fmla="*/ 0 w 2016224"/>
                <a:gd name="connsiteY5-82" fmla="*/ 1944216 h 1944216"/>
                <a:gd name="connsiteX6-83" fmla="*/ 0 w 2016224"/>
                <a:gd name="connsiteY6-84" fmla="*/ 0 h 1944216"/>
                <a:gd name="connsiteX0-85" fmla="*/ 0 w 2016224"/>
                <a:gd name="connsiteY0-86" fmla="*/ 0 h 1944216"/>
                <a:gd name="connsiteX1-87" fmla="*/ 2016224 w 2016224"/>
                <a:gd name="connsiteY1-88" fmla="*/ 0 h 1944216"/>
                <a:gd name="connsiteX2-89" fmla="*/ 2015959 w 2016224"/>
                <a:gd name="connsiteY2-90" fmla="*/ 212637 h 1944216"/>
                <a:gd name="connsiteX3-91" fmla="*/ 305943 w 2016224"/>
                <a:gd name="connsiteY3-92" fmla="*/ 212637 h 1944216"/>
                <a:gd name="connsiteX4-93" fmla="*/ 281061 w 2016224"/>
                <a:gd name="connsiteY4-94" fmla="*/ 1941337 h 1944216"/>
                <a:gd name="connsiteX5-95" fmla="*/ 0 w 2016224"/>
                <a:gd name="connsiteY5-96" fmla="*/ 1944216 h 1944216"/>
                <a:gd name="connsiteX6-97" fmla="*/ 0 w 2016224"/>
                <a:gd name="connsiteY6-98" fmla="*/ 0 h 1944216"/>
                <a:gd name="connsiteX0-99" fmla="*/ 0 w 2016224"/>
                <a:gd name="connsiteY0-100" fmla="*/ 0 h 1944216"/>
                <a:gd name="connsiteX1-101" fmla="*/ 2016224 w 2016224"/>
                <a:gd name="connsiteY1-102" fmla="*/ 0 h 1944216"/>
                <a:gd name="connsiteX2-103" fmla="*/ 2015959 w 2016224"/>
                <a:gd name="connsiteY2-104" fmla="*/ 212637 h 1944216"/>
                <a:gd name="connsiteX3-105" fmla="*/ 305943 w 2016224"/>
                <a:gd name="connsiteY3-106" fmla="*/ 212637 h 1944216"/>
                <a:gd name="connsiteX4-107" fmla="*/ 312163 w 2016224"/>
                <a:gd name="connsiteY4-108" fmla="*/ 1922676 h 1944216"/>
                <a:gd name="connsiteX5-109" fmla="*/ 0 w 2016224"/>
                <a:gd name="connsiteY5-110" fmla="*/ 1944216 h 1944216"/>
                <a:gd name="connsiteX6-111" fmla="*/ 0 w 2016224"/>
                <a:gd name="connsiteY6-112" fmla="*/ 0 h 1944216"/>
                <a:gd name="connsiteX0-113" fmla="*/ 0 w 2016224"/>
                <a:gd name="connsiteY0-114" fmla="*/ 0 h 1953778"/>
                <a:gd name="connsiteX1-115" fmla="*/ 2016224 w 2016224"/>
                <a:gd name="connsiteY1-116" fmla="*/ 0 h 1953778"/>
                <a:gd name="connsiteX2-117" fmla="*/ 2015959 w 2016224"/>
                <a:gd name="connsiteY2-118" fmla="*/ 212637 h 1953778"/>
                <a:gd name="connsiteX3-119" fmla="*/ 305943 w 2016224"/>
                <a:gd name="connsiteY3-120" fmla="*/ 212637 h 1953778"/>
                <a:gd name="connsiteX4-121" fmla="*/ 312163 w 2016224"/>
                <a:gd name="connsiteY4-122" fmla="*/ 1953778 h 1953778"/>
                <a:gd name="connsiteX5-123" fmla="*/ 0 w 2016224"/>
                <a:gd name="connsiteY5-124" fmla="*/ 1944216 h 1953778"/>
                <a:gd name="connsiteX6-125" fmla="*/ 0 w 2016224"/>
                <a:gd name="connsiteY6-126" fmla="*/ 0 h 1953778"/>
                <a:gd name="connsiteX0-127" fmla="*/ 0 w 2016224"/>
                <a:gd name="connsiteY0-128" fmla="*/ 0 h 1944216"/>
                <a:gd name="connsiteX1-129" fmla="*/ 2016224 w 2016224"/>
                <a:gd name="connsiteY1-130" fmla="*/ 0 h 1944216"/>
                <a:gd name="connsiteX2-131" fmla="*/ 2015959 w 2016224"/>
                <a:gd name="connsiteY2-132" fmla="*/ 212637 h 1944216"/>
                <a:gd name="connsiteX3-133" fmla="*/ 305943 w 2016224"/>
                <a:gd name="connsiteY3-134" fmla="*/ 212637 h 1944216"/>
                <a:gd name="connsiteX4-135" fmla="*/ 305942 w 2016224"/>
                <a:gd name="connsiteY4-136" fmla="*/ 1935117 h 1944216"/>
                <a:gd name="connsiteX5-137" fmla="*/ 0 w 2016224"/>
                <a:gd name="connsiteY5-138" fmla="*/ 1944216 h 1944216"/>
                <a:gd name="connsiteX6-139" fmla="*/ 0 w 2016224"/>
                <a:gd name="connsiteY6-140" fmla="*/ 0 h 1944216"/>
                <a:gd name="connsiteX0-141" fmla="*/ 0 w 2016224"/>
                <a:gd name="connsiteY0-142" fmla="*/ 0 h 1944216"/>
                <a:gd name="connsiteX1-143" fmla="*/ 2016224 w 2016224"/>
                <a:gd name="connsiteY1-144" fmla="*/ 0 h 1944216"/>
                <a:gd name="connsiteX2-145" fmla="*/ 2015959 w 2016224"/>
                <a:gd name="connsiteY2-146" fmla="*/ 212637 h 1944216"/>
                <a:gd name="connsiteX3-147" fmla="*/ 225078 w 2016224"/>
                <a:gd name="connsiteY3-148" fmla="*/ 212637 h 1944216"/>
                <a:gd name="connsiteX4-149" fmla="*/ 305942 w 2016224"/>
                <a:gd name="connsiteY4-150" fmla="*/ 1935117 h 1944216"/>
                <a:gd name="connsiteX5-151" fmla="*/ 0 w 2016224"/>
                <a:gd name="connsiteY5-152" fmla="*/ 1944216 h 1944216"/>
                <a:gd name="connsiteX6-153" fmla="*/ 0 w 2016224"/>
                <a:gd name="connsiteY6-154" fmla="*/ 0 h 1944216"/>
                <a:gd name="connsiteX0-155" fmla="*/ 0 w 2016224"/>
                <a:gd name="connsiteY0-156" fmla="*/ 0 h 1944216"/>
                <a:gd name="connsiteX1-157" fmla="*/ 2016224 w 2016224"/>
                <a:gd name="connsiteY1-158" fmla="*/ 0 h 1944216"/>
                <a:gd name="connsiteX2-159" fmla="*/ 2015959 w 2016224"/>
                <a:gd name="connsiteY2-160" fmla="*/ 212637 h 1944216"/>
                <a:gd name="connsiteX3-161" fmla="*/ 225078 w 2016224"/>
                <a:gd name="connsiteY3-162" fmla="*/ 212637 h 1944216"/>
                <a:gd name="connsiteX4-163" fmla="*/ 225076 w 2016224"/>
                <a:gd name="connsiteY4-164" fmla="*/ 1941338 h 1944216"/>
                <a:gd name="connsiteX5-165" fmla="*/ 0 w 2016224"/>
                <a:gd name="connsiteY5-166" fmla="*/ 1944216 h 1944216"/>
                <a:gd name="connsiteX6-167" fmla="*/ 0 w 2016224"/>
                <a:gd name="connsiteY6-168" fmla="*/ 0 h 1944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016224" h="1944216">
                  <a:moveTo>
                    <a:pt x="0" y="0"/>
                  </a:moveTo>
                  <a:lnTo>
                    <a:pt x="2016224" y="0"/>
                  </a:lnTo>
                  <a:cubicBezTo>
                    <a:pt x="2016136" y="70879"/>
                    <a:pt x="2016047" y="141758"/>
                    <a:pt x="2015959" y="212637"/>
                  </a:cubicBezTo>
                  <a:lnTo>
                    <a:pt x="225078" y="212637"/>
                  </a:lnTo>
                  <a:cubicBezTo>
                    <a:pt x="227151" y="782650"/>
                    <a:pt x="223003" y="1371325"/>
                    <a:pt x="225076" y="1941338"/>
                  </a:cubicBezTo>
                  <a:lnTo>
                    <a:pt x="0" y="194421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855">
                <a:solidFill>
                  <a:schemeClr val="tx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3" name="Yarım Çerçeve 10"/>
            <p:cNvSpPr/>
            <p:nvPr/>
          </p:nvSpPr>
          <p:spPr>
            <a:xfrm rot="16200000">
              <a:off x="6916004" y="1599644"/>
              <a:ext cx="2016224" cy="1944216"/>
            </a:xfrm>
            <a:custGeom>
              <a:avLst/>
              <a:gdLst>
                <a:gd name="connsiteX0" fmla="*/ 0 w 2016224"/>
                <a:gd name="connsiteY0" fmla="*/ 0 h 1944216"/>
                <a:gd name="connsiteX1" fmla="*/ 2016224 w 2016224"/>
                <a:gd name="connsiteY1" fmla="*/ 0 h 1944216"/>
                <a:gd name="connsiteX2" fmla="*/ 1344156 w 2016224"/>
                <a:gd name="connsiteY2" fmla="*/ 648066 h 1944216"/>
                <a:gd name="connsiteX3" fmla="*/ 648066 w 2016224"/>
                <a:gd name="connsiteY3" fmla="*/ 648066 h 1944216"/>
                <a:gd name="connsiteX4" fmla="*/ 648066 w 2016224"/>
                <a:gd name="connsiteY4" fmla="*/ 1319296 h 1944216"/>
                <a:gd name="connsiteX5" fmla="*/ 0 w 2016224"/>
                <a:gd name="connsiteY5" fmla="*/ 1944216 h 1944216"/>
                <a:gd name="connsiteX6" fmla="*/ 0 w 2016224"/>
                <a:gd name="connsiteY6" fmla="*/ 0 h 1944216"/>
                <a:gd name="connsiteX0-1" fmla="*/ 0 w 2016224"/>
                <a:gd name="connsiteY0-2" fmla="*/ 0 h 1944216"/>
                <a:gd name="connsiteX1-3" fmla="*/ 2016224 w 2016224"/>
                <a:gd name="connsiteY1-4" fmla="*/ 0 h 1944216"/>
                <a:gd name="connsiteX2-5" fmla="*/ 1344156 w 2016224"/>
                <a:gd name="connsiteY2-6" fmla="*/ 648066 h 1944216"/>
                <a:gd name="connsiteX3-7" fmla="*/ 305943 w 2016224"/>
                <a:gd name="connsiteY3-8" fmla="*/ 212637 h 1944216"/>
                <a:gd name="connsiteX4-9" fmla="*/ 648066 w 2016224"/>
                <a:gd name="connsiteY4-10" fmla="*/ 1319296 h 1944216"/>
                <a:gd name="connsiteX5-11" fmla="*/ 0 w 2016224"/>
                <a:gd name="connsiteY5-12" fmla="*/ 1944216 h 1944216"/>
                <a:gd name="connsiteX6-13" fmla="*/ 0 w 2016224"/>
                <a:gd name="connsiteY6-14" fmla="*/ 0 h 1944216"/>
                <a:gd name="connsiteX0-15" fmla="*/ 0 w 2016224"/>
                <a:gd name="connsiteY0-16" fmla="*/ 0 h 1944216"/>
                <a:gd name="connsiteX1-17" fmla="*/ 2016224 w 2016224"/>
                <a:gd name="connsiteY1-18" fmla="*/ 0 h 1944216"/>
                <a:gd name="connsiteX2-19" fmla="*/ 1344156 w 2016224"/>
                <a:gd name="connsiteY2-20" fmla="*/ 648066 h 1944216"/>
                <a:gd name="connsiteX3-21" fmla="*/ 305943 w 2016224"/>
                <a:gd name="connsiteY3-22" fmla="*/ 212637 h 1944216"/>
                <a:gd name="connsiteX4-23" fmla="*/ 324604 w 2016224"/>
                <a:gd name="connsiteY4-24" fmla="*/ 1928896 h 1944216"/>
                <a:gd name="connsiteX5-25" fmla="*/ 0 w 2016224"/>
                <a:gd name="connsiteY5-26" fmla="*/ 1944216 h 1944216"/>
                <a:gd name="connsiteX6-27" fmla="*/ 0 w 2016224"/>
                <a:gd name="connsiteY6-28" fmla="*/ 0 h 1944216"/>
                <a:gd name="connsiteX0-29" fmla="*/ 0 w 2016224"/>
                <a:gd name="connsiteY0-30" fmla="*/ 0 h 1944216"/>
                <a:gd name="connsiteX1-31" fmla="*/ 2016224 w 2016224"/>
                <a:gd name="connsiteY1-32" fmla="*/ 0 h 1944216"/>
                <a:gd name="connsiteX2-33" fmla="*/ 1984858 w 2016224"/>
                <a:gd name="connsiteY2-34" fmla="*/ 187756 h 1944216"/>
                <a:gd name="connsiteX3-35" fmla="*/ 305943 w 2016224"/>
                <a:gd name="connsiteY3-36" fmla="*/ 212637 h 1944216"/>
                <a:gd name="connsiteX4-37" fmla="*/ 324604 w 2016224"/>
                <a:gd name="connsiteY4-38" fmla="*/ 1928896 h 1944216"/>
                <a:gd name="connsiteX5-39" fmla="*/ 0 w 2016224"/>
                <a:gd name="connsiteY5-40" fmla="*/ 1944216 h 1944216"/>
                <a:gd name="connsiteX6-41" fmla="*/ 0 w 2016224"/>
                <a:gd name="connsiteY6-42" fmla="*/ 0 h 1944216"/>
                <a:gd name="connsiteX0-43" fmla="*/ 0 w 2016224"/>
                <a:gd name="connsiteY0-44" fmla="*/ 0 h 1944216"/>
                <a:gd name="connsiteX1-45" fmla="*/ 2016224 w 2016224"/>
                <a:gd name="connsiteY1-46" fmla="*/ 0 h 1944216"/>
                <a:gd name="connsiteX2-47" fmla="*/ 2009739 w 2016224"/>
                <a:gd name="connsiteY2-48" fmla="*/ 212637 h 1944216"/>
                <a:gd name="connsiteX3-49" fmla="*/ 305943 w 2016224"/>
                <a:gd name="connsiteY3-50" fmla="*/ 212637 h 1944216"/>
                <a:gd name="connsiteX4-51" fmla="*/ 324604 w 2016224"/>
                <a:gd name="connsiteY4-52" fmla="*/ 1928896 h 1944216"/>
                <a:gd name="connsiteX5-53" fmla="*/ 0 w 2016224"/>
                <a:gd name="connsiteY5-54" fmla="*/ 1944216 h 1944216"/>
                <a:gd name="connsiteX6-55" fmla="*/ 0 w 2016224"/>
                <a:gd name="connsiteY6-56" fmla="*/ 0 h 1944216"/>
                <a:gd name="connsiteX0-57" fmla="*/ 0 w 2040841"/>
                <a:gd name="connsiteY0-58" fmla="*/ 0 h 1944216"/>
                <a:gd name="connsiteX1-59" fmla="*/ 2016224 w 2040841"/>
                <a:gd name="connsiteY1-60" fmla="*/ 0 h 1944216"/>
                <a:gd name="connsiteX2-61" fmla="*/ 2040841 w 2040841"/>
                <a:gd name="connsiteY2-62" fmla="*/ 200196 h 1944216"/>
                <a:gd name="connsiteX3-63" fmla="*/ 305943 w 2040841"/>
                <a:gd name="connsiteY3-64" fmla="*/ 212637 h 1944216"/>
                <a:gd name="connsiteX4-65" fmla="*/ 324604 w 2040841"/>
                <a:gd name="connsiteY4-66" fmla="*/ 1928896 h 1944216"/>
                <a:gd name="connsiteX5-67" fmla="*/ 0 w 2040841"/>
                <a:gd name="connsiteY5-68" fmla="*/ 1944216 h 1944216"/>
                <a:gd name="connsiteX6-69" fmla="*/ 0 w 2040841"/>
                <a:gd name="connsiteY6-70" fmla="*/ 0 h 1944216"/>
                <a:gd name="connsiteX0-71" fmla="*/ 0 w 2016224"/>
                <a:gd name="connsiteY0-72" fmla="*/ 0 h 1944216"/>
                <a:gd name="connsiteX1-73" fmla="*/ 2016224 w 2016224"/>
                <a:gd name="connsiteY1-74" fmla="*/ 0 h 1944216"/>
                <a:gd name="connsiteX2-75" fmla="*/ 2015959 w 2016224"/>
                <a:gd name="connsiteY2-76" fmla="*/ 212637 h 1944216"/>
                <a:gd name="connsiteX3-77" fmla="*/ 305943 w 2016224"/>
                <a:gd name="connsiteY3-78" fmla="*/ 212637 h 1944216"/>
                <a:gd name="connsiteX4-79" fmla="*/ 324604 w 2016224"/>
                <a:gd name="connsiteY4-80" fmla="*/ 1928896 h 1944216"/>
                <a:gd name="connsiteX5-81" fmla="*/ 0 w 2016224"/>
                <a:gd name="connsiteY5-82" fmla="*/ 1944216 h 1944216"/>
                <a:gd name="connsiteX6-83" fmla="*/ 0 w 2016224"/>
                <a:gd name="connsiteY6-84" fmla="*/ 0 h 1944216"/>
                <a:gd name="connsiteX0-85" fmla="*/ 0 w 2016224"/>
                <a:gd name="connsiteY0-86" fmla="*/ 0 h 1944216"/>
                <a:gd name="connsiteX1-87" fmla="*/ 2016224 w 2016224"/>
                <a:gd name="connsiteY1-88" fmla="*/ 0 h 1944216"/>
                <a:gd name="connsiteX2-89" fmla="*/ 2015959 w 2016224"/>
                <a:gd name="connsiteY2-90" fmla="*/ 212637 h 1944216"/>
                <a:gd name="connsiteX3-91" fmla="*/ 305943 w 2016224"/>
                <a:gd name="connsiteY3-92" fmla="*/ 212637 h 1944216"/>
                <a:gd name="connsiteX4-93" fmla="*/ 281061 w 2016224"/>
                <a:gd name="connsiteY4-94" fmla="*/ 1941337 h 1944216"/>
                <a:gd name="connsiteX5-95" fmla="*/ 0 w 2016224"/>
                <a:gd name="connsiteY5-96" fmla="*/ 1944216 h 1944216"/>
                <a:gd name="connsiteX6-97" fmla="*/ 0 w 2016224"/>
                <a:gd name="connsiteY6-98" fmla="*/ 0 h 1944216"/>
                <a:gd name="connsiteX0-99" fmla="*/ 0 w 2016224"/>
                <a:gd name="connsiteY0-100" fmla="*/ 0 h 1944216"/>
                <a:gd name="connsiteX1-101" fmla="*/ 2016224 w 2016224"/>
                <a:gd name="connsiteY1-102" fmla="*/ 0 h 1944216"/>
                <a:gd name="connsiteX2-103" fmla="*/ 2015959 w 2016224"/>
                <a:gd name="connsiteY2-104" fmla="*/ 212637 h 1944216"/>
                <a:gd name="connsiteX3-105" fmla="*/ 305943 w 2016224"/>
                <a:gd name="connsiteY3-106" fmla="*/ 212637 h 1944216"/>
                <a:gd name="connsiteX4-107" fmla="*/ 312163 w 2016224"/>
                <a:gd name="connsiteY4-108" fmla="*/ 1922676 h 1944216"/>
                <a:gd name="connsiteX5-109" fmla="*/ 0 w 2016224"/>
                <a:gd name="connsiteY5-110" fmla="*/ 1944216 h 1944216"/>
                <a:gd name="connsiteX6-111" fmla="*/ 0 w 2016224"/>
                <a:gd name="connsiteY6-112" fmla="*/ 0 h 1944216"/>
                <a:gd name="connsiteX0-113" fmla="*/ 0 w 2016224"/>
                <a:gd name="connsiteY0-114" fmla="*/ 0 h 1953778"/>
                <a:gd name="connsiteX1-115" fmla="*/ 2016224 w 2016224"/>
                <a:gd name="connsiteY1-116" fmla="*/ 0 h 1953778"/>
                <a:gd name="connsiteX2-117" fmla="*/ 2015959 w 2016224"/>
                <a:gd name="connsiteY2-118" fmla="*/ 212637 h 1953778"/>
                <a:gd name="connsiteX3-119" fmla="*/ 305943 w 2016224"/>
                <a:gd name="connsiteY3-120" fmla="*/ 212637 h 1953778"/>
                <a:gd name="connsiteX4-121" fmla="*/ 312163 w 2016224"/>
                <a:gd name="connsiteY4-122" fmla="*/ 1953778 h 1953778"/>
                <a:gd name="connsiteX5-123" fmla="*/ 0 w 2016224"/>
                <a:gd name="connsiteY5-124" fmla="*/ 1944216 h 1953778"/>
                <a:gd name="connsiteX6-125" fmla="*/ 0 w 2016224"/>
                <a:gd name="connsiteY6-126" fmla="*/ 0 h 1953778"/>
                <a:gd name="connsiteX0-127" fmla="*/ 0 w 2016224"/>
                <a:gd name="connsiteY0-128" fmla="*/ 0 h 1944216"/>
                <a:gd name="connsiteX1-129" fmla="*/ 2016224 w 2016224"/>
                <a:gd name="connsiteY1-130" fmla="*/ 0 h 1944216"/>
                <a:gd name="connsiteX2-131" fmla="*/ 2015959 w 2016224"/>
                <a:gd name="connsiteY2-132" fmla="*/ 212637 h 1944216"/>
                <a:gd name="connsiteX3-133" fmla="*/ 305943 w 2016224"/>
                <a:gd name="connsiteY3-134" fmla="*/ 212637 h 1944216"/>
                <a:gd name="connsiteX4-135" fmla="*/ 305942 w 2016224"/>
                <a:gd name="connsiteY4-136" fmla="*/ 1935117 h 1944216"/>
                <a:gd name="connsiteX5-137" fmla="*/ 0 w 2016224"/>
                <a:gd name="connsiteY5-138" fmla="*/ 1944216 h 1944216"/>
                <a:gd name="connsiteX6-139" fmla="*/ 0 w 2016224"/>
                <a:gd name="connsiteY6-140" fmla="*/ 0 h 1944216"/>
                <a:gd name="connsiteX0-141" fmla="*/ 0 w 2016224"/>
                <a:gd name="connsiteY0-142" fmla="*/ 0 h 1944216"/>
                <a:gd name="connsiteX1-143" fmla="*/ 2016224 w 2016224"/>
                <a:gd name="connsiteY1-144" fmla="*/ 0 h 1944216"/>
                <a:gd name="connsiteX2-145" fmla="*/ 2015959 w 2016224"/>
                <a:gd name="connsiteY2-146" fmla="*/ 212637 h 1944216"/>
                <a:gd name="connsiteX3-147" fmla="*/ 225078 w 2016224"/>
                <a:gd name="connsiteY3-148" fmla="*/ 212637 h 1944216"/>
                <a:gd name="connsiteX4-149" fmla="*/ 305942 w 2016224"/>
                <a:gd name="connsiteY4-150" fmla="*/ 1935117 h 1944216"/>
                <a:gd name="connsiteX5-151" fmla="*/ 0 w 2016224"/>
                <a:gd name="connsiteY5-152" fmla="*/ 1944216 h 1944216"/>
                <a:gd name="connsiteX6-153" fmla="*/ 0 w 2016224"/>
                <a:gd name="connsiteY6-154" fmla="*/ 0 h 1944216"/>
                <a:gd name="connsiteX0-155" fmla="*/ 0 w 2016224"/>
                <a:gd name="connsiteY0-156" fmla="*/ 0 h 1944216"/>
                <a:gd name="connsiteX1-157" fmla="*/ 2016224 w 2016224"/>
                <a:gd name="connsiteY1-158" fmla="*/ 0 h 1944216"/>
                <a:gd name="connsiteX2-159" fmla="*/ 2015959 w 2016224"/>
                <a:gd name="connsiteY2-160" fmla="*/ 212637 h 1944216"/>
                <a:gd name="connsiteX3-161" fmla="*/ 225078 w 2016224"/>
                <a:gd name="connsiteY3-162" fmla="*/ 212637 h 1944216"/>
                <a:gd name="connsiteX4-163" fmla="*/ 225076 w 2016224"/>
                <a:gd name="connsiteY4-164" fmla="*/ 1941338 h 1944216"/>
                <a:gd name="connsiteX5-165" fmla="*/ 0 w 2016224"/>
                <a:gd name="connsiteY5-166" fmla="*/ 1944216 h 1944216"/>
                <a:gd name="connsiteX6-167" fmla="*/ 0 w 2016224"/>
                <a:gd name="connsiteY6-168" fmla="*/ 0 h 1944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016224" h="1944216">
                  <a:moveTo>
                    <a:pt x="0" y="0"/>
                  </a:moveTo>
                  <a:lnTo>
                    <a:pt x="2016224" y="0"/>
                  </a:lnTo>
                  <a:cubicBezTo>
                    <a:pt x="2016136" y="70879"/>
                    <a:pt x="2016047" y="141758"/>
                    <a:pt x="2015959" y="212637"/>
                  </a:cubicBezTo>
                  <a:lnTo>
                    <a:pt x="225078" y="212637"/>
                  </a:lnTo>
                  <a:cubicBezTo>
                    <a:pt x="227151" y="782650"/>
                    <a:pt x="223003" y="1371325"/>
                    <a:pt x="225076" y="1941338"/>
                  </a:cubicBezTo>
                  <a:lnTo>
                    <a:pt x="0" y="1944216"/>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855">
                <a:solidFill>
                  <a:schemeClr val="tx1"/>
                </a:solidFill>
                <a:latin typeface="Arial" panose="020B0604020202020204" pitchFamily="34" charset="0"/>
                <a:ea typeface="微软雅黑" panose="020B0503020204020204" charset="-122"/>
                <a:cs typeface="+mn-ea"/>
                <a:sym typeface="Arial" panose="020B0604020202020204" pitchFamily="34" charset="0"/>
              </a:endParaRPr>
            </a:p>
          </p:txBody>
        </p:sp>
      </p:grpSp>
      <p:sp>
        <p:nvSpPr>
          <p:cNvPr id="16" name="Gözyaşı Damlası 15"/>
          <p:cNvSpPr/>
          <p:nvPr/>
        </p:nvSpPr>
        <p:spPr>
          <a:xfrm>
            <a:off x="1033823" y="2837156"/>
            <a:ext cx="750063" cy="767949"/>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855">
              <a:latin typeface="Arial" panose="020B0604020202020204" pitchFamily="34" charset="0"/>
              <a:ea typeface="微软雅黑" panose="020B0503020204020204" charset="-122"/>
              <a:cs typeface="+mn-ea"/>
              <a:sym typeface="Arial" panose="020B0604020202020204" pitchFamily="34" charset="0"/>
            </a:endParaRPr>
          </a:p>
        </p:txBody>
      </p:sp>
      <p:sp>
        <p:nvSpPr>
          <p:cNvPr id="36" name="AutoShape 29"/>
          <p:cNvSpPr/>
          <p:nvPr/>
        </p:nvSpPr>
        <p:spPr bwMode="auto">
          <a:xfrm>
            <a:off x="1252252" y="3081105"/>
            <a:ext cx="313209" cy="2800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p:spPr>
        <p:txBody>
          <a:bodyPr lIns="135412" tIns="135412" rIns="135412" bIns="135412" anchor="ctr"/>
          <a:lstStyle/>
          <a:p>
            <a:pPr algn="just" defTabSz="1285240">
              <a:lnSpc>
                <a:spcPct val="120000"/>
              </a:lnSpc>
              <a:spcBef>
                <a:spcPts val="0"/>
              </a:spcBef>
              <a:spcAft>
                <a:spcPts val="0"/>
              </a:spcAft>
              <a:defRPr/>
            </a:pPr>
            <a:endParaRPr lang="es-ES" sz="855" dirty="0">
              <a:solidFill>
                <a:srgbClr val="44CEB9"/>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37" name="Gözyaşı Damlası 36"/>
          <p:cNvSpPr/>
          <p:nvPr/>
        </p:nvSpPr>
        <p:spPr>
          <a:xfrm>
            <a:off x="3467013" y="2791184"/>
            <a:ext cx="750063" cy="767949"/>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855">
              <a:latin typeface="Arial" panose="020B0604020202020204" pitchFamily="34" charset="0"/>
              <a:ea typeface="微软雅黑" panose="020B0503020204020204" charset="-122"/>
              <a:cs typeface="+mn-ea"/>
              <a:sym typeface="Arial" panose="020B0604020202020204" pitchFamily="34" charset="0"/>
            </a:endParaRPr>
          </a:p>
        </p:txBody>
      </p:sp>
      <p:sp>
        <p:nvSpPr>
          <p:cNvPr id="41" name="Gözyaşı Damlası 40"/>
          <p:cNvSpPr/>
          <p:nvPr/>
        </p:nvSpPr>
        <p:spPr>
          <a:xfrm>
            <a:off x="5862809" y="2772062"/>
            <a:ext cx="750063" cy="76794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855">
              <a:latin typeface="Arial" panose="020B0604020202020204" pitchFamily="34" charset="0"/>
              <a:ea typeface="微软雅黑" panose="020B0503020204020204" charset="-122"/>
              <a:cs typeface="+mn-ea"/>
              <a:sym typeface="Arial" panose="020B0604020202020204" pitchFamily="34" charset="0"/>
            </a:endParaRPr>
          </a:p>
        </p:txBody>
      </p:sp>
      <p:sp>
        <p:nvSpPr>
          <p:cNvPr id="43" name="Gözyaşı Damlası 42"/>
          <p:cNvSpPr/>
          <p:nvPr/>
        </p:nvSpPr>
        <p:spPr>
          <a:xfrm>
            <a:off x="8365892" y="2791184"/>
            <a:ext cx="750063" cy="767949"/>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855">
              <a:latin typeface="Arial" panose="020B0604020202020204" pitchFamily="34" charset="0"/>
              <a:ea typeface="微软雅黑" panose="020B0503020204020204" charset="-122"/>
              <a:cs typeface="+mn-ea"/>
              <a:sym typeface="Arial" panose="020B0604020202020204" pitchFamily="34" charset="0"/>
            </a:endParaRPr>
          </a:p>
        </p:txBody>
      </p:sp>
      <p:sp>
        <p:nvSpPr>
          <p:cNvPr id="45" name="Gözyaşı Damlası 44"/>
          <p:cNvSpPr/>
          <p:nvPr/>
        </p:nvSpPr>
        <p:spPr>
          <a:xfrm>
            <a:off x="10641414" y="2791184"/>
            <a:ext cx="750063" cy="767949"/>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855">
              <a:latin typeface="Arial" panose="020B0604020202020204" pitchFamily="34" charset="0"/>
              <a:ea typeface="微软雅黑" panose="020B0503020204020204" charset="-122"/>
              <a:cs typeface="+mn-ea"/>
              <a:sym typeface="Arial" panose="020B0604020202020204" pitchFamily="34" charset="0"/>
            </a:endParaRPr>
          </a:p>
        </p:txBody>
      </p:sp>
      <p:sp>
        <p:nvSpPr>
          <p:cNvPr id="48" name="AutoShape 115"/>
          <p:cNvSpPr/>
          <p:nvPr/>
        </p:nvSpPr>
        <p:spPr bwMode="auto">
          <a:xfrm>
            <a:off x="3712885" y="3031170"/>
            <a:ext cx="287980" cy="2879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p:spPr>
        <p:txBody>
          <a:bodyPr lIns="135412" tIns="135412" rIns="135412" bIns="135412" anchor="ctr"/>
          <a:lstStyle/>
          <a:p>
            <a:pPr algn="just" defTabSz="1285240">
              <a:lnSpc>
                <a:spcPct val="120000"/>
              </a:lnSpc>
              <a:spcBef>
                <a:spcPts val="0"/>
              </a:spcBef>
              <a:spcAft>
                <a:spcPts val="0"/>
              </a:spcAft>
              <a:defRPr/>
            </a:pPr>
            <a:endParaRPr lang="es-ES" sz="855" dirty="0">
              <a:solidFill>
                <a:srgbClr val="44CEB9"/>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49" name="Freeform 78"/>
          <p:cNvSpPr>
            <a:spLocks noEditPoints="1"/>
          </p:cNvSpPr>
          <p:nvPr/>
        </p:nvSpPr>
        <p:spPr bwMode="auto">
          <a:xfrm>
            <a:off x="6078050" y="3000319"/>
            <a:ext cx="319581" cy="311436"/>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vert="horz" wrap="square" lIns="243747" tIns="121874" rIns="243747" bIns="121874" numCol="1" anchor="t" anchorCtr="0" compatLnSpc="1"/>
          <a:lstStyle/>
          <a:p>
            <a:pPr algn="just">
              <a:lnSpc>
                <a:spcPct val="120000"/>
              </a:lnSpc>
              <a:spcBef>
                <a:spcPts val="0"/>
              </a:spcBef>
              <a:spcAft>
                <a:spcPts val="0"/>
              </a:spcAft>
            </a:pPr>
            <a:endParaRPr lang="id-ID" sz="855">
              <a:latin typeface="Arial" panose="020B0604020202020204" pitchFamily="34" charset="0"/>
              <a:ea typeface="微软雅黑" panose="020B0503020204020204" charset="-122"/>
              <a:cs typeface="+mn-ea"/>
              <a:sym typeface="Arial" panose="020B0604020202020204" pitchFamily="34" charset="0"/>
            </a:endParaRPr>
          </a:p>
        </p:txBody>
      </p:sp>
      <p:grpSp>
        <p:nvGrpSpPr>
          <p:cNvPr id="50" name="Group 55"/>
          <p:cNvGrpSpPr/>
          <p:nvPr/>
        </p:nvGrpSpPr>
        <p:grpSpPr>
          <a:xfrm>
            <a:off x="8600495" y="3029495"/>
            <a:ext cx="280858" cy="291331"/>
            <a:chOff x="998489" y="2241774"/>
            <a:chExt cx="256404" cy="239742"/>
          </a:xfrm>
          <a:solidFill>
            <a:schemeClr val="bg1"/>
          </a:solidFill>
        </p:grpSpPr>
        <p:sp>
          <p:nvSpPr>
            <p:cNvPr id="51"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97" tIns="60948" rIns="121897" bIns="60948" numCol="1" anchor="t" anchorCtr="0" compatLnSpc="1"/>
            <a:lstStyle/>
            <a:p>
              <a:pPr algn="just">
                <a:lnSpc>
                  <a:spcPct val="120000"/>
                </a:lnSpc>
                <a:spcBef>
                  <a:spcPts val="0"/>
                </a:spcBef>
                <a:spcAft>
                  <a:spcPts val="0"/>
                </a:spcAft>
              </a:pPr>
              <a:endParaRPr lang="id-ID" sz="855">
                <a:latin typeface="Arial" panose="020B0604020202020204" pitchFamily="34" charset="0"/>
                <a:ea typeface="微软雅黑" panose="020B0503020204020204" charset="-122"/>
                <a:cs typeface="+mn-ea"/>
                <a:sym typeface="Arial" panose="020B0604020202020204" pitchFamily="34" charset="0"/>
              </a:endParaRPr>
            </a:p>
          </p:txBody>
        </p:sp>
        <p:sp>
          <p:nvSpPr>
            <p:cNvPr id="52" name="Freeform 59"/>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97" tIns="60948" rIns="121897" bIns="60948" numCol="1" anchor="t" anchorCtr="0" compatLnSpc="1"/>
            <a:lstStyle/>
            <a:p>
              <a:pPr algn="just">
                <a:lnSpc>
                  <a:spcPct val="120000"/>
                </a:lnSpc>
                <a:spcBef>
                  <a:spcPts val="0"/>
                </a:spcBef>
                <a:spcAft>
                  <a:spcPts val="0"/>
                </a:spcAft>
              </a:pPr>
              <a:endParaRPr lang="id-ID" sz="855">
                <a:latin typeface="Arial" panose="020B0604020202020204" pitchFamily="34" charset="0"/>
                <a:ea typeface="微软雅黑" panose="020B0503020204020204" charset="-122"/>
                <a:cs typeface="+mn-ea"/>
                <a:sym typeface="Arial" panose="020B0604020202020204" pitchFamily="34" charset="0"/>
              </a:endParaRPr>
            </a:p>
          </p:txBody>
        </p:sp>
        <p:sp>
          <p:nvSpPr>
            <p:cNvPr id="53" name="Freeform 60"/>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97" tIns="60948" rIns="121897" bIns="60948" numCol="1" anchor="t" anchorCtr="0" compatLnSpc="1"/>
            <a:lstStyle/>
            <a:p>
              <a:pPr algn="just">
                <a:lnSpc>
                  <a:spcPct val="120000"/>
                </a:lnSpc>
                <a:spcBef>
                  <a:spcPts val="0"/>
                </a:spcBef>
                <a:spcAft>
                  <a:spcPts val="0"/>
                </a:spcAft>
              </a:pPr>
              <a:endParaRPr lang="id-ID" sz="855">
                <a:latin typeface="Arial" panose="020B0604020202020204" pitchFamily="34" charset="0"/>
                <a:ea typeface="微软雅黑" panose="020B0503020204020204" charset="-122"/>
                <a:cs typeface="+mn-ea"/>
                <a:sym typeface="Arial" panose="020B0604020202020204" pitchFamily="34" charset="0"/>
              </a:endParaRPr>
            </a:p>
          </p:txBody>
        </p:sp>
        <p:sp>
          <p:nvSpPr>
            <p:cNvPr id="54" name="Freeform 61"/>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97" tIns="60948" rIns="121897" bIns="60948" numCol="1" anchor="t" anchorCtr="0" compatLnSpc="1"/>
            <a:lstStyle/>
            <a:p>
              <a:pPr algn="just">
                <a:lnSpc>
                  <a:spcPct val="120000"/>
                </a:lnSpc>
                <a:spcBef>
                  <a:spcPts val="0"/>
                </a:spcBef>
                <a:spcAft>
                  <a:spcPts val="0"/>
                </a:spcAft>
              </a:pPr>
              <a:endParaRPr lang="id-ID" sz="855">
                <a:latin typeface="Arial" panose="020B0604020202020204" pitchFamily="34" charset="0"/>
                <a:ea typeface="微软雅黑" panose="020B0503020204020204" charset="-122"/>
                <a:cs typeface="+mn-ea"/>
                <a:sym typeface="Arial" panose="020B0604020202020204" pitchFamily="34" charset="0"/>
              </a:endParaRPr>
            </a:p>
          </p:txBody>
        </p:sp>
        <p:sp>
          <p:nvSpPr>
            <p:cNvPr id="55" name="Freeform 62"/>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97" tIns="60948" rIns="121897" bIns="60948" numCol="1" anchor="t" anchorCtr="0" compatLnSpc="1"/>
            <a:lstStyle/>
            <a:p>
              <a:pPr algn="just">
                <a:lnSpc>
                  <a:spcPct val="120000"/>
                </a:lnSpc>
                <a:spcBef>
                  <a:spcPts val="0"/>
                </a:spcBef>
                <a:spcAft>
                  <a:spcPts val="0"/>
                </a:spcAft>
              </a:pPr>
              <a:endParaRPr lang="id-ID" sz="855">
                <a:latin typeface="Arial" panose="020B0604020202020204" pitchFamily="34" charset="0"/>
                <a:ea typeface="微软雅黑" panose="020B0503020204020204" charset="-122"/>
                <a:cs typeface="+mn-ea"/>
                <a:sym typeface="Arial" panose="020B0604020202020204" pitchFamily="34" charset="0"/>
              </a:endParaRPr>
            </a:p>
          </p:txBody>
        </p:sp>
        <p:sp>
          <p:nvSpPr>
            <p:cNvPr id="56" name="Freeform 63"/>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97" tIns="60948" rIns="121897" bIns="60948" numCol="1" anchor="t" anchorCtr="0" compatLnSpc="1"/>
            <a:lstStyle/>
            <a:p>
              <a:pPr algn="just">
                <a:lnSpc>
                  <a:spcPct val="120000"/>
                </a:lnSpc>
                <a:spcBef>
                  <a:spcPts val="0"/>
                </a:spcBef>
                <a:spcAft>
                  <a:spcPts val="0"/>
                </a:spcAft>
              </a:pPr>
              <a:endParaRPr lang="id-ID" sz="855">
                <a:latin typeface="Arial" panose="020B0604020202020204" pitchFamily="34" charset="0"/>
                <a:ea typeface="微软雅黑" panose="020B0503020204020204" charset="-122"/>
                <a:cs typeface="+mn-ea"/>
                <a:sym typeface="Arial" panose="020B0604020202020204" pitchFamily="34" charset="0"/>
              </a:endParaRPr>
            </a:p>
          </p:txBody>
        </p:sp>
        <p:sp>
          <p:nvSpPr>
            <p:cNvPr id="57" name="Freeform 64"/>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97" tIns="60948" rIns="121897" bIns="60948" numCol="1" anchor="t" anchorCtr="0" compatLnSpc="1"/>
            <a:lstStyle/>
            <a:p>
              <a:pPr algn="just">
                <a:lnSpc>
                  <a:spcPct val="120000"/>
                </a:lnSpc>
                <a:spcBef>
                  <a:spcPts val="0"/>
                </a:spcBef>
                <a:spcAft>
                  <a:spcPts val="0"/>
                </a:spcAft>
              </a:pPr>
              <a:endParaRPr lang="id-ID" sz="855">
                <a:latin typeface="Arial" panose="020B0604020202020204" pitchFamily="34" charset="0"/>
                <a:ea typeface="微软雅黑" panose="020B0503020204020204" charset="-122"/>
                <a:cs typeface="+mn-ea"/>
                <a:sym typeface="Arial" panose="020B0604020202020204" pitchFamily="34" charset="0"/>
              </a:endParaRPr>
            </a:p>
          </p:txBody>
        </p:sp>
        <p:sp>
          <p:nvSpPr>
            <p:cNvPr id="58" name="Freeform 65"/>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97" tIns="60948" rIns="121897" bIns="60948" numCol="1" anchor="t" anchorCtr="0" compatLnSpc="1"/>
            <a:lstStyle/>
            <a:p>
              <a:pPr algn="just">
                <a:lnSpc>
                  <a:spcPct val="120000"/>
                </a:lnSpc>
                <a:spcBef>
                  <a:spcPts val="0"/>
                </a:spcBef>
                <a:spcAft>
                  <a:spcPts val="0"/>
                </a:spcAft>
              </a:pPr>
              <a:endParaRPr lang="id-ID" sz="855">
                <a:latin typeface="Arial" panose="020B0604020202020204" pitchFamily="34" charset="0"/>
                <a:ea typeface="微软雅黑" panose="020B0503020204020204" charset="-122"/>
                <a:cs typeface="+mn-ea"/>
                <a:sym typeface="Arial" panose="020B0604020202020204" pitchFamily="34" charset="0"/>
              </a:endParaRPr>
            </a:p>
          </p:txBody>
        </p:sp>
        <p:sp>
          <p:nvSpPr>
            <p:cNvPr id="59"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97" tIns="60948" rIns="121897" bIns="60948" numCol="1" anchor="t" anchorCtr="0" compatLnSpc="1"/>
            <a:lstStyle/>
            <a:p>
              <a:pPr algn="just">
                <a:lnSpc>
                  <a:spcPct val="120000"/>
                </a:lnSpc>
                <a:spcBef>
                  <a:spcPts val="0"/>
                </a:spcBef>
                <a:spcAft>
                  <a:spcPts val="0"/>
                </a:spcAft>
              </a:pPr>
              <a:endParaRPr lang="id-ID" sz="855">
                <a:latin typeface="Arial" panose="020B0604020202020204" pitchFamily="34" charset="0"/>
                <a:ea typeface="微软雅黑" panose="020B0503020204020204" charset="-122"/>
                <a:cs typeface="+mn-ea"/>
                <a:sym typeface="Arial" panose="020B0604020202020204" pitchFamily="34" charset="0"/>
              </a:endParaRPr>
            </a:p>
          </p:txBody>
        </p:sp>
      </p:grpSp>
      <p:sp>
        <p:nvSpPr>
          <p:cNvPr id="60" name="AutoShape 66"/>
          <p:cNvSpPr/>
          <p:nvPr/>
        </p:nvSpPr>
        <p:spPr bwMode="auto">
          <a:xfrm>
            <a:off x="10838561" y="3003167"/>
            <a:ext cx="355773" cy="343985"/>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solidFill>
          <a:ln>
            <a:noFill/>
          </a:ln>
          <a:effectLst/>
        </p:spPr>
        <p:txBody>
          <a:bodyPr lIns="135412" tIns="135412" rIns="135412" bIns="135412" anchor="ctr"/>
          <a:lstStyle/>
          <a:p>
            <a:pPr algn="just" defTabSz="1285240">
              <a:lnSpc>
                <a:spcPct val="120000"/>
              </a:lnSpc>
              <a:spcBef>
                <a:spcPts val="0"/>
              </a:spcBef>
              <a:spcAft>
                <a:spcPts val="0"/>
              </a:spcAft>
              <a:defRPr/>
            </a:pPr>
            <a:endParaRPr lang="es-ES" sz="855" dirty="0">
              <a:solidFill>
                <a:srgbClr val="44CEB9"/>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8" name="Metin kutusu 17"/>
          <p:cNvSpPr txBox="1"/>
          <p:nvPr/>
        </p:nvSpPr>
        <p:spPr>
          <a:xfrm>
            <a:off x="706429" y="3799787"/>
            <a:ext cx="1631890" cy="650240"/>
          </a:xfrm>
          <a:prstGeom prst="rect">
            <a:avLst/>
          </a:prstGeom>
          <a:noFill/>
        </p:spPr>
        <p:txBody>
          <a:bodyPr wrap="square" rtlCol="0">
            <a:spAutoFit/>
          </a:bodyPr>
          <a:lstStyle/>
          <a:p>
            <a:pPr algn="just">
              <a:lnSpc>
                <a:spcPct val="120000"/>
              </a:lnSpc>
              <a:spcBef>
                <a:spcPts val="0"/>
              </a:spcBef>
              <a:spcAft>
                <a:spcPts val="0"/>
              </a:spcAft>
            </a:pPr>
            <a:r>
              <a:rPr lang="zh-CN" altLang="en-US" sz="76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r>
              <a:rPr lang="zh-CN" altLang="en-US"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，修改文字内容，也可以直接复制你的内容到</a:t>
            </a:r>
            <a:r>
              <a:rPr lang="zh-CN" altLang="en-US" sz="76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此。请替换文字内容</a:t>
            </a:r>
            <a:r>
              <a:rPr lang="zh-CN" altLang="en-US"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，修改文字内容，也可以直接复制你的内容到此。</a:t>
            </a:r>
            <a:endParaRPr lang="en-US" altLang="zh-CN" sz="760" b="1"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61" name="Metin kutusu 60"/>
          <p:cNvSpPr txBox="1"/>
          <p:nvPr/>
        </p:nvSpPr>
        <p:spPr>
          <a:xfrm>
            <a:off x="2994956" y="3832757"/>
            <a:ext cx="1631890" cy="650240"/>
          </a:xfrm>
          <a:prstGeom prst="rect">
            <a:avLst/>
          </a:prstGeom>
          <a:noFill/>
        </p:spPr>
        <p:txBody>
          <a:bodyPr wrap="square" rtlCol="0">
            <a:spAutoFit/>
          </a:bodyPr>
          <a:lstStyle/>
          <a:p>
            <a:pPr algn="just">
              <a:lnSpc>
                <a:spcPct val="120000"/>
              </a:lnSpc>
              <a:spcBef>
                <a:spcPts val="0"/>
              </a:spcBef>
              <a:spcAft>
                <a:spcPts val="0"/>
              </a:spcAft>
            </a:pPr>
            <a:r>
              <a:rPr lang="zh-CN" altLang="en-US" sz="76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r>
              <a:rPr lang="zh-CN" altLang="en-US"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，修改文字内容，也可以直接复制你的内容到</a:t>
            </a:r>
            <a:r>
              <a:rPr lang="zh-CN" altLang="en-US" sz="76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此。请替换文字内容</a:t>
            </a:r>
            <a:r>
              <a:rPr lang="zh-CN" altLang="en-US"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，修改文字内容，也可以直接复制你的内容到此。</a:t>
            </a:r>
            <a:endParaRPr lang="en-US" altLang="zh-CN" sz="760" b="1"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62" name="Metin kutusu 61"/>
          <p:cNvSpPr txBox="1"/>
          <p:nvPr/>
        </p:nvSpPr>
        <p:spPr>
          <a:xfrm>
            <a:off x="5452255" y="3768267"/>
            <a:ext cx="1631890" cy="650240"/>
          </a:xfrm>
          <a:prstGeom prst="rect">
            <a:avLst/>
          </a:prstGeom>
          <a:noFill/>
        </p:spPr>
        <p:txBody>
          <a:bodyPr wrap="square" rtlCol="0">
            <a:spAutoFit/>
          </a:bodyPr>
          <a:lstStyle/>
          <a:p>
            <a:pPr algn="just">
              <a:lnSpc>
                <a:spcPct val="120000"/>
              </a:lnSpc>
              <a:spcBef>
                <a:spcPts val="0"/>
              </a:spcBef>
              <a:spcAft>
                <a:spcPts val="0"/>
              </a:spcAft>
            </a:pPr>
            <a:r>
              <a:rPr lang="zh-CN" altLang="en-US" sz="76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r>
              <a:rPr lang="zh-CN" altLang="en-US"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，修改文字内容，也可以直接复制你的内容到</a:t>
            </a:r>
            <a:r>
              <a:rPr lang="zh-CN" altLang="en-US" sz="76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此。请替换文字内容</a:t>
            </a:r>
            <a:r>
              <a:rPr lang="zh-CN" altLang="en-US"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，修改文字内容，也可以直接复制你的内容到此。</a:t>
            </a:r>
            <a:endParaRPr lang="en-US" altLang="zh-CN" sz="760" b="1"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63" name="Metin kutusu 62"/>
          <p:cNvSpPr txBox="1"/>
          <p:nvPr/>
        </p:nvSpPr>
        <p:spPr>
          <a:xfrm>
            <a:off x="7924980" y="3843151"/>
            <a:ext cx="1631890" cy="650240"/>
          </a:xfrm>
          <a:prstGeom prst="rect">
            <a:avLst/>
          </a:prstGeom>
          <a:noFill/>
        </p:spPr>
        <p:txBody>
          <a:bodyPr wrap="square" rtlCol="0">
            <a:spAutoFit/>
          </a:bodyPr>
          <a:lstStyle/>
          <a:p>
            <a:pPr algn="just">
              <a:lnSpc>
                <a:spcPct val="120000"/>
              </a:lnSpc>
              <a:spcBef>
                <a:spcPts val="0"/>
              </a:spcBef>
              <a:spcAft>
                <a:spcPts val="0"/>
              </a:spcAft>
            </a:pPr>
            <a:r>
              <a:rPr lang="zh-CN" altLang="en-US" sz="76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r>
              <a:rPr lang="zh-CN" altLang="en-US"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，修改文字内容，也可以直接复制你的内容到</a:t>
            </a:r>
            <a:r>
              <a:rPr lang="zh-CN" altLang="en-US" sz="76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此。请替换文字内容</a:t>
            </a:r>
            <a:r>
              <a:rPr lang="zh-CN" altLang="en-US"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，修改文字内容，也可以直接复制你的内容到此。</a:t>
            </a:r>
            <a:endParaRPr lang="en-US" altLang="zh-CN" sz="760" b="1"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64" name="Metin kutusu 63"/>
          <p:cNvSpPr txBox="1"/>
          <p:nvPr/>
        </p:nvSpPr>
        <p:spPr>
          <a:xfrm>
            <a:off x="10232236" y="3832757"/>
            <a:ext cx="1568424" cy="650240"/>
          </a:xfrm>
          <a:prstGeom prst="rect">
            <a:avLst/>
          </a:prstGeom>
          <a:noFill/>
        </p:spPr>
        <p:txBody>
          <a:bodyPr wrap="square" rtlCol="0">
            <a:spAutoFit/>
          </a:bodyPr>
          <a:lstStyle/>
          <a:p>
            <a:pPr algn="just">
              <a:lnSpc>
                <a:spcPct val="120000"/>
              </a:lnSpc>
              <a:spcBef>
                <a:spcPts val="0"/>
              </a:spcBef>
              <a:spcAft>
                <a:spcPts val="0"/>
              </a:spcAft>
            </a:pPr>
            <a:r>
              <a:rPr lang="zh-CN" altLang="en-US"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请替换文字内容，修改文字内容，也可以直接复制你的内容到此。请替换文字内容，修改文字内容，也可以直接复制你的内容到此。</a:t>
            </a:r>
            <a:endParaRPr lang="en-US" altLang="zh-CN" sz="760" b="1"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34" name="直接连接符 33"/>
          <p:cNvCxnSpPr/>
          <p:nvPr/>
        </p:nvCxnSpPr>
        <p:spPr>
          <a:xfrm>
            <a:off x="5822903" y="834578"/>
            <a:ext cx="54619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文本框 10"/>
          <p:cNvSpPr txBox="1">
            <a:spLocks noChangeArrowheads="1"/>
          </p:cNvSpPr>
          <p:nvPr/>
        </p:nvSpPr>
        <p:spPr bwMode="auto">
          <a:xfrm>
            <a:off x="5071886" y="220110"/>
            <a:ext cx="2120400" cy="327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15" tIns="32507" rIns="65015" bIns="32507">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r>
              <a:rPr lang="zh-CN" altLang="en-US" sz="1705" dirty="0">
                <a:solidFill>
                  <a:schemeClr val="tx1">
                    <a:lumMod val="65000"/>
                    <a:lumOff val="35000"/>
                  </a:schemeClr>
                </a:solidFill>
                <a:latin typeface="幼圆" panose="02010509060101010101" pitchFamily="49" charset="-122"/>
                <a:ea typeface="幼圆" panose="02010509060101010101" pitchFamily="49" charset="-122"/>
                <a:sym typeface="Arial" panose="020B0604020202020204" pitchFamily="34" charset="0"/>
              </a:rPr>
              <a:t>添加相关标题文字</a:t>
            </a:r>
            <a:endParaRPr lang="zh-CN" altLang="en-US" sz="1705"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sp>
        <p:nvSpPr>
          <p:cNvPr id="38" name="文本框 10"/>
          <p:cNvSpPr txBox="1">
            <a:spLocks noChangeArrowheads="1"/>
          </p:cNvSpPr>
          <p:nvPr/>
        </p:nvSpPr>
        <p:spPr bwMode="auto">
          <a:xfrm>
            <a:off x="5071886" y="519214"/>
            <a:ext cx="2048228"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15" tIns="32507" rIns="65015" bIns="32507">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r>
              <a:rPr lang="en-US" altLang="zh-CN" sz="855" dirty="0" smtClean="0">
                <a:solidFill>
                  <a:schemeClr val="tx1">
                    <a:lumMod val="50000"/>
                    <a:lumOff val="50000"/>
                  </a:schemeClr>
                </a:solidFill>
                <a:latin typeface="微软雅黑" panose="020B0503020204020204" charset="-122"/>
                <a:ea typeface="微软雅黑" panose="020B0503020204020204" charset="-122"/>
              </a:rPr>
              <a:t>Click on add related title words</a:t>
            </a:r>
            <a:endParaRPr lang="zh-CN" altLang="en-US" sz="855"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anim calcmode="lin" valueType="num">
                                      <p:cBhvr>
                                        <p:cTn id="11" dur="1000" fill="hold"/>
                                        <p:tgtEl>
                                          <p:spTgt spid="16"/>
                                        </p:tgtEl>
                                        <p:attrNameLst>
                                          <p:attrName>ppt_x</p:attrName>
                                        </p:attrNameLst>
                                      </p:cBhvr>
                                      <p:tavLst>
                                        <p:tav tm="0">
                                          <p:val>
                                            <p:strVal val="#ppt_x"/>
                                          </p:val>
                                        </p:tav>
                                        <p:tav tm="100000">
                                          <p:val>
                                            <p:strVal val="#ppt_x"/>
                                          </p:val>
                                        </p:tav>
                                      </p:tavLst>
                                    </p:anim>
                                    <p:anim calcmode="lin" valueType="num">
                                      <p:cBhvr>
                                        <p:cTn id="12" dur="1000" fill="hold"/>
                                        <p:tgtEl>
                                          <p:spTgt spid="16"/>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1000"/>
                                        <p:tgtEl>
                                          <p:spTgt spid="36"/>
                                        </p:tgtEl>
                                      </p:cBhvr>
                                    </p:animEffect>
                                    <p:anim calcmode="lin" valueType="num">
                                      <p:cBhvr>
                                        <p:cTn id="16" dur="1000" fill="hold"/>
                                        <p:tgtEl>
                                          <p:spTgt spid="36"/>
                                        </p:tgtEl>
                                        <p:attrNameLst>
                                          <p:attrName>ppt_x</p:attrName>
                                        </p:attrNameLst>
                                      </p:cBhvr>
                                      <p:tavLst>
                                        <p:tav tm="0">
                                          <p:val>
                                            <p:strVal val="#ppt_x"/>
                                          </p:val>
                                        </p:tav>
                                        <p:tav tm="100000">
                                          <p:val>
                                            <p:strVal val="#ppt_x"/>
                                          </p:val>
                                        </p:tav>
                                      </p:tavLst>
                                    </p:anim>
                                    <p:anim calcmode="lin" valueType="num">
                                      <p:cBhvr>
                                        <p:cTn id="17" dur="1000" fill="hold"/>
                                        <p:tgtEl>
                                          <p:spTgt spid="3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1000"/>
                                        <p:tgtEl>
                                          <p:spTgt spid="37"/>
                                        </p:tgtEl>
                                      </p:cBhvr>
                                    </p:animEffect>
                                    <p:anim calcmode="lin" valueType="num">
                                      <p:cBhvr>
                                        <p:cTn id="21" dur="1000" fill="hold"/>
                                        <p:tgtEl>
                                          <p:spTgt spid="37"/>
                                        </p:tgtEl>
                                        <p:attrNameLst>
                                          <p:attrName>ppt_x</p:attrName>
                                        </p:attrNameLst>
                                      </p:cBhvr>
                                      <p:tavLst>
                                        <p:tav tm="0">
                                          <p:val>
                                            <p:strVal val="#ppt_x"/>
                                          </p:val>
                                        </p:tav>
                                        <p:tav tm="100000">
                                          <p:val>
                                            <p:strVal val="#ppt_x"/>
                                          </p:val>
                                        </p:tav>
                                      </p:tavLst>
                                    </p:anim>
                                    <p:anim calcmode="lin" valueType="num">
                                      <p:cBhvr>
                                        <p:cTn id="22" dur="1000" fill="hold"/>
                                        <p:tgtEl>
                                          <p:spTgt spid="37"/>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1000"/>
                                        <p:tgtEl>
                                          <p:spTgt spid="41"/>
                                        </p:tgtEl>
                                      </p:cBhvr>
                                    </p:animEffect>
                                    <p:anim calcmode="lin" valueType="num">
                                      <p:cBhvr>
                                        <p:cTn id="26" dur="1000" fill="hold"/>
                                        <p:tgtEl>
                                          <p:spTgt spid="41"/>
                                        </p:tgtEl>
                                        <p:attrNameLst>
                                          <p:attrName>ppt_x</p:attrName>
                                        </p:attrNameLst>
                                      </p:cBhvr>
                                      <p:tavLst>
                                        <p:tav tm="0">
                                          <p:val>
                                            <p:strVal val="#ppt_x"/>
                                          </p:val>
                                        </p:tav>
                                        <p:tav tm="100000">
                                          <p:val>
                                            <p:strVal val="#ppt_x"/>
                                          </p:val>
                                        </p:tav>
                                      </p:tavLst>
                                    </p:anim>
                                    <p:anim calcmode="lin" valueType="num">
                                      <p:cBhvr>
                                        <p:cTn id="27" dur="1000" fill="hold"/>
                                        <p:tgtEl>
                                          <p:spTgt spid="41"/>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1000"/>
                                        <p:tgtEl>
                                          <p:spTgt spid="43"/>
                                        </p:tgtEl>
                                      </p:cBhvr>
                                    </p:animEffect>
                                    <p:anim calcmode="lin" valueType="num">
                                      <p:cBhvr>
                                        <p:cTn id="31" dur="1000" fill="hold"/>
                                        <p:tgtEl>
                                          <p:spTgt spid="43"/>
                                        </p:tgtEl>
                                        <p:attrNameLst>
                                          <p:attrName>ppt_x</p:attrName>
                                        </p:attrNameLst>
                                      </p:cBhvr>
                                      <p:tavLst>
                                        <p:tav tm="0">
                                          <p:val>
                                            <p:strVal val="#ppt_x"/>
                                          </p:val>
                                        </p:tav>
                                        <p:tav tm="100000">
                                          <p:val>
                                            <p:strVal val="#ppt_x"/>
                                          </p:val>
                                        </p:tav>
                                      </p:tavLst>
                                    </p:anim>
                                    <p:anim calcmode="lin" valueType="num">
                                      <p:cBhvr>
                                        <p:cTn id="32" dur="1000" fill="hold"/>
                                        <p:tgtEl>
                                          <p:spTgt spid="4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1000"/>
                                        <p:tgtEl>
                                          <p:spTgt spid="45"/>
                                        </p:tgtEl>
                                      </p:cBhvr>
                                    </p:animEffect>
                                    <p:anim calcmode="lin" valueType="num">
                                      <p:cBhvr>
                                        <p:cTn id="36" dur="1000" fill="hold"/>
                                        <p:tgtEl>
                                          <p:spTgt spid="45"/>
                                        </p:tgtEl>
                                        <p:attrNameLst>
                                          <p:attrName>ppt_x</p:attrName>
                                        </p:attrNameLst>
                                      </p:cBhvr>
                                      <p:tavLst>
                                        <p:tav tm="0">
                                          <p:val>
                                            <p:strVal val="#ppt_x"/>
                                          </p:val>
                                        </p:tav>
                                        <p:tav tm="100000">
                                          <p:val>
                                            <p:strVal val="#ppt_x"/>
                                          </p:val>
                                        </p:tav>
                                      </p:tavLst>
                                    </p:anim>
                                    <p:anim calcmode="lin" valueType="num">
                                      <p:cBhvr>
                                        <p:cTn id="37" dur="1000" fill="hold"/>
                                        <p:tgtEl>
                                          <p:spTgt spid="4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1000"/>
                                        <p:tgtEl>
                                          <p:spTgt spid="48"/>
                                        </p:tgtEl>
                                      </p:cBhvr>
                                    </p:animEffect>
                                    <p:anim calcmode="lin" valueType="num">
                                      <p:cBhvr>
                                        <p:cTn id="41" dur="1000" fill="hold"/>
                                        <p:tgtEl>
                                          <p:spTgt spid="48"/>
                                        </p:tgtEl>
                                        <p:attrNameLst>
                                          <p:attrName>ppt_x</p:attrName>
                                        </p:attrNameLst>
                                      </p:cBhvr>
                                      <p:tavLst>
                                        <p:tav tm="0">
                                          <p:val>
                                            <p:strVal val="#ppt_x"/>
                                          </p:val>
                                        </p:tav>
                                        <p:tav tm="100000">
                                          <p:val>
                                            <p:strVal val="#ppt_x"/>
                                          </p:val>
                                        </p:tav>
                                      </p:tavLst>
                                    </p:anim>
                                    <p:anim calcmode="lin" valueType="num">
                                      <p:cBhvr>
                                        <p:cTn id="42" dur="1000" fill="hold"/>
                                        <p:tgtEl>
                                          <p:spTgt spid="4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1000"/>
                                        <p:tgtEl>
                                          <p:spTgt spid="49"/>
                                        </p:tgtEl>
                                      </p:cBhvr>
                                    </p:animEffect>
                                    <p:anim calcmode="lin" valueType="num">
                                      <p:cBhvr>
                                        <p:cTn id="46" dur="1000" fill="hold"/>
                                        <p:tgtEl>
                                          <p:spTgt spid="49"/>
                                        </p:tgtEl>
                                        <p:attrNameLst>
                                          <p:attrName>ppt_x</p:attrName>
                                        </p:attrNameLst>
                                      </p:cBhvr>
                                      <p:tavLst>
                                        <p:tav tm="0">
                                          <p:val>
                                            <p:strVal val="#ppt_x"/>
                                          </p:val>
                                        </p:tav>
                                        <p:tav tm="100000">
                                          <p:val>
                                            <p:strVal val="#ppt_x"/>
                                          </p:val>
                                        </p:tav>
                                      </p:tavLst>
                                    </p:anim>
                                    <p:anim calcmode="lin" valueType="num">
                                      <p:cBhvr>
                                        <p:cTn id="47" dur="1000" fill="hold"/>
                                        <p:tgtEl>
                                          <p:spTgt spid="49"/>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1000"/>
                                        <p:tgtEl>
                                          <p:spTgt spid="50"/>
                                        </p:tgtEl>
                                      </p:cBhvr>
                                    </p:animEffect>
                                    <p:anim calcmode="lin" valueType="num">
                                      <p:cBhvr>
                                        <p:cTn id="51" dur="1000" fill="hold"/>
                                        <p:tgtEl>
                                          <p:spTgt spid="50"/>
                                        </p:tgtEl>
                                        <p:attrNameLst>
                                          <p:attrName>ppt_x</p:attrName>
                                        </p:attrNameLst>
                                      </p:cBhvr>
                                      <p:tavLst>
                                        <p:tav tm="0">
                                          <p:val>
                                            <p:strVal val="#ppt_x"/>
                                          </p:val>
                                        </p:tav>
                                        <p:tav tm="100000">
                                          <p:val>
                                            <p:strVal val="#ppt_x"/>
                                          </p:val>
                                        </p:tav>
                                      </p:tavLst>
                                    </p:anim>
                                    <p:anim calcmode="lin" valueType="num">
                                      <p:cBhvr>
                                        <p:cTn id="52" dur="1000" fill="hold"/>
                                        <p:tgtEl>
                                          <p:spTgt spid="5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1000"/>
                                        <p:tgtEl>
                                          <p:spTgt spid="60"/>
                                        </p:tgtEl>
                                      </p:cBhvr>
                                    </p:animEffect>
                                    <p:anim calcmode="lin" valueType="num">
                                      <p:cBhvr>
                                        <p:cTn id="56" dur="1000" fill="hold"/>
                                        <p:tgtEl>
                                          <p:spTgt spid="60"/>
                                        </p:tgtEl>
                                        <p:attrNameLst>
                                          <p:attrName>ppt_x</p:attrName>
                                        </p:attrNameLst>
                                      </p:cBhvr>
                                      <p:tavLst>
                                        <p:tav tm="0">
                                          <p:val>
                                            <p:strVal val="#ppt_x"/>
                                          </p:val>
                                        </p:tav>
                                        <p:tav tm="100000">
                                          <p:val>
                                            <p:strVal val="#ppt_x"/>
                                          </p:val>
                                        </p:tav>
                                      </p:tavLst>
                                    </p:anim>
                                    <p:anim calcmode="lin" valueType="num">
                                      <p:cBhvr>
                                        <p:cTn id="57" dur="1000" fill="hold"/>
                                        <p:tgtEl>
                                          <p:spTgt spid="6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1000"/>
                                        <p:tgtEl>
                                          <p:spTgt spid="18"/>
                                        </p:tgtEl>
                                      </p:cBhvr>
                                    </p:animEffect>
                                    <p:anim calcmode="lin" valueType="num">
                                      <p:cBhvr>
                                        <p:cTn id="61" dur="1000" fill="hold"/>
                                        <p:tgtEl>
                                          <p:spTgt spid="18"/>
                                        </p:tgtEl>
                                        <p:attrNameLst>
                                          <p:attrName>ppt_x</p:attrName>
                                        </p:attrNameLst>
                                      </p:cBhvr>
                                      <p:tavLst>
                                        <p:tav tm="0">
                                          <p:val>
                                            <p:strVal val="#ppt_x"/>
                                          </p:val>
                                        </p:tav>
                                        <p:tav tm="100000">
                                          <p:val>
                                            <p:strVal val="#ppt_x"/>
                                          </p:val>
                                        </p:tav>
                                      </p:tavLst>
                                    </p:anim>
                                    <p:anim calcmode="lin" valueType="num">
                                      <p:cBhvr>
                                        <p:cTn id="62" dur="1000" fill="hold"/>
                                        <p:tgtEl>
                                          <p:spTgt spid="1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fade">
                                      <p:cBhvr>
                                        <p:cTn id="65" dur="1000"/>
                                        <p:tgtEl>
                                          <p:spTgt spid="61"/>
                                        </p:tgtEl>
                                      </p:cBhvr>
                                    </p:animEffect>
                                    <p:anim calcmode="lin" valueType="num">
                                      <p:cBhvr>
                                        <p:cTn id="66" dur="1000" fill="hold"/>
                                        <p:tgtEl>
                                          <p:spTgt spid="61"/>
                                        </p:tgtEl>
                                        <p:attrNameLst>
                                          <p:attrName>ppt_x</p:attrName>
                                        </p:attrNameLst>
                                      </p:cBhvr>
                                      <p:tavLst>
                                        <p:tav tm="0">
                                          <p:val>
                                            <p:strVal val="#ppt_x"/>
                                          </p:val>
                                        </p:tav>
                                        <p:tav tm="100000">
                                          <p:val>
                                            <p:strVal val="#ppt_x"/>
                                          </p:val>
                                        </p:tav>
                                      </p:tavLst>
                                    </p:anim>
                                    <p:anim calcmode="lin" valueType="num">
                                      <p:cBhvr>
                                        <p:cTn id="67" dur="1000" fill="hold"/>
                                        <p:tgtEl>
                                          <p:spTgt spid="61"/>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fade">
                                      <p:cBhvr>
                                        <p:cTn id="70" dur="1000"/>
                                        <p:tgtEl>
                                          <p:spTgt spid="62"/>
                                        </p:tgtEl>
                                      </p:cBhvr>
                                    </p:animEffect>
                                    <p:anim calcmode="lin" valueType="num">
                                      <p:cBhvr>
                                        <p:cTn id="71" dur="1000" fill="hold"/>
                                        <p:tgtEl>
                                          <p:spTgt spid="62"/>
                                        </p:tgtEl>
                                        <p:attrNameLst>
                                          <p:attrName>ppt_x</p:attrName>
                                        </p:attrNameLst>
                                      </p:cBhvr>
                                      <p:tavLst>
                                        <p:tav tm="0">
                                          <p:val>
                                            <p:strVal val="#ppt_x"/>
                                          </p:val>
                                        </p:tav>
                                        <p:tav tm="100000">
                                          <p:val>
                                            <p:strVal val="#ppt_x"/>
                                          </p:val>
                                        </p:tav>
                                      </p:tavLst>
                                    </p:anim>
                                    <p:anim calcmode="lin" valueType="num">
                                      <p:cBhvr>
                                        <p:cTn id="72" dur="1000" fill="hold"/>
                                        <p:tgtEl>
                                          <p:spTgt spid="62"/>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animEffect transition="in" filter="fade">
                                      <p:cBhvr>
                                        <p:cTn id="75" dur="1000"/>
                                        <p:tgtEl>
                                          <p:spTgt spid="63"/>
                                        </p:tgtEl>
                                      </p:cBhvr>
                                    </p:animEffect>
                                    <p:anim calcmode="lin" valueType="num">
                                      <p:cBhvr>
                                        <p:cTn id="76" dur="1000" fill="hold"/>
                                        <p:tgtEl>
                                          <p:spTgt spid="63"/>
                                        </p:tgtEl>
                                        <p:attrNameLst>
                                          <p:attrName>ppt_x</p:attrName>
                                        </p:attrNameLst>
                                      </p:cBhvr>
                                      <p:tavLst>
                                        <p:tav tm="0">
                                          <p:val>
                                            <p:strVal val="#ppt_x"/>
                                          </p:val>
                                        </p:tav>
                                        <p:tav tm="100000">
                                          <p:val>
                                            <p:strVal val="#ppt_x"/>
                                          </p:val>
                                        </p:tav>
                                      </p:tavLst>
                                    </p:anim>
                                    <p:anim calcmode="lin" valueType="num">
                                      <p:cBhvr>
                                        <p:cTn id="77" dur="1000" fill="hold"/>
                                        <p:tgtEl>
                                          <p:spTgt spid="63"/>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animEffect transition="in" filter="fade">
                                      <p:cBhvr>
                                        <p:cTn id="80" dur="1000"/>
                                        <p:tgtEl>
                                          <p:spTgt spid="64"/>
                                        </p:tgtEl>
                                      </p:cBhvr>
                                    </p:animEffect>
                                    <p:anim calcmode="lin" valueType="num">
                                      <p:cBhvr>
                                        <p:cTn id="81" dur="1000" fill="hold"/>
                                        <p:tgtEl>
                                          <p:spTgt spid="64"/>
                                        </p:tgtEl>
                                        <p:attrNameLst>
                                          <p:attrName>ppt_x</p:attrName>
                                        </p:attrNameLst>
                                      </p:cBhvr>
                                      <p:tavLst>
                                        <p:tav tm="0">
                                          <p:val>
                                            <p:strVal val="#ppt_x"/>
                                          </p:val>
                                        </p:tav>
                                        <p:tav tm="100000">
                                          <p:val>
                                            <p:strVal val="#ppt_x"/>
                                          </p:val>
                                        </p:tav>
                                      </p:tavLst>
                                    </p:anim>
                                    <p:anim calcmode="lin" valueType="num">
                                      <p:cBhvr>
                                        <p:cTn id="82"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36" grpId="0" bldLvl="0" animBg="1"/>
      <p:bldP spid="37" grpId="0" bldLvl="0" animBg="1"/>
      <p:bldP spid="41" grpId="0" bldLvl="0" animBg="1"/>
      <p:bldP spid="43" grpId="0" bldLvl="0" animBg="1"/>
      <p:bldP spid="45" grpId="0" bldLvl="0" animBg="1"/>
      <p:bldP spid="48" grpId="0" bldLvl="0" animBg="1"/>
      <p:bldP spid="49" grpId="0" bldLvl="0" animBg="1"/>
      <p:bldP spid="60" grpId="0" bldLvl="0" animBg="1"/>
      <p:bldP spid="18" grpId="0"/>
      <p:bldP spid="61" grpId="0"/>
      <p:bldP spid="62" grpId="0"/>
      <p:bldP spid="63" grpId="0"/>
      <p:bldP spid="6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3"/>
          <p:cNvGrpSpPr/>
          <p:nvPr/>
        </p:nvGrpSpPr>
        <p:grpSpPr>
          <a:xfrm>
            <a:off x="1202283" y="3567705"/>
            <a:ext cx="1499614" cy="396287"/>
            <a:chOff x="1424694" y="3437117"/>
            <a:chExt cx="1499779" cy="396331"/>
          </a:xfrm>
          <a:solidFill>
            <a:schemeClr val="accent1"/>
          </a:solidFill>
        </p:grpSpPr>
        <p:sp>
          <p:nvSpPr>
            <p:cNvPr id="69" name="Round Same Side Corner Rectangle 4"/>
            <p:cNvSpPr/>
            <p:nvPr/>
          </p:nvSpPr>
          <p:spPr>
            <a:xfrm rot="16200000">
              <a:off x="2049734"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70" name="Oval 13"/>
            <p:cNvSpPr/>
            <p:nvPr/>
          </p:nvSpPr>
          <p:spPr>
            <a:xfrm>
              <a:off x="2014338"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71" name="Group 10"/>
          <p:cNvGrpSpPr/>
          <p:nvPr/>
        </p:nvGrpSpPr>
        <p:grpSpPr>
          <a:xfrm>
            <a:off x="2770679" y="3714319"/>
            <a:ext cx="1499614" cy="385286"/>
            <a:chOff x="2993261" y="3583747"/>
            <a:chExt cx="1499779" cy="385328"/>
          </a:xfrm>
          <a:solidFill>
            <a:schemeClr val="accent2"/>
          </a:solidFill>
        </p:grpSpPr>
        <p:sp>
          <p:nvSpPr>
            <p:cNvPr id="72" name="Round Same Side Corner Rectangle 6"/>
            <p:cNvSpPr/>
            <p:nvPr/>
          </p:nvSpPr>
          <p:spPr>
            <a:xfrm rot="5400000" flipH="1">
              <a:off x="3618301"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73" name="Oval 14"/>
            <p:cNvSpPr/>
            <p:nvPr/>
          </p:nvSpPr>
          <p:spPr>
            <a:xfrm>
              <a:off x="3582905"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74" name="Group 11"/>
          <p:cNvGrpSpPr/>
          <p:nvPr/>
        </p:nvGrpSpPr>
        <p:grpSpPr>
          <a:xfrm>
            <a:off x="4339072" y="3567706"/>
            <a:ext cx="1499614" cy="396286"/>
            <a:chOff x="4561827" y="3437117"/>
            <a:chExt cx="1499779" cy="396330"/>
          </a:xfrm>
          <a:solidFill>
            <a:schemeClr val="accent3"/>
          </a:solidFill>
        </p:grpSpPr>
        <p:sp>
          <p:nvSpPr>
            <p:cNvPr id="87" name="Round Same Side Corner Rectangle 7"/>
            <p:cNvSpPr/>
            <p:nvPr/>
          </p:nvSpPr>
          <p:spPr>
            <a:xfrm rot="5400000" flipH="1">
              <a:off x="5186867"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8" name="Oval 15"/>
            <p:cNvSpPr/>
            <p:nvPr/>
          </p:nvSpPr>
          <p:spPr>
            <a:xfrm>
              <a:off x="5220257"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89" name="Group 12"/>
          <p:cNvGrpSpPr/>
          <p:nvPr/>
        </p:nvGrpSpPr>
        <p:grpSpPr>
          <a:xfrm>
            <a:off x="5907467" y="3714319"/>
            <a:ext cx="1499614" cy="385286"/>
            <a:chOff x="6130393" y="3583747"/>
            <a:chExt cx="1499779" cy="385328"/>
          </a:xfrm>
          <a:solidFill>
            <a:schemeClr val="accent4"/>
          </a:solidFill>
        </p:grpSpPr>
        <p:sp>
          <p:nvSpPr>
            <p:cNvPr id="90" name="Round Same Side Corner Rectangle 8"/>
            <p:cNvSpPr/>
            <p:nvPr/>
          </p:nvSpPr>
          <p:spPr>
            <a:xfrm rot="5400000" flipH="1">
              <a:off x="6755433"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91" name="Oval 16"/>
            <p:cNvSpPr/>
            <p:nvPr/>
          </p:nvSpPr>
          <p:spPr>
            <a:xfrm>
              <a:off x="6720037"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92" name="Group 35"/>
          <p:cNvGrpSpPr/>
          <p:nvPr/>
        </p:nvGrpSpPr>
        <p:grpSpPr>
          <a:xfrm>
            <a:off x="9044255" y="3714320"/>
            <a:ext cx="1499614" cy="385285"/>
            <a:chOff x="9267526" y="3583748"/>
            <a:chExt cx="1499779" cy="385327"/>
          </a:xfrm>
          <a:solidFill>
            <a:schemeClr val="accent6"/>
          </a:solidFill>
        </p:grpSpPr>
        <p:sp>
          <p:nvSpPr>
            <p:cNvPr id="93" name="Round Same Side Corner Rectangle 5"/>
            <p:cNvSpPr/>
            <p:nvPr/>
          </p:nvSpPr>
          <p:spPr>
            <a:xfrm rot="5400000" flipH="1">
              <a:off x="9892566"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94" name="Oval 17"/>
            <p:cNvSpPr/>
            <p:nvPr/>
          </p:nvSpPr>
          <p:spPr>
            <a:xfrm>
              <a:off x="9857169"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95" name="Group 19"/>
          <p:cNvGrpSpPr/>
          <p:nvPr/>
        </p:nvGrpSpPr>
        <p:grpSpPr>
          <a:xfrm>
            <a:off x="7475861" y="3567705"/>
            <a:ext cx="1499614" cy="396287"/>
            <a:chOff x="7698960" y="3437117"/>
            <a:chExt cx="1499779" cy="396331"/>
          </a:xfrm>
          <a:solidFill>
            <a:schemeClr val="accent5"/>
          </a:solidFill>
        </p:grpSpPr>
        <p:sp>
          <p:nvSpPr>
            <p:cNvPr id="96" name="Round Same Side Corner Rectangle 9"/>
            <p:cNvSpPr/>
            <p:nvPr/>
          </p:nvSpPr>
          <p:spPr>
            <a:xfrm rot="5400000" flipH="1">
              <a:off x="8324000" y="2958708"/>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97" name="Oval 18"/>
            <p:cNvSpPr/>
            <p:nvPr/>
          </p:nvSpPr>
          <p:spPr>
            <a:xfrm>
              <a:off x="8357389"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98" name="Group 20"/>
          <p:cNvGrpSpPr/>
          <p:nvPr/>
        </p:nvGrpSpPr>
        <p:grpSpPr>
          <a:xfrm>
            <a:off x="9561915" y="4185266"/>
            <a:ext cx="464294" cy="465087"/>
            <a:chOff x="9145588" y="4435475"/>
            <a:chExt cx="464344" cy="465138"/>
          </a:xfrm>
          <a:solidFill>
            <a:schemeClr val="accent6"/>
          </a:solidFill>
        </p:grpSpPr>
        <p:sp>
          <p:nvSpPr>
            <p:cNvPr id="99"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0"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1"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2"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3"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4"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5"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6"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7"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08" name="Group 30"/>
          <p:cNvGrpSpPr/>
          <p:nvPr/>
        </p:nvGrpSpPr>
        <p:grpSpPr>
          <a:xfrm>
            <a:off x="8062299" y="3032888"/>
            <a:ext cx="464294" cy="464294"/>
            <a:chOff x="7287419" y="2577307"/>
            <a:chExt cx="464344" cy="464344"/>
          </a:xfrm>
          <a:solidFill>
            <a:schemeClr val="accent5"/>
          </a:solidFill>
        </p:grpSpPr>
        <p:sp>
          <p:nvSpPr>
            <p:cNvPr id="109" name="AutoShape 56"/>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10" name="AutoShape 57"/>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11" name="AutoShape 58"/>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grpSp>
      <p:sp>
        <p:nvSpPr>
          <p:cNvPr id="112" name="AutoShape 59"/>
          <p:cNvSpPr/>
          <p:nvPr/>
        </p:nvSpPr>
        <p:spPr bwMode="auto">
          <a:xfrm>
            <a:off x="3215627" y="4175839"/>
            <a:ext cx="465087" cy="46429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40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nvGrpSpPr>
          <p:cNvPr id="113" name="Group 38"/>
          <p:cNvGrpSpPr/>
          <p:nvPr/>
        </p:nvGrpSpPr>
        <p:grpSpPr>
          <a:xfrm>
            <a:off x="4925114" y="3026458"/>
            <a:ext cx="465087" cy="391276"/>
            <a:chOff x="5368132" y="2625725"/>
            <a:chExt cx="465138" cy="391319"/>
          </a:xfrm>
          <a:solidFill>
            <a:schemeClr val="accent3"/>
          </a:solidFill>
        </p:grpSpPr>
        <p:sp>
          <p:nvSpPr>
            <p:cNvPr id="114"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15"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16"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17" name="Group 42"/>
          <p:cNvGrpSpPr/>
          <p:nvPr/>
        </p:nvGrpSpPr>
        <p:grpSpPr>
          <a:xfrm>
            <a:off x="1719945" y="3032492"/>
            <a:ext cx="464294" cy="362706"/>
            <a:chOff x="2581275" y="1710532"/>
            <a:chExt cx="464344" cy="362744"/>
          </a:xfrm>
          <a:solidFill>
            <a:schemeClr val="accent1"/>
          </a:solidFill>
        </p:grpSpPr>
        <p:sp>
          <p:nvSpPr>
            <p:cNvPr id="118"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19"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20"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21"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22"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23"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24"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25" name="Group 52"/>
          <p:cNvGrpSpPr/>
          <p:nvPr/>
        </p:nvGrpSpPr>
        <p:grpSpPr>
          <a:xfrm>
            <a:off x="6498448" y="4175839"/>
            <a:ext cx="319054" cy="465087"/>
            <a:chOff x="5441157" y="4440238"/>
            <a:chExt cx="319088" cy="465138"/>
          </a:xfrm>
          <a:solidFill>
            <a:schemeClr val="accent4"/>
          </a:solidFill>
        </p:grpSpPr>
        <p:sp>
          <p:nvSpPr>
            <p:cNvPr id="126" name="AutoShape 97"/>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27" name="AutoShape 98"/>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28" name="AutoShape 99"/>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2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cs typeface="+mn-ea"/>
                <a:sym typeface="Arial" panose="020B0604020202020204" pitchFamily="34" charset="0"/>
              </a:endParaRPr>
            </a:p>
          </p:txBody>
        </p:sp>
      </p:grpSp>
      <p:sp>
        <p:nvSpPr>
          <p:cNvPr id="129" name="TextBox 23"/>
          <p:cNvSpPr txBox="1"/>
          <p:nvPr/>
        </p:nvSpPr>
        <p:spPr>
          <a:xfrm>
            <a:off x="8895092" y="2249525"/>
            <a:ext cx="2237789" cy="510540"/>
          </a:xfrm>
          <a:prstGeom prst="rect">
            <a:avLst/>
          </a:prstGeom>
          <a:noFill/>
        </p:spPr>
        <p:txBody>
          <a:bodyPr wrap="square" rtlCol="0">
            <a:spAutoFit/>
          </a:bodyPr>
          <a:lstStyle/>
          <a:p>
            <a:pPr>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GB"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0" name="TextBox 24"/>
          <p:cNvSpPr txBox="1"/>
          <p:nvPr/>
        </p:nvSpPr>
        <p:spPr>
          <a:xfrm>
            <a:off x="8895091" y="1976703"/>
            <a:ext cx="1365250" cy="336550"/>
          </a:xfrm>
          <a:prstGeom prst="rect">
            <a:avLst/>
          </a:prstGeom>
          <a:noFill/>
        </p:spPr>
        <p:txBody>
          <a:bodyPr wrap="none" rtlCol="0">
            <a:spAutoFit/>
          </a:bodyPr>
          <a:lstStyle/>
          <a:p>
            <a:pP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1" name="TextBox 23"/>
          <p:cNvSpPr txBox="1"/>
          <p:nvPr/>
        </p:nvSpPr>
        <p:spPr>
          <a:xfrm>
            <a:off x="7423922" y="4952659"/>
            <a:ext cx="2237789" cy="510540"/>
          </a:xfrm>
          <a:prstGeom prst="rect">
            <a:avLst/>
          </a:prstGeom>
          <a:noFill/>
        </p:spPr>
        <p:txBody>
          <a:bodyPr wrap="square" rtlCol="0">
            <a:spAutoFit/>
          </a:bodyPr>
          <a:lstStyle/>
          <a:p>
            <a:pPr>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GB"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2" name="TextBox 24"/>
          <p:cNvSpPr txBox="1"/>
          <p:nvPr/>
        </p:nvSpPr>
        <p:spPr>
          <a:xfrm>
            <a:off x="7423921" y="4679839"/>
            <a:ext cx="1365250" cy="336550"/>
          </a:xfrm>
          <a:prstGeom prst="rect">
            <a:avLst/>
          </a:prstGeom>
          <a:noFill/>
        </p:spPr>
        <p:txBody>
          <a:bodyPr wrap="none" rtlCol="0">
            <a:spAutoFit/>
          </a:bodyPr>
          <a:lstStyle/>
          <a:p>
            <a:pP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3" name="TextBox 23"/>
          <p:cNvSpPr txBox="1"/>
          <p:nvPr/>
        </p:nvSpPr>
        <p:spPr>
          <a:xfrm>
            <a:off x="5646260" y="2249525"/>
            <a:ext cx="2237789" cy="510540"/>
          </a:xfrm>
          <a:prstGeom prst="rect">
            <a:avLst/>
          </a:prstGeom>
          <a:noFill/>
        </p:spPr>
        <p:txBody>
          <a:bodyPr wrap="square" rtlCol="0">
            <a:spAutoFit/>
          </a:bodyPr>
          <a:lstStyle/>
          <a:p>
            <a:pPr>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GB"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4" name="TextBox 24"/>
          <p:cNvSpPr txBox="1"/>
          <p:nvPr/>
        </p:nvSpPr>
        <p:spPr>
          <a:xfrm>
            <a:off x="5646259" y="1976703"/>
            <a:ext cx="1365250" cy="336550"/>
          </a:xfrm>
          <a:prstGeom prst="rect">
            <a:avLst/>
          </a:prstGeom>
          <a:noFill/>
        </p:spPr>
        <p:txBody>
          <a:bodyPr wrap="none" rtlCol="0">
            <a:spAutoFit/>
          </a:bodyPr>
          <a:lstStyle/>
          <a:p>
            <a:pP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5" name="TextBox 23"/>
          <p:cNvSpPr txBox="1"/>
          <p:nvPr/>
        </p:nvSpPr>
        <p:spPr>
          <a:xfrm>
            <a:off x="4358985" y="4952659"/>
            <a:ext cx="2237789" cy="510540"/>
          </a:xfrm>
          <a:prstGeom prst="rect">
            <a:avLst/>
          </a:prstGeom>
          <a:noFill/>
        </p:spPr>
        <p:txBody>
          <a:bodyPr wrap="square" rtlCol="0">
            <a:spAutoFit/>
          </a:bodyPr>
          <a:lstStyle/>
          <a:p>
            <a:pPr>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GB"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6" name="TextBox 24"/>
          <p:cNvSpPr txBox="1"/>
          <p:nvPr/>
        </p:nvSpPr>
        <p:spPr>
          <a:xfrm>
            <a:off x="4358985" y="4679839"/>
            <a:ext cx="1365250" cy="336550"/>
          </a:xfrm>
          <a:prstGeom prst="rect">
            <a:avLst/>
          </a:prstGeom>
          <a:noFill/>
        </p:spPr>
        <p:txBody>
          <a:bodyPr wrap="none" rtlCol="0">
            <a:spAutoFit/>
          </a:bodyPr>
          <a:lstStyle/>
          <a:p>
            <a:pP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7" name="TextBox 23"/>
          <p:cNvSpPr txBox="1"/>
          <p:nvPr/>
        </p:nvSpPr>
        <p:spPr>
          <a:xfrm>
            <a:off x="2651378" y="2249525"/>
            <a:ext cx="2237789" cy="510540"/>
          </a:xfrm>
          <a:prstGeom prst="rect">
            <a:avLst/>
          </a:prstGeom>
          <a:noFill/>
        </p:spPr>
        <p:txBody>
          <a:bodyPr wrap="square" rtlCol="0">
            <a:spAutoFit/>
          </a:bodyPr>
          <a:lstStyle/>
          <a:p>
            <a:pPr>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GB"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8" name="TextBox 24"/>
          <p:cNvSpPr txBox="1"/>
          <p:nvPr/>
        </p:nvSpPr>
        <p:spPr>
          <a:xfrm>
            <a:off x="2651378" y="1976703"/>
            <a:ext cx="1365250" cy="336550"/>
          </a:xfrm>
          <a:prstGeom prst="rect">
            <a:avLst/>
          </a:prstGeom>
          <a:noFill/>
        </p:spPr>
        <p:txBody>
          <a:bodyPr wrap="none" rtlCol="0">
            <a:spAutoFit/>
          </a:bodyPr>
          <a:lstStyle/>
          <a:p>
            <a:pP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9" name="TextBox 23"/>
          <p:cNvSpPr txBox="1"/>
          <p:nvPr/>
        </p:nvSpPr>
        <p:spPr>
          <a:xfrm>
            <a:off x="1223995" y="4952659"/>
            <a:ext cx="2237789" cy="510540"/>
          </a:xfrm>
          <a:prstGeom prst="rect">
            <a:avLst/>
          </a:prstGeom>
          <a:noFill/>
        </p:spPr>
        <p:txBody>
          <a:bodyPr wrap="square" rtlCol="0">
            <a:spAutoFit/>
          </a:bodyPr>
          <a:lstStyle/>
          <a:p>
            <a:pPr>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GB"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40" name="TextBox 24"/>
          <p:cNvSpPr txBox="1"/>
          <p:nvPr/>
        </p:nvSpPr>
        <p:spPr>
          <a:xfrm>
            <a:off x="1223994" y="4679839"/>
            <a:ext cx="1365250" cy="336550"/>
          </a:xfrm>
          <a:prstGeom prst="rect">
            <a:avLst/>
          </a:prstGeom>
          <a:noFill/>
        </p:spPr>
        <p:txBody>
          <a:bodyPr wrap="none" rtlCol="0">
            <a:spAutoFit/>
          </a:bodyPr>
          <a:lstStyle/>
          <a:p>
            <a:pP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63" name="矩形 62"/>
          <p:cNvSpPr/>
          <p:nvPr/>
        </p:nvSpPr>
        <p:spPr>
          <a:xfrm>
            <a:off x="336" y="216636"/>
            <a:ext cx="213349" cy="556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defTabSz="963930"/>
            <a:endParaRPr lang="zh-CN" altLang="en-US" sz="1870">
              <a:solidFill>
                <a:srgbClr val="E7E6E6">
                  <a:lumMod val="50000"/>
                </a:srgbClr>
              </a:solidFill>
              <a:ea typeface="微软雅黑" panose="020B0503020204020204" charset="-122"/>
              <a:cs typeface="+mn-ea"/>
              <a:sym typeface="+mn-lt"/>
            </a:endParaRPr>
          </a:p>
        </p:txBody>
      </p:sp>
      <p:sp>
        <p:nvSpPr>
          <p:cNvPr id="64" name="文本框 63"/>
          <p:cNvSpPr txBox="1"/>
          <p:nvPr/>
        </p:nvSpPr>
        <p:spPr>
          <a:xfrm>
            <a:off x="371696" y="252941"/>
            <a:ext cx="2895600" cy="350520"/>
          </a:xfrm>
          <a:prstGeom prst="rect">
            <a:avLst/>
          </a:prstGeom>
          <a:noFill/>
        </p:spPr>
        <p:txBody>
          <a:bodyPr wrap="none" lIns="0" tIns="0" rIns="0" bIns="0" rtlCol="0">
            <a:spAutoFit/>
          </a:bodyPr>
          <a:lstStyle/>
          <a:p>
            <a:pPr defTabSz="963930"/>
            <a:r>
              <a:rPr lang="zh-CN" altLang="en-US" sz="2275" dirty="0">
                <a:solidFill>
                  <a:schemeClr val="bg1">
                    <a:lumMod val="65000"/>
                  </a:schemeClr>
                </a:solidFill>
                <a:latin typeface="微软雅黑" panose="020B0503020204020204" charset="-122"/>
                <a:ea typeface="微软雅黑" panose="020B0503020204020204" charset="-122"/>
                <a:cs typeface="+mn-ea"/>
                <a:sym typeface="+mn-lt"/>
              </a:rPr>
              <a:t>点击添加相关标题文字</a:t>
            </a:r>
          </a:p>
        </p:txBody>
      </p:sp>
      <p:sp>
        <p:nvSpPr>
          <p:cNvPr id="65" name="文本框 64"/>
          <p:cNvSpPr txBox="1"/>
          <p:nvPr/>
        </p:nvSpPr>
        <p:spPr>
          <a:xfrm>
            <a:off x="371696" y="603122"/>
            <a:ext cx="1881505" cy="161290"/>
          </a:xfrm>
          <a:prstGeom prst="rect">
            <a:avLst/>
          </a:prstGeom>
          <a:noFill/>
        </p:spPr>
        <p:txBody>
          <a:bodyPr wrap="none" lIns="0" tIns="0" rIns="0" bIns="0" rtlCol="0">
            <a:spAutoFit/>
          </a:bodyPr>
          <a:lstStyle/>
          <a:p>
            <a:pPr defTabSz="963930"/>
            <a:r>
              <a:rPr lang="en-US" altLang="zh-CN" sz="1045" dirty="0">
                <a:solidFill>
                  <a:schemeClr val="bg1">
                    <a:lumMod val="65000"/>
                  </a:schemeClr>
                </a:solidFill>
                <a:latin typeface="Arial" panose="020B0604020202020204" pitchFamily="34" charset="0"/>
                <a:ea typeface="微软雅黑" panose="020B0503020204020204" charset="-122"/>
                <a:cs typeface="Arial" panose="020B0604020202020204" pitchFamily="34" charset="0"/>
                <a:sym typeface="+mn-lt"/>
              </a:rPr>
              <a:t>ADD RELATED TITLE WORDS</a:t>
            </a:r>
            <a:endParaRPr lang="zh-CN" altLang="en-US" sz="1045" dirty="0">
              <a:solidFill>
                <a:schemeClr val="bg1">
                  <a:lumMod val="65000"/>
                </a:schemeClr>
              </a:solidFill>
              <a:latin typeface="Arial" panose="020B0604020202020204" pitchFamily="34" charset="0"/>
              <a:ea typeface="微软雅黑" panose="020B0503020204020204" charset="-122"/>
              <a:cs typeface="Arial" panose="020B0604020202020204" pitchFamily="34"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0-#ppt_w/2"/>
                                          </p:val>
                                        </p:tav>
                                        <p:tav tm="100000">
                                          <p:val>
                                            <p:strVal val="#ppt_x"/>
                                          </p:val>
                                        </p:tav>
                                      </p:tavLst>
                                    </p:anim>
                                    <p:anim calcmode="lin" valueType="num">
                                      <p:cBhvr additive="base">
                                        <p:cTn id="8" dur="500" fill="hold"/>
                                        <p:tgtEl>
                                          <p:spTgt spid="9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p:cTn id="12" dur="500" fill="hold"/>
                                        <p:tgtEl>
                                          <p:spTgt spid="98"/>
                                        </p:tgtEl>
                                        <p:attrNameLst>
                                          <p:attrName>ppt_w</p:attrName>
                                        </p:attrNameLst>
                                      </p:cBhvr>
                                      <p:tavLst>
                                        <p:tav tm="0">
                                          <p:val>
                                            <p:fltVal val="0"/>
                                          </p:val>
                                        </p:tav>
                                        <p:tav tm="100000">
                                          <p:val>
                                            <p:strVal val="#ppt_w"/>
                                          </p:val>
                                        </p:tav>
                                      </p:tavLst>
                                    </p:anim>
                                    <p:anim calcmode="lin" valueType="num">
                                      <p:cBhvr>
                                        <p:cTn id="13" dur="500" fill="hold"/>
                                        <p:tgtEl>
                                          <p:spTgt spid="98"/>
                                        </p:tgtEl>
                                        <p:attrNameLst>
                                          <p:attrName>ppt_h</p:attrName>
                                        </p:attrNameLst>
                                      </p:cBhvr>
                                      <p:tavLst>
                                        <p:tav tm="0">
                                          <p:val>
                                            <p:fltVal val="0"/>
                                          </p:val>
                                        </p:tav>
                                        <p:tav tm="100000">
                                          <p:val>
                                            <p:strVal val="#ppt_h"/>
                                          </p:val>
                                        </p:tav>
                                      </p:tavLst>
                                    </p:anim>
                                    <p:animEffect transition="in" filter="fade">
                                      <p:cBhvr>
                                        <p:cTn id="14" dur="500"/>
                                        <p:tgtEl>
                                          <p:spTgt spid="98"/>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129"/>
                                        </p:tgtEl>
                                        <p:attrNameLst>
                                          <p:attrName>style.visibility</p:attrName>
                                        </p:attrNameLst>
                                      </p:cBhvr>
                                      <p:to>
                                        <p:strVal val="visible"/>
                                      </p:to>
                                    </p:set>
                                    <p:anim calcmode="lin" valueType="num">
                                      <p:cBhvr additive="base">
                                        <p:cTn id="18" dur="500"/>
                                        <p:tgtEl>
                                          <p:spTgt spid="129"/>
                                        </p:tgtEl>
                                        <p:attrNameLst>
                                          <p:attrName>ppt_y</p:attrName>
                                        </p:attrNameLst>
                                      </p:cBhvr>
                                      <p:tavLst>
                                        <p:tav tm="0">
                                          <p:val>
                                            <p:strVal val="#ppt_y+#ppt_h*1.125000"/>
                                          </p:val>
                                        </p:tav>
                                        <p:tav tm="100000">
                                          <p:val>
                                            <p:strVal val="#ppt_y"/>
                                          </p:val>
                                        </p:tav>
                                      </p:tavLst>
                                    </p:anim>
                                    <p:animEffect transition="in" filter="wipe(up)">
                                      <p:cBhvr>
                                        <p:cTn id="19" dur="500"/>
                                        <p:tgtEl>
                                          <p:spTgt spid="129"/>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130"/>
                                        </p:tgtEl>
                                        <p:attrNameLst>
                                          <p:attrName>style.visibility</p:attrName>
                                        </p:attrNameLst>
                                      </p:cBhvr>
                                      <p:to>
                                        <p:strVal val="visible"/>
                                      </p:to>
                                    </p:set>
                                    <p:anim calcmode="lin" valueType="num">
                                      <p:cBhvr additive="base">
                                        <p:cTn id="22" dur="500"/>
                                        <p:tgtEl>
                                          <p:spTgt spid="130"/>
                                        </p:tgtEl>
                                        <p:attrNameLst>
                                          <p:attrName>ppt_y</p:attrName>
                                        </p:attrNameLst>
                                      </p:cBhvr>
                                      <p:tavLst>
                                        <p:tav tm="0">
                                          <p:val>
                                            <p:strVal val="#ppt_y-#ppt_h*1.125000"/>
                                          </p:val>
                                        </p:tav>
                                        <p:tav tm="100000">
                                          <p:val>
                                            <p:strVal val="#ppt_y"/>
                                          </p:val>
                                        </p:tav>
                                      </p:tavLst>
                                    </p:anim>
                                    <p:animEffect transition="in" filter="wipe(down)">
                                      <p:cBhvr>
                                        <p:cTn id="23" dur="500"/>
                                        <p:tgtEl>
                                          <p:spTgt spid="130"/>
                                        </p:tgtEl>
                                      </p:cBhvr>
                                    </p:animEffect>
                                  </p:childTnLst>
                                </p:cTn>
                              </p:par>
                            </p:childTnLst>
                          </p:cTn>
                        </p:par>
                        <p:par>
                          <p:cTn id="24" fill="hold">
                            <p:stCondLst>
                              <p:cond delay="1500"/>
                            </p:stCondLst>
                            <p:childTnLst>
                              <p:par>
                                <p:cTn id="25" presetID="2" presetClass="entr" presetSubtype="8" fill="hold" nodeType="afterEffect">
                                  <p:stCondLst>
                                    <p:cond delay="0"/>
                                  </p:stCondLst>
                                  <p:childTnLst>
                                    <p:set>
                                      <p:cBhvr>
                                        <p:cTn id="26" dur="1" fill="hold">
                                          <p:stCondLst>
                                            <p:cond delay="0"/>
                                          </p:stCondLst>
                                        </p:cTn>
                                        <p:tgtEl>
                                          <p:spTgt spid="95"/>
                                        </p:tgtEl>
                                        <p:attrNameLst>
                                          <p:attrName>style.visibility</p:attrName>
                                        </p:attrNameLst>
                                      </p:cBhvr>
                                      <p:to>
                                        <p:strVal val="visible"/>
                                      </p:to>
                                    </p:set>
                                    <p:anim calcmode="lin" valueType="num">
                                      <p:cBhvr additive="base">
                                        <p:cTn id="27" dur="500" fill="hold"/>
                                        <p:tgtEl>
                                          <p:spTgt spid="95"/>
                                        </p:tgtEl>
                                        <p:attrNameLst>
                                          <p:attrName>ppt_x</p:attrName>
                                        </p:attrNameLst>
                                      </p:cBhvr>
                                      <p:tavLst>
                                        <p:tav tm="0">
                                          <p:val>
                                            <p:strVal val="0-#ppt_w/2"/>
                                          </p:val>
                                        </p:tav>
                                        <p:tav tm="100000">
                                          <p:val>
                                            <p:strVal val="#ppt_x"/>
                                          </p:val>
                                        </p:tav>
                                      </p:tavLst>
                                    </p:anim>
                                    <p:anim calcmode="lin" valueType="num">
                                      <p:cBhvr additive="base">
                                        <p:cTn id="28" dur="500" fill="hold"/>
                                        <p:tgtEl>
                                          <p:spTgt spid="95"/>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53" presetClass="entr" presetSubtype="16" fill="hold" nodeType="afterEffect">
                                  <p:stCondLst>
                                    <p:cond delay="0"/>
                                  </p:stCondLst>
                                  <p:childTnLst>
                                    <p:set>
                                      <p:cBhvr>
                                        <p:cTn id="31" dur="1" fill="hold">
                                          <p:stCondLst>
                                            <p:cond delay="0"/>
                                          </p:stCondLst>
                                        </p:cTn>
                                        <p:tgtEl>
                                          <p:spTgt spid="108"/>
                                        </p:tgtEl>
                                        <p:attrNameLst>
                                          <p:attrName>style.visibility</p:attrName>
                                        </p:attrNameLst>
                                      </p:cBhvr>
                                      <p:to>
                                        <p:strVal val="visible"/>
                                      </p:to>
                                    </p:set>
                                    <p:anim calcmode="lin" valueType="num">
                                      <p:cBhvr>
                                        <p:cTn id="32" dur="500" fill="hold"/>
                                        <p:tgtEl>
                                          <p:spTgt spid="108"/>
                                        </p:tgtEl>
                                        <p:attrNameLst>
                                          <p:attrName>ppt_w</p:attrName>
                                        </p:attrNameLst>
                                      </p:cBhvr>
                                      <p:tavLst>
                                        <p:tav tm="0">
                                          <p:val>
                                            <p:fltVal val="0"/>
                                          </p:val>
                                        </p:tav>
                                        <p:tav tm="100000">
                                          <p:val>
                                            <p:strVal val="#ppt_w"/>
                                          </p:val>
                                        </p:tav>
                                      </p:tavLst>
                                    </p:anim>
                                    <p:anim calcmode="lin" valueType="num">
                                      <p:cBhvr>
                                        <p:cTn id="33" dur="500" fill="hold"/>
                                        <p:tgtEl>
                                          <p:spTgt spid="108"/>
                                        </p:tgtEl>
                                        <p:attrNameLst>
                                          <p:attrName>ppt_h</p:attrName>
                                        </p:attrNameLst>
                                      </p:cBhvr>
                                      <p:tavLst>
                                        <p:tav tm="0">
                                          <p:val>
                                            <p:fltVal val="0"/>
                                          </p:val>
                                        </p:tav>
                                        <p:tav tm="100000">
                                          <p:val>
                                            <p:strVal val="#ppt_h"/>
                                          </p:val>
                                        </p:tav>
                                      </p:tavLst>
                                    </p:anim>
                                    <p:animEffect transition="in" filter="fade">
                                      <p:cBhvr>
                                        <p:cTn id="34" dur="500"/>
                                        <p:tgtEl>
                                          <p:spTgt spid="108"/>
                                        </p:tgtEl>
                                      </p:cBhvr>
                                    </p:animEffect>
                                  </p:childTnLst>
                                </p:cTn>
                              </p:par>
                            </p:childTnLst>
                          </p:cTn>
                        </p:par>
                        <p:par>
                          <p:cTn id="35" fill="hold">
                            <p:stCondLst>
                              <p:cond delay="2500"/>
                            </p:stCondLst>
                            <p:childTnLst>
                              <p:par>
                                <p:cTn id="36" presetID="12" presetClass="entr" presetSubtype="4" fill="hold" grpId="0" nodeType="afterEffect">
                                  <p:stCondLst>
                                    <p:cond delay="0"/>
                                  </p:stCondLst>
                                  <p:childTnLst>
                                    <p:set>
                                      <p:cBhvr>
                                        <p:cTn id="37" dur="1" fill="hold">
                                          <p:stCondLst>
                                            <p:cond delay="0"/>
                                          </p:stCondLst>
                                        </p:cTn>
                                        <p:tgtEl>
                                          <p:spTgt spid="131"/>
                                        </p:tgtEl>
                                        <p:attrNameLst>
                                          <p:attrName>style.visibility</p:attrName>
                                        </p:attrNameLst>
                                      </p:cBhvr>
                                      <p:to>
                                        <p:strVal val="visible"/>
                                      </p:to>
                                    </p:set>
                                    <p:anim calcmode="lin" valueType="num">
                                      <p:cBhvr additive="base">
                                        <p:cTn id="38" dur="500"/>
                                        <p:tgtEl>
                                          <p:spTgt spid="131"/>
                                        </p:tgtEl>
                                        <p:attrNameLst>
                                          <p:attrName>ppt_y</p:attrName>
                                        </p:attrNameLst>
                                      </p:cBhvr>
                                      <p:tavLst>
                                        <p:tav tm="0">
                                          <p:val>
                                            <p:strVal val="#ppt_y+#ppt_h*1.125000"/>
                                          </p:val>
                                        </p:tav>
                                        <p:tav tm="100000">
                                          <p:val>
                                            <p:strVal val="#ppt_y"/>
                                          </p:val>
                                        </p:tav>
                                      </p:tavLst>
                                    </p:anim>
                                    <p:animEffect transition="in" filter="wipe(up)">
                                      <p:cBhvr>
                                        <p:cTn id="39" dur="500"/>
                                        <p:tgtEl>
                                          <p:spTgt spid="131"/>
                                        </p:tgtEl>
                                      </p:cBhvr>
                                    </p:animEffect>
                                  </p:childTnLst>
                                </p:cTn>
                              </p:par>
                              <p:par>
                                <p:cTn id="40" presetID="12" presetClass="entr" presetSubtype="1" fill="hold" grpId="0" nodeType="withEffect">
                                  <p:stCondLst>
                                    <p:cond delay="0"/>
                                  </p:stCondLst>
                                  <p:childTnLst>
                                    <p:set>
                                      <p:cBhvr>
                                        <p:cTn id="41" dur="1" fill="hold">
                                          <p:stCondLst>
                                            <p:cond delay="0"/>
                                          </p:stCondLst>
                                        </p:cTn>
                                        <p:tgtEl>
                                          <p:spTgt spid="132"/>
                                        </p:tgtEl>
                                        <p:attrNameLst>
                                          <p:attrName>style.visibility</p:attrName>
                                        </p:attrNameLst>
                                      </p:cBhvr>
                                      <p:to>
                                        <p:strVal val="visible"/>
                                      </p:to>
                                    </p:set>
                                    <p:anim calcmode="lin" valueType="num">
                                      <p:cBhvr additive="base">
                                        <p:cTn id="42" dur="500"/>
                                        <p:tgtEl>
                                          <p:spTgt spid="132"/>
                                        </p:tgtEl>
                                        <p:attrNameLst>
                                          <p:attrName>ppt_y</p:attrName>
                                        </p:attrNameLst>
                                      </p:cBhvr>
                                      <p:tavLst>
                                        <p:tav tm="0">
                                          <p:val>
                                            <p:strVal val="#ppt_y-#ppt_h*1.125000"/>
                                          </p:val>
                                        </p:tav>
                                        <p:tav tm="100000">
                                          <p:val>
                                            <p:strVal val="#ppt_y"/>
                                          </p:val>
                                        </p:tav>
                                      </p:tavLst>
                                    </p:anim>
                                    <p:animEffect transition="in" filter="wipe(down)">
                                      <p:cBhvr>
                                        <p:cTn id="43" dur="500"/>
                                        <p:tgtEl>
                                          <p:spTgt spid="132"/>
                                        </p:tgtEl>
                                      </p:cBhvr>
                                    </p:animEffect>
                                  </p:childTnLst>
                                </p:cTn>
                              </p:par>
                            </p:childTnLst>
                          </p:cTn>
                        </p:par>
                        <p:par>
                          <p:cTn id="44" fill="hold">
                            <p:stCondLst>
                              <p:cond delay="3000"/>
                            </p:stCondLst>
                            <p:childTnLst>
                              <p:par>
                                <p:cTn id="45" presetID="2" presetClass="entr" presetSubtype="8" fill="hold" nodeType="after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500" fill="hold"/>
                                        <p:tgtEl>
                                          <p:spTgt spid="89"/>
                                        </p:tgtEl>
                                        <p:attrNameLst>
                                          <p:attrName>ppt_x</p:attrName>
                                        </p:attrNameLst>
                                      </p:cBhvr>
                                      <p:tavLst>
                                        <p:tav tm="0">
                                          <p:val>
                                            <p:strVal val="0-#ppt_w/2"/>
                                          </p:val>
                                        </p:tav>
                                        <p:tav tm="100000">
                                          <p:val>
                                            <p:strVal val="#ppt_x"/>
                                          </p:val>
                                        </p:tav>
                                      </p:tavLst>
                                    </p:anim>
                                    <p:anim calcmode="lin" valueType="num">
                                      <p:cBhvr additive="base">
                                        <p:cTn id="48" dur="500" fill="hold"/>
                                        <p:tgtEl>
                                          <p:spTgt spid="89"/>
                                        </p:tgtEl>
                                        <p:attrNameLst>
                                          <p:attrName>ppt_y</p:attrName>
                                        </p:attrNameLst>
                                      </p:cBhvr>
                                      <p:tavLst>
                                        <p:tav tm="0">
                                          <p:val>
                                            <p:strVal val="#ppt_y"/>
                                          </p:val>
                                        </p:tav>
                                        <p:tav tm="100000">
                                          <p:val>
                                            <p:strVal val="#ppt_y"/>
                                          </p:val>
                                        </p:tav>
                                      </p:tavLst>
                                    </p:anim>
                                  </p:childTnLst>
                                </p:cTn>
                              </p:par>
                            </p:childTnLst>
                          </p:cTn>
                        </p:par>
                        <p:par>
                          <p:cTn id="49" fill="hold">
                            <p:stCondLst>
                              <p:cond delay="3500"/>
                            </p:stCondLst>
                            <p:childTnLst>
                              <p:par>
                                <p:cTn id="50" presetID="53" presetClass="entr" presetSubtype="16" fill="hold" nodeType="afterEffect">
                                  <p:stCondLst>
                                    <p:cond delay="0"/>
                                  </p:stCondLst>
                                  <p:childTnLst>
                                    <p:set>
                                      <p:cBhvr>
                                        <p:cTn id="51" dur="1" fill="hold">
                                          <p:stCondLst>
                                            <p:cond delay="0"/>
                                          </p:stCondLst>
                                        </p:cTn>
                                        <p:tgtEl>
                                          <p:spTgt spid="125"/>
                                        </p:tgtEl>
                                        <p:attrNameLst>
                                          <p:attrName>style.visibility</p:attrName>
                                        </p:attrNameLst>
                                      </p:cBhvr>
                                      <p:to>
                                        <p:strVal val="visible"/>
                                      </p:to>
                                    </p:set>
                                    <p:anim calcmode="lin" valueType="num">
                                      <p:cBhvr>
                                        <p:cTn id="52" dur="500" fill="hold"/>
                                        <p:tgtEl>
                                          <p:spTgt spid="125"/>
                                        </p:tgtEl>
                                        <p:attrNameLst>
                                          <p:attrName>ppt_w</p:attrName>
                                        </p:attrNameLst>
                                      </p:cBhvr>
                                      <p:tavLst>
                                        <p:tav tm="0">
                                          <p:val>
                                            <p:fltVal val="0"/>
                                          </p:val>
                                        </p:tav>
                                        <p:tav tm="100000">
                                          <p:val>
                                            <p:strVal val="#ppt_w"/>
                                          </p:val>
                                        </p:tav>
                                      </p:tavLst>
                                    </p:anim>
                                    <p:anim calcmode="lin" valueType="num">
                                      <p:cBhvr>
                                        <p:cTn id="53" dur="500" fill="hold"/>
                                        <p:tgtEl>
                                          <p:spTgt spid="125"/>
                                        </p:tgtEl>
                                        <p:attrNameLst>
                                          <p:attrName>ppt_h</p:attrName>
                                        </p:attrNameLst>
                                      </p:cBhvr>
                                      <p:tavLst>
                                        <p:tav tm="0">
                                          <p:val>
                                            <p:fltVal val="0"/>
                                          </p:val>
                                        </p:tav>
                                        <p:tav tm="100000">
                                          <p:val>
                                            <p:strVal val="#ppt_h"/>
                                          </p:val>
                                        </p:tav>
                                      </p:tavLst>
                                    </p:anim>
                                    <p:animEffect transition="in" filter="fade">
                                      <p:cBhvr>
                                        <p:cTn id="54" dur="500"/>
                                        <p:tgtEl>
                                          <p:spTgt spid="125"/>
                                        </p:tgtEl>
                                      </p:cBhvr>
                                    </p:animEffect>
                                  </p:childTnLst>
                                </p:cTn>
                              </p:par>
                            </p:childTnLst>
                          </p:cTn>
                        </p:par>
                        <p:par>
                          <p:cTn id="55" fill="hold">
                            <p:stCondLst>
                              <p:cond delay="4000"/>
                            </p:stCondLst>
                            <p:childTnLst>
                              <p:par>
                                <p:cTn id="56" presetID="12" presetClass="entr" presetSubtype="4" fill="hold" grpId="0" nodeType="afterEffect">
                                  <p:stCondLst>
                                    <p:cond delay="0"/>
                                  </p:stCondLst>
                                  <p:childTnLst>
                                    <p:set>
                                      <p:cBhvr>
                                        <p:cTn id="57" dur="1" fill="hold">
                                          <p:stCondLst>
                                            <p:cond delay="0"/>
                                          </p:stCondLst>
                                        </p:cTn>
                                        <p:tgtEl>
                                          <p:spTgt spid="133"/>
                                        </p:tgtEl>
                                        <p:attrNameLst>
                                          <p:attrName>style.visibility</p:attrName>
                                        </p:attrNameLst>
                                      </p:cBhvr>
                                      <p:to>
                                        <p:strVal val="visible"/>
                                      </p:to>
                                    </p:set>
                                    <p:anim calcmode="lin" valueType="num">
                                      <p:cBhvr additive="base">
                                        <p:cTn id="58" dur="500"/>
                                        <p:tgtEl>
                                          <p:spTgt spid="133"/>
                                        </p:tgtEl>
                                        <p:attrNameLst>
                                          <p:attrName>ppt_y</p:attrName>
                                        </p:attrNameLst>
                                      </p:cBhvr>
                                      <p:tavLst>
                                        <p:tav tm="0">
                                          <p:val>
                                            <p:strVal val="#ppt_y+#ppt_h*1.125000"/>
                                          </p:val>
                                        </p:tav>
                                        <p:tav tm="100000">
                                          <p:val>
                                            <p:strVal val="#ppt_y"/>
                                          </p:val>
                                        </p:tav>
                                      </p:tavLst>
                                    </p:anim>
                                    <p:animEffect transition="in" filter="wipe(up)">
                                      <p:cBhvr>
                                        <p:cTn id="59" dur="500"/>
                                        <p:tgtEl>
                                          <p:spTgt spid="133"/>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134"/>
                                        </p:tgtEl>
                                        <p:attrNameLst>
                                          <p:attrName>style.visibility</p:attrName>
                                        </p:attrNameLst>
                                      </p:cBhvr>
                                      <p:to>
                                        <p:strVal val="visible"/>
                                      </p:to>
                                    </p:set>
                                    <p:anim calcmode="lin" valueType="num">
                                      <p:cBhvr additive="base">
                                        <p:cTn id="62" dur="500"/>
                                        <p:tgtEl>
                                          <p:spTgt spid="134"/>
                                        </p:tgtEl>
                                        <p:attrNameLst>
                                          <p:attrName>ppt_y</p:attrName>
                                        </p:attrNameLst>
                                      </p:cBhvr>
                                      <p:tavLst>
                                        <p:tav tm="0">
                                          <p:val>
                                            <p:strVal val="#ppt_y-#ppt_h*1.125000"/>
                                          </p:val>
                                        </p:tav>
                                        <p:tav tm="100000">
                                          <p:val>
                                            <p:strVal val="#ppt_y"/>
                                          </p:val>
                                        </p:tav>
                                      </p:tavLst>
                                    </p:anim>
                                    <p:animEffect transition="in" filter="wipe(down)">
                                      <p:cBhvr>
                                        <p:cTn id="63" dur="500"/>
                                        <p:tgtEl>
                                          <p:spTgt spid="134"/>
                                        </p:tgtEl>
                                      </p:cBhvr>
                                    </p:animEffect>
                                  </p:childTnLst>
                                </p:cTn>
                              </p:par>
                            </p:childTnLst>
                          </p:cTn>
                        </p:par>
                        <p:par>
                          <p:cTn id="64" fill="hold">
                            <p:stCondLst>
                              <p:cond delay="4500"/>
                            </p:stCondLst>
                            <p:childTnLst>
                              <p:par>
                                <p:cTn id="65" presetID="2" presetClass="entr" presetSubtype="8" fill="hold" nodeType="after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additive="base">
                                        <p:cTn id="67" dur="500" fill="hold"/>
                                        <p:tgtEl>
                                          <p:spTgt spid="74"/>
                                        </p:tgtEl>
                                        <p:attrNameLst>
                                          <p:attrName>ppt_x</p:attrName>
                                        </p:attrNameLst>
                                      </p:cBhvr>
                                      <p:tavLst>
                                        <p:tav tm="0">
                                          <p:val>
                                            <p:strVal val="0-#ppt_w/2"/>
                                          </p:val>
                                        </p:tav>
                                        <p:tav tm="100000">
                                          <p:val>
                                            <p:strVal val="#ppt_x"/>
                                          </p:val>
                                        </p:tav>
                                      </p:tavLst>
                                    </p:anim>
                                    <p:anim calcmode="lin" valueType="num">
                                      <p:cBhvr additive="base">
                                        <p:cTn id="68" dur="500" fill="hold"/>
                                        <p:tgtEl>
                                          <p:spTgt spid="74"/>
                                        </p:tgtEl>
                                        <p:attrNameLst>
                                          <p:attrName>ppt_y</p:attrName>
                                        </p:attrNameLst>
                                      </p:cBhvr>
                                      <p:tavLst>
                                        <p:tav tm="0">
                                          <p:val>
                                            <p:strVal val="#ppt_y"/>
                                          </p:val>
                                        </p:tav>
                                        <p:tav tm="100000">
                                          <p:val>
                                            <p:strVal val="#ppt_y"/>
                                          </p:val>
                                        </p:tav>
                                      </p:tavLst>
                                    </p:anim>
                                  </p:childTnLst>
                                </p:cTn>
                              </p:par>
                            </p:childTnLst>
                          </p:cTn>
                        </p:par>
                        <p:par>
                          <p:cTn id="69" fill="hold">
                            <p:stCondLst>
                              <p:cond delay="5000"/>
                            </p:stCondLst>
                            <p:childTnLst>
                              <p:par>
                                <p:cTn id="70" presetID="53" presetClass="entr" presetSubtype="16" fill="hold" nodeType="afterEffect">
                                  <p:stCondLst>
                                    <p:cond delay="0"/>
                                  </p:stCondLst>
                                  <p:childTnLst>
                                    <p:set>
                                      <p:cBhvr>
                                        <p:cTn id="71" dur="1" fill="hold">
                                          <p:stCondLst>
                                            <p:cond delay="0"/>
                                          </p:stCondLst>
                                        </p:cTn>
                                        <p:tgtEl>
                                          <p:spTgt spid="113"/>
                                        </p:tgtEl>
                                        <p:attrNameLst>
                                          <p:attrName>style.visibility</p:attrName>
                                        </p:attrNameLst>
                                      </p:cBhvr>
                                      <p:to>
                                        <p:strVal val="visible"/>
                                      </p:to>
                                    </p:set>
                                    <p:anim calcmode="lin" valueType="num">
                                      <p:cBhvr>
                                        <p:cTn id="72" dur="500" fill="hold"/>
                                        <p:tgtEl>
                                          <p:spTgt spid="113"/>
                                        </p:tgtEl>
                                        <p:attrNameLst>
                                          <p:attrName>ppt_w</p:attrName>
                                        </p:attrNameLst>
                                      </p:cBhvr>
                                      <p:tavLst>
                                        <p:tav tm="0">
                                          <p:val>
                                            <p:fltVal val="0"/>
                                          </p:val>
                                        </p:tav>
                                        <p:tav tm="100000">
                                          <p:val>
                                            <p:strVal val="#ppt_w"/>
                                          </p:val>
                                        </p:tav>
                                      </p:tavLst>
                                    </p:anim>
                                    <p:anim calcmode="lin" valueType="num">
                                      <p:cBhvr>
                                        <p:cTn id="73" dur="500" fill="hold"/>
                                        <p:tgtEl>
                                          <p:spTgt spid="113"/>
                                        </p:tgtEl>
                                        <p:attrNameLst>
                                          <p:attrName>ppt_h</p:attrName>
                                        </p:attrNameLst>
                                      </p:cBhvr>
                                      <p:tavLst>
                                        <p:tav tm="0">
                                          <p:val>
                                            <p:fltVal val="0"/>
                                          </p:val>
                                        </p:tav>
                                        <p:tav tm="100000">
                                          <p:val>
                                            <p:strVal val="#ppt_h"/>
                                          </p:val>
                                        </p:tav>
                                      </p:tavLst>
                                    </p:anim>
                                    <p:animEffect transition="in" filter="fade">
                                      <p:cBhvr>
                                        <p:cTn id="74" dur="500"/>
                                        <p:tgtEl>
                                          <p:spTgt spid="113"/>
                                        </p:tgtEl>
                                      </p:cBhvr>
                                    </p:animEffect>
                                  </p:childTnLst>
                                </p:cTn>
                              </p:par>
                            </p:childTnLst>
                          </p:cTn>
                        </p:par>
                        <p:par>
                          <p:cTn id="75" fill="hold">
                            <p:stCondLst>
                              <p:cond delay="5500"/>
                            </p:stCondLst>
                            <p:childTnLst>
                              <p:par>
                                <p:cTn id="76" presetID="12" presetClass="entr" presetSubtype="4" fill="hold" grpId="0" nodeType="afterEffect">
                                  <p:stCondLst>
                                    <p:cond delay="0"/>
                                  </p:stCondLst>
                                  <p:childTnLst>
                                    <p:set>
                                      <p:cBhvr>
                                        <p:cTn id="77" dur="1" fill="hold">
                                          <p:stCondLst>
                                            <p:cond delay="0"/>
                                          </p:stCondLst>
                                        </p:cTn>
                                        <p:tgtEl>
                                          <p:spTgt spid="135"/>
                                        </p:tgtEl>
                                        <p:attrNameLst>
                                          <p:attrName>style.visibility</p:attrName>
                                        </p:attrNameLst>
                                      </p:cBhvr>
                                      <p:to>
                                        <p:strVal val="visible"/>
                                      </p:to>
                                    </p:set>
                                    <p:anim calcmode="lin" valueType="num">
                                      <p:cBhvr additive="base">
                                        <p:cTn id="78" dur="500"/>
                                        <p:tgtEl>
                                          <p:spTgt spid="135"/>
                                        </p:tgtEl>
                                        <p:attrNameLst>
                                          <p:attrName>ppt_y</p:attrName>
                                        </p:attrNameLst>
                                      </p:cBhvr>
                                      <p:tavLst>
                                        <p:tav tm="0">
                                          <p:val>
                                            <p:strVal val="#ppt_y+#ppt_h*1.125000"/>
                                          </p:val>
                                        </p:tav>
                                        <p:tav tm="100000">
                                          <p:val>
                                            <p:strVal val="#ppt_y"/>
                                          </p:val>
                                        </p:tav>
                                      </p:tavLst>
                                    </p:anim>
                                    <p:animEffect transition="in" filter="wipe(up)">
                                      <p:cBhvr>
                                        <p:cTn id="79" dur="500"/>
                                        <p:tgtEl>
                                          <p:spTgt spid="135"/>
                                        </p:tgtEl>
                                      </p:cBhvr>
                                    </p:animEffect>
                                  </p:childTnLst>
                                </p:cTn>
                              </p:par>
                              <p:par>
                                <p:cTn id="80" presetID="12" presetClass="entr" presetSubtype="1" fill="hold" grpId="0" nodeType="withEffect">
                                  <p:stCondLst>
                                    <p:cond delay="0"/>
                                  </p:stCondLst>
                                  <p:childTnLst>
                                    <p:set>
                                      <p:cBhvr>
                                        <p:cTn id="81" dur="1" fill="hold">
                                          <p:stCondLst>
                                            <p:cond delay="0"/>
                                          </p:stCondLst>
                                        </p:cTn>
                                        <p:tgtEl>
                                          <p:spTgt spid="136"/>
                                        </p:tgtEl>
                                        <p:attrNameLst>
                                          <p:attrName>style.visibility</p:attrName>
                                        </p:attrNameLst>
                                      </p:cBhvr>
                                      <p:to>
                                        <p:strVal val="visible"/>
                                      </p:to>
                                    </p:set>
                                    <p:anim calcmode="lin" valueType="num">
                                      <p:cBhvr additive="base">
                                        <p:cTn id="82" dur="500"/>
                                        <p:tgtEl>
                                          <p:spTgt spid="136"/>
                                        </p:tgtEl>
                                        <p:attrNameLst>
                                          <p:attrName>ppt_y</p:attrName>
                                        </p:attrNameLst>
                                      </p:cBhvr>
                                      <p:tavLst>
                                        <p:tav tm="0">
                                          <p:val>
                                            <p:strVal val="#ppt_y-#ppt_h*1.125000"/>
                                          </p:val>
                                        </p:tav>
                                        <p:tav tm="100000">
                                          <p:val>
                                            <p:strVal val="#ppt_y"/>
                                          </p:val>
                                        </p:tav>
                                      </p:tavLst>
                                    </p:anim>
                                    <p:animEffect transition="in" filter="wipe(down)">
                                      <p:cBhvr>
                                        <p:cTn id="83" dur="500"/>
                                        <p:tgtEl>
                                          <p:spTgt spid="136"/>
                                        </p:tgtEl>
                                      </p:cBhvr>
                                    </p:animEffect>
                                  </p:childTnLst>
                                </p:cTn>
                              </p:par>
                            </p:childTnLst>
                          </p:cTn>
                        </p:par>
                        <p:par>
                          <p:cTn id="84" fill="hold">
                            <p:stCondLst>
                              <p:cond delay="6000"/>
                            </p:stCondLst>
                            <p:childTnLst>
                              <p:par>
                                <p:cTn id="85" presetID="2" presetClass="entr" presetSubtype="8" fill="hold" nodeType="afterEffect">
                                  <p:stCondLst>
                                    <p:cond delay="0"/>
                                  </p:stCondLst>
                                  <p:childTnLst>
                                    <p:set>
                                      <p:cBhvr>
                                        <p:cTn id="86" dur="1" fill="hold">
                                          <p:stCondLst>
                                            <p:cond delay="0"/>
                                          </p:stCondLst>
                                        </p:cTn>
                                        <p:tgtEl>
                                          <p:spTgt spid="71"/>
                                        </p:tgtEl>
                                        <p:attrNameLst>
                                          <p:attrName>style.visibility</p:attrName>
                                        </p:attrNameLst>
                                      </p:cBhvr>
                                      <p:to>
                                        <p:strVal val="visible"/>
                                      </p:to>
                                    </p:set>
                                    <p:anim calcmode="lin" valueType="num">
                                      <p:cBhvr additive="base">
                                        <p:cTn id="87" dur="500" fill="hold"/>
                                        <p:tgtEl>
                                          <p:spTgt spid="71"/>
                                        </p:tgtEl>
                                        <p:attrNameLst>
                                          <p:attrName>ppt_x</p:attrName>
                                        </p:attrNameLst>
                                      </p:cBhvr>
                                      <p:tavLst>
                                        <p:tav tm="0">
                                          <p:val>
                                            <p:strVal val="0-#ppt_w/2"/>
                                          </p:val>
                                        </p:tav>
                                        <p:tav tm="100000">
                                          <p:val>
                                            <p:strVal val="#ppt_x"/>
                                          </p:val>
                                        </p:tav>
                                      </p:tavLst>
                                    </p:anim>
                                    <p:anim calcmode="lin" valueType="num">
                                      <p:cBhvr additive="base">
                                        <p:cTn id="88" dur="500" fill="hold"/>
                                        <p:tgtEl>
                                          <p:spTgt spid="71"/>
                                        </p:tgtEl>
                                        <p:attrNameLst>
                                          <p:attrName>ppt_y</p:attrName>
                                        </p:attrNameLst>
                                      </p:cBhvr>
                                      <p:tavLst>
                                        <p:tav tm="0">
                                          <p:val>
                                            <p:strVal val="#ppt_y"/>
                                          </p:val>
                                        </p:tav>
                                        <p:tav tm="100000">
                                          <p:val>
                                            <p:strVal val="#ppt_y"/>
                                          </p:val>
                                        </p:tav>
                                      </p:tavLst>
                                    </p:anim>
                                  </p:childTnLst>
                                </p:cTn>
                              </p:par>
                            </p:childTnLst>
                          </p:cTn>
                        </p:par>
                        <p:par>
                          <p:cTn id="89" fill="hold">
                            <p:stCondLst>
                              <p:cond delay="6500"/>
                            </p:stCondLst>
                            <p:childTnLst>
                              <p:par>
                                <p:cTn id="90" presetID="53" presetClass="entr" presetSubtype="16" fill="hold" grpId="0" nodeType="afterEffect">
                                  <p:stCondLst>
                                    <p:cond delay="0"/>
                                  </p:stCondLst>
                                  <p:childTnLst>
                                    <p:set>
                                      <p:cBhvr>
                                        <p:cTn id="91" dur="1" fill="hold">
                                          <p:stCondLst>
                                            <p:cond delay="0"/>
                                          </p:stCondLst>
                                        </p:cTn>
                                        <p:tgtEl>
                                          <p:spTgt spid="112"/>
                                        </p:tgtEl>
                                        <p:attrNameLst>
                                          <p:attrName>style.visibility</p:attrName>
                                        </p:attrNameLst>
                                      </p:cBhvr>
                                      <p:to>
                                        <p:strVal val="visible"/>
                                      </p:to>
                                    </p:set>
                                    <p:anim calcmode="lin" valueType="num">
                                      <p:cBhvr>
                                        <p:cTn id="92" dur="500" fill="hold"/>
                                        <p:tgtEl>
                                          <p:spTgt spid="112"/>
                                        </p:tgtEl>
                                        <p:attrNameLst>
                                          <p:attrName>ppt_w</p:attrName>
                                        </p:attrNameLst>
                                      </p:cBhvr>
                                      <p:tavLst>
                                        <p:tav tm="0">
                                          <p:val>
                                            <p:fltVal val="0"/>
                                          </p:val>
                                        </p:tav>
                                        <p:tav tm="100000">
                                          <p:val>
                                            <p:strVal val="#ppt_w"/>
                                          </p:val>
                                        </p:tav>
                                      </p:tavLst>
                                    </p:anim>
                                    <p:anim calcmode="lin" valueType="num">
                                      <p:cBhvr>
                                        <p:cTn id="93" dur="500" fill="hold"/>
                                        <p:tgtEl>
                                          <p:spTgt spid="112"/>
                                        </p:tgtEl>
                                        <p:attrNameLst>
                                          <p:attrName>ppt_h</p:attrName>
                                        </p:attrNameLst>
                                      </p:cBhvr>
                                      <p:tavLst>
                                        <p:tav tm="0">
                                          <p:val>
                                            <p:fltVal val="0"/>
                                          </p:val>
                                        </p:tav>
                                        <p:tav tm="100000">
                                          <p:val>
                                            <p:strVal val="#ppt_h"/>
                                          </p:val>
                                        </p:tav>
                                      </p:tavLst>
                                    </p:anim>
                                    <p:animEffect transition="in" filter="fade">
                                      <p:cBhvr>
                                        <p:cTn id="94" dur="500"/>
                                        <p:tgtEl>
                                          <p:spTgt spid="112"/>
                                        </p:tgtEl>
                                      </p:cBhvr>
                                    </p:animEffect>
                                  </p:childTnLst>
                                </p:cTn>
                              </p:par>
                            </p:childTnLst>
                          </p:cTn>
                        </p:par>
                        <p:par>
                          <p:cTn id="95" fill="hold">
                            <p:stCondLst>
                              <p:cond delay="7000"/>
                            </p:stCondLst>
                            <p:childTnLst>
                              <p:par>
                                <p:cTn id="96" presetID="12" presetClass="entr" presetSubtype="4" fill="hold" grpId="0" nodeType="afterEffect">
                                  <p:stCondLst>
                                    <p:cond delay="0"/>
                                  </p:stCondLst>
                                  <p:childTnLst>
                                    <p:set>
                                      <p:cBhvr>
                                        <p:cTn id="97" dur="1" fill="hold">
                                          <p:stCondLst>
                                            <p:cond delay="0"/>
                                          </p:stCondLst>
                                        </p:cTn>
                                        <p:tgtEl>
                                          <p:spTgt spid="137"/>
                                        </p:tgtEl>
                                        <p:attrNameLst>
                                          <p:attrName>style.visibility</p:attrName>
                                        </p:attrNameLst>
                                      </p:cBhvr>
                                      <p:to>
                                        <p:strVal val="visible"/>
                                      </p:to>
                                    </p:set>
                                    <p:anim calcmode="lin" valueType="num">
                                      <p:cBhvr additive="base">
                                        <p:cTn id="98" dur="500"/>
                                        <p:tgtEl>
                                          <p:spTgt spid="137"/>
                                        </p:tgtEl>
                                        <p:attrNameLst>
                                          <p:attrName>ppt_y</p:attrName>
                                        </p:attrNameLst>
                                      </p:cBhvr>
                                      <p:tavLst>
                                        <p:tav tm="0">
                                          <p:val>
                                            <p:strVal val="#ppt_y+#ppt_h*1.125000"/>
                                          </p:val>
                                        </p:tav>
                                        <p:tav tm="100000">
                                          <p:val>
                                            <p:strVal val="#ppt_y"/>
                                          </p:val>
                                        </p:tav>
                                      </p:tavLst>
                                    </p:anim>
                                    <p:animEffect transition="in" filter="wipe(up)">
                                      <p:cBhvr>
                                        <p:cTn id="99" dur="500"/>
                                        <p:tgtEl>
                                          <p:spTgt spid="137"/>
                                        </p:tgtEl>
                                      </p:cBhvr>
                                    </p:animEffect>
                                  </p:childTnLst>
                                </p:cTn>
                              </p:par>
                              <p:par>
                                <p:cTn id="100" presetID="12" presetClass="entr" presetSubtype="1" fill="hold" grpId="0" nodeType="withEffect">
                                  <p:stCondLst>
                                    <p:cond delay="0"/>
                                  </p:stCondLst>
                                  <p:childTnLst>
                                    <p:set>
                                      <p:cBhvr>
                                        <p:cTn id="101" dur="1" fill="hold">
                                          <p:stCondLst>
                                            <p:cond delay="0"/>
                                          </p:stCondLst>
                                        </p:cTn>
                                        <p:tgtEl>
                                          <p:spTgt spid="138"/>
                                        </p:tgtEl>
                                        <p:attrNameLst>
                                          <p:attrName>style.visibility</p:attrName>
                                        </p:attrNameLst>
                                      </p:cBhvr>
                                      <p:to>
                                        <p:strVal val="visible"/>
                                      </p:to>
                                    </p:set>
                                    <p:anim calcmode="lin" valueType="num">
                                      <p:cBhvr additive="base">
                                        <p:cTn id="102" dur="500"/>
                                        <p:tgtEl>
                                          <p:spTgt spid="138"/>
                                        </p:tgtEl>
                                        <p:attrNameLst>
                                          <p:attrName>ppt_y</p:attrName>
                                        </p:attrNameLst>
                                      </p:cBhvr>
                                      <p:tavLst>
                                        <p:tav tm="0">
                                          <p:val>
                                            <p:strVal val="#ppt_y-#ppt_h*1.125000"/>
                                          </p:val>
                                        </p:tav>
                                        <p:tav tm="100000">
                                          <p:val>
                                            <p:strVal val="#ppt_y"/>
                                          </p:val>
                                        </p:tav>
                                      </p:tavLst>
                                    </p:anim>
                                    <p:animEffect transition="in" filter="wipe(down)">
                                      <p:cBhvr>
                                        <p:cTn id="103" dur="500"/>
                                        <p:tgtEl>
                                          <p:spTgt spid="138"/>
                                        </p:tgtEl>
                                      </p:cBhvr>
                                    </p:animEffect>
                                  </p:childTnLst>
                                </p:cTn>
                              </p:par>
                            </p:childTnLst>
                          </p:cTn>
                        </p:par>
                        <p:par>
                          <p:cTn id="104" fill="hold">
                            <p:stCondLst>
                              <p:cond delay="7500"/>
                            </p:stCondLst>
                            <p:childTnLst>
                              <p:par>
                                <p:cTn id="105" presetID="2" presetClass="entr" presetSubtype="8" fill="hold" nodeType="afterEffect">
                                  <p:stCondLst>
                                    <p:cond delay="0"/>
                                  </p:stCondLst>
                                  <p:childTnLst>
                                    <p:set>
                                      <p:cBhvr>
                                        <p:cTn id="106" dur="1" fill="hold">
                                          <p:stCondLst>
                                            <p:cond delay="0"/>
                                          </p:stCondLst>
                                        </p:cTn>
                                        <p:tgtEl>
                                          <p:spTgt spid="68"/>
                                        </p:tgtEl>
                                        <p:attrNameLst>
                                          <p:attrName>style.visibility</p:attrName>
                                        </p:attrNameLst>
                                      </p:cBhvr>
                                      <p:to>
                                        <p:strVal val="visible"/>
                                      </p:to>
                                    </p:set>
                                    <p:anim calcmode="lin" valueType="num">
                                      <p:cBhvr additive="base">
                                        <p:cTn id="107" dur="500" fill="hold"/>
                                        <p:tgtEl>
                                          <p:spTgt spid="68"/>
                                        </p:tgtEl>
                                        <p:attrNameLst>
                                          <p:attrName>ppt_x</p:attrName>
                                        </p:attrNameLst>
                                      </p:cBhvr>
                                      <p:tavLst>
                                        <p:tav tm="0">
                                          <p:val>
                                            <p:strVal val="0-#ppt_w/2"/>
                                          </p:val>
                                        </p:tav>
                                        <p:tav tm="100000">
                                          <p:val>
                                            <p:strVal val="#ppt_x"/>
                                          </p:val>
                                        </p:tav>
                                      </p:tavLst>
                                    </p:anim>
                                    <p:anim calcmode="lin" valueType="num">
                                      <p:cBhvr additive="base">
                                        <p:cTn id="108" dur="500" fill="hold"/>
                                        <p:tgtEl>
                                          <p:spTgt spid="68"/>
                                        </p:tgtEl>
                                        <p:attrNameLst>
                                          <p:attrName>ppt_y</p:attrName>
                                        </p:attrNameLst>
                                      </p:cBhvr>
                                      <p:tavLst>
                                        <p:tav tm="0">
                                          <p:val>
                                            <p:strVal val="#ppt_y"/>
                                          </p:val>
                                        </p:tav>
                                        <p:tav tm="100000">
                                          <p:val>
                                            <p:strVal val="#ppt_y"/>
                                          </p:val>
                                        </p:tav>
                                      </p:tavLst>
                                    </p:anim>
                                  </p:childTnLst>
                                </p:cTn>
                              </p:par>
                            </p:childTnLst>
                          </p:cTn>
                        </p:par>
                        <p:par>
                          <p:cTn id="109" fill="hold">
                            <p:stCondLst>
                              <p:cond delay="8000"/>
                            </p:stCondLst>
                            <p:childTnLst>
                              <p:par>
                                <p:cTn id="110" presetID="53" presetClass="entr" presetSubtype="16" fill="hold" nodeType="afterEffect">
                                  <p:stCondLst>
                                    <p:cond delay="0"/>
                                  </p:stCondLst>
                                  <p:childTnLst>
                                    <p:set>
                                      <p:cBhvr>
                                        <p:cTn id="111" dur="1" fill="hold">
                                          <p:stCondLst>
                                            <p:cond delay="0"/>
                                          </p:stCondLst>
                                        </p:cTn>
                                        <p:tgtEl>
                                          <p:spTgt spid="117"/>
                                        </p:tgtEl>
                                        <p:attrNameLst>
                                          <p:attrName>style.visibility</p:attrName>
                                        </p:attrNameLst>
                                      </p:cBhvr>
                                      <p:to>
                                        <p:strVal val="visible"/>
                                      </p:to>
                                    </p:set>
                                    <p:anim calcmode="lin" valueType="num">
                                      <p:cBhvr>
                                        <p:cTn id="112" dur="500" fill="hold"/>
                                        <p:tgtEl>
                                          <p:spTgt spid="117"/>
                                        </p:tgtEl>
                                        <p:attrNameLst>
                                          <p:attrName>ppt_w</p:attrName>
                                        </p:attrNameLst>
                                      </p:cBhvr>
                                      <p:tavLst>
                                        <p:tav tm="0">
                                          <p:val>
                                            <p:fltVal val="0"/>
                                          </p:val>
                                        </p:tav>
                                        <p:tav tm="100000">
                                          <p:val>
                                            <p:strVal val="#ppt_w"/>
                                          </p:val>
                                        </p:tav>
                                      </p:tavLst>
                                    </p:anim>
                                    <p:anim calcmode="lin" valueType="num">
                                      <p:cBhvr>
                                        <p:cTn id="113" dur="500" fill="hold"/>
                                        <p:tgtEl>
                                          <p:spTgt spid="117"/>
                                        </p:tgtEl>
                                        <p:attrNameLst>
                                          <p:attrName>ppt_h</p:attrName>
                                        </p:attrNameLst>
                                      </p:cBhvr>
                                      <p:tavLst>
                                        <p:tav tm="0">
                                          <p:val>
                                            <p:fltVal val="0"/>
                                          </p:val>
                                        </p:tav>
                                        <p:tav tm="100000">
                                          <p:val>
                                            <p:strVal val="#ppt_h"/>
                                          </p:val>
                                        </p:tav>
                                      </p:tavLst>
                                    </p:anim>
                                    <p:animEffect transition="in" filter="fade">
                                      <p:cBhvr>
                                        <p:cTn id="114" dur="500"/>
                                        <p:tgtEl>
                                          <p:spTgt spid="117"/>
                                        </p:tgtEl>
                                      </p:cBhvr>
                                    </p:animEffect>
                                  </p:childTnLst>
                                </p:cTn>
                              </p:par>
                            </p:childTnLst>
                          </p:cTn>
                        </p:par>
                        <p:par>
                          <p:cTn id="115" fill="hold">
                            <p:stCondLst>
                              <p:cond delay="8500"/>
                            </p:stCondLst>
                            <p:childTnLst>
                              <p:par>
                                <p:cTn id="116" presetID="12" presetClass="entr" presetSubtype="4" fill="hold" grpId="0" nodeType="afterEffect">
                                  <p:stCondLst>
                                    <p:cond delay="0"/>
                                  </p:stCondLst>
                                  <p:childTnLst>
                                    <p:set>
                                      <p:cBhvr>
                                        <p:cTn id="117" dur="1" fill="hold">
                                          <p:stCondLst>
                                            <p:cond delay="0"/>
                                          </p:stCondLst>
                                        </p:cTn>
                                        <p:tgtEl>
                                          <p:spTgt spid="139"/>
                                        </p:tgtEl>
                                        <p:attrNameLst>
                                          <p:attrName>style.visibility</p:attrName>
                                        </p:attrNameLst>
                                      </p:cBhvr>
                                      <p:to>
                                        <p:strVal val="visible"/>
                                      </p:to>
                                    </p:set>
                                    <p:anim calcmode="lin" valueType="num">
                                      <p:cBhvr additive="base">
                                        <p:cTn id="118" dur="500"/>
                                        <p:tgtEl>
                                          <p:spTgt spid="139"/>
                                        </p:tgtEl>
                                        <p:attrNameLst>
                                          <p:attrName>ppt_y</p:attrName>
                                        </p:attrNameLst>
                                      </p:cBhvr>
                                      <p:tavLst>
                                        <p:tav tm="0">
                                          <p:val>
                                            <p:strVal val="#ppt_y+#ppt_h*1.125000"/>
                                          </p:val>
                                        </p:tav>
                                        <p:tav tm="100000">
                                          <p:val>
                                            <p:strVal val="#ppt_y"/>
                                          </p:val>
                                        </p:tav>
                                      </p:tavLst>
                                    </p:anim>
                                    <p:animEffect transition="in" filter="wipe(up)">
                                      <p:cBhvr>
                                        <p:cTn id="119" dur="500"/>
                                        <p:tgtEl>
                                          <p:spTgt spid="139"/>
                                        </p:tgtEl>
                                      </p:cBhvr>
                                    </p:animEffect>
                                  </p:childTnLst>
                                </p:cTn>
                              </p:par>
                              <p:par>
                                <p:cTn id="120" presetID="12" presetClass="entr" presetSubtype="1" fill="hold" grpId="0" nodeType="withEffect">
                                  <p:stCondLst>
                                    <p:cond delay="0"/>
                                  </p:stCondLst>
                                  <p:childTnLst>
                                    <p:set>
                                      <p:cBhvr>
                                        <p:cTn id="121" dur="1" fill="hold">
                                          <p:stCondLst>
                                            <p:cond delay="0"/>
                                          </p:stCondLst>
                                        </p:cTn>
                                        <p:tgtEl>
                                          <p:spTgt spid="140"/>
                                        </p:tgtEl>
                                        <p:attrNameLst>
                                          <p:attrName>style.visibility</p:attrName>
                                        </p:attrNameLst>
                                      </p:cBhvr>
                                      <p:to>
                                        <p:strVal val="visible"/>
                                      </p:to>
                                    </p:set>
                                    <p:anim calcmode="lin" valueType="num">
                                      <p:cBhvr additive="base">
                                        <p:cTn id="122" dur="500"/>
                                        <p:tgtEl>
                                          <p:spTgt spid="140"/>
                                        </p:tgtEl>
                                        <p:attrNameLst>
                                          <p:attrName>ppt_y</p:attrName>
                                        </p:attrNameLst>
                                      </p:cBhvr>
                                      <p:tavLst>
                                        <p:tav tm="0">
                                          <p:val>
                                            <p:strVal val="#ppt_y-#ppt_h*1.125000"/>
                                          </p:val>
                                        </p:tav>
                                        <p:tav tm="100000">
                                          <p:val>
                                            <p:strVal val="#ppt_y"/>
                                          </p:val>
                                        </p:tav>
                                      </p:tavLst>
                                    </p:anim>
                                    <p:animEffect transition="in" filter="wipe(down)">
                                      <p:cBhvr>
                                        <p:cTn id="123"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ldLvl="0" animBg="1"/>
      <p:bldP spid="129" grpId="0"/>
      <p:bldP spid="130" grpId="0"/>
      <p:bldP spid="131" grpId="0"/>
      <p:bldP spid="132" grpId="0"/>
      <p:bldP spid="133" grpId="0"/>
      <p:bldP spid="134" grpId="0"/>
      <p:bldP spid="135" grpId="0"/>
      <p:bldP spid="136" grpId="0"/>
      <p:bldP spid="137" grpId="0"/>
      <p:bldP spid="138" grpId="0"/>
      <p:bldP spid="139" grpId="0"/>
      <p:bldP spid="1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3"/>
          <p:cNvGrpSpPr/>
          <p:nvPr/>
        </p:nvGrpSpPr>
        <p:grpSpPr>
          <a:xfrm>
            <a:off x="1202015" y="3838646"/>
            <a:ext cx="1499696" cy="396309"/>
            <a:chOff x="1424694" y="3437117"/>
            <a:chExt cx="1499779" cy="396331"/>
          </a:xfrm>
          <a:solidFill>
            <a:srgbClr val="212E3C"/>
          </a:solidFill>
        </p:grpSpPr>
        <p:sp>
          <p:nvSpPr>
            <p:cNvPr id="69" name="Round Same Side Corner Rectangle 4"/>
            <p:cNvSpPr/>
            <p:nvPr/>
          </p:nvSpPr>
          <p:spPr>
            <a:xfrm rot="16200000">
              <a:off x="2049734"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70" name="Oval 13"/>
            <p:cNvSpPr/>
            <p:nvPr/>
          </p:nvSpPr>
          <p:spPr>
            <a:xfrm>
              <a:off x="2014338"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71" name="Group 10"/>
          <p:cNvGrpSpPr/>
          <p:nvPr/>
        </p:nvGrpSpPr>
        <p:grpSpPr>
          <a:xfrm>
            <a:off x="2770496" y="3985267"/>
            <a:ext cx="1499696" cy="385307"/>
            <a:chOff x="2993261" y="3583747"/>
            <a:chExt cx="1499779" cy="385328"/>
          </a:xfrm>
          <a:solidFill>
            <a:srgbClr val="FBBF09"/>
          </a:solidFill>
        </p:grpSpPr>
        <p:sp>
          <p:nvSpPr>
            <p:cNvPr id="72" name="Round Same Side Corner Rectangle 6"/>
            <p:cNvSpPr/>
            <p:nvPr/>
          </p:nvSpPr>
          <p:spPr>
            <a:xfrm rot="5400000" flipH="1">
              <a:off x="3618301"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73" name="Oval 14"/>
            <p:cNvSpPr/>
            <p:nvPr/>
          </p:nvSpPr>
          <p:spPr>
            <a:xfrm>
              <a:off x="3582905"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74" name="Group 11"/>
          <p:cNvGrpSpPr/>
          <p:nvPr/>
        </p:nvGrpSpPr>
        <p:grpSpPr>
          <a:xfrm>
            <a:off x="4338975" y="3838646"/>
            <a:ext cx="1499696" cy="396308"/>
            <a:chOff x="4561827" y="3437117"/>
            <a:chExt cx="1499779" cy="396330"/>
          </a:xfrm>
          <a:solidFill>
            <a:srgbClr val="212E3C"/>
          </a:solidFill>
        </p:grpSpPr>
        <p:sp>
          <p:nvSpPr>
            <p:cNvPr id="87" name="Round Same Side Corner Rectangle 7"/>
            <p:cNvSpPr/>
            <p:nvPr/>
          </p:nvSpPr>
          <p:spPr>
            <a:xfrm rot="5400000" flipH="1">
              <a:off x="5186867"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88" name="Oval 15"/>
            <p:cNvSpPr/>
            <p:nvPr/>
          </p:nvSpPr>
          <p:spPr>
            <a:xfrm>
              <a:off x="5220257"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89" name="Group 12"/>
          <p:cNvGrpSpPr/>
          <p:nvPr/>
        </p:nvGrpSpPr>
        <p:grpSpPr>
          <a:xfrm>
            <a:off x="5907456" y="3985267"/>
            <a:ext cx="1499696" cy="385307"/>
            <a:chOff x="6130393" y="3583747"/>
            <a:chExt cx="1499779" cy="385328"/>
          </a:xfrm>
          <a:solidFill>
            <a:srgbClr val="FBBF09"/>
          </a:solidFill>
        </p:grpSpPr>
        <p:sp>
          <p:nvSpPr>
            <p:cNvPr id="90" name="Round Same Side Corner Rectangle 8"/>
            <p:cNvSpPr/>
            <p:nvPr/>
          </p:nvSpPr>
          <p:spPr>
            <a:xfrm rot="5400000" flipH="1">
              <a:off x="6755433"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91" name="Oval 16"/>
            <p:cNvSpPr/>
            <p:nvPr/>
          </p:nvSpPr>
          <p:spPr>
            <a:xfrm>
              <a:off x="6720037"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92" name="Group 35"/>
          <p:cNvGrpSpPr/>
          <p:nvPr/>
        </p:nvGrpSpPr>
        <p:grpSpPr>
          <a:xfrm>
            <a:off x="9044416" y="3985268"/>
            <a:ext cx="1499696" cy="385306"/>
            <a:chOff x="9267526" y="3583748"/>
            <a:chExt cx="1499779" cy="385327"/>
          </a:xfrm>
          <a:solidFill>
            <a:srgbClr val="FBBF09"/>
          </a:solidFill>
        </p:grpSpPr>
        <p:sp>
          <p:nvSpPr>
            <p:cNvPr id="93" name="Round Same Side Corner Rectangle 5"/>
            <p:cNvSpPr/>
            <p:nvPr/>
          </p:nvSpPr>
          <p:spPr>
            <a:xfrm rot="5400000" flipH="1">
              <a:off x="9892566"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94" name="Oval 17"/>
            <p:cNvSpPr/>
            <p:nvPr/>
          </p:nvSpPr>
          <p:spPr>
            <a:xfrm>
              <a:off x="9857169"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95" name="Group 19"/>
          <p:cNvGrpSpPr/>
          <p:nvPr/>
        </p:nvGrpSpPr>
        <p:grpSpPr>
          <a:xfrm>
            <a:off x="7475937" y="3838646"/>
            <a:ext cx="1499696" cy="396309"/>
            <a:chOff x="7698960" y="3437117"/>
            <a:chExt cx="1499779" cy="396331"/>
          </a:xfrm>
          <a:solidFill>
            <a:srgbClr val="212E3C"/>
          </a:solidFill>
        </p:grpSpPr>
        <p:sp>
          <p:nvSpPr>
            <p:cNvPr id="96" name="Round Same Side Corner Rectangle 9"/>
            <p:cNvSpPr/>
            <p:nvPr/>
          </p:nvSpPr>
          <p:spPr>
            <a:xfrm rot="5400000" flipH="1">
              <a:off x="8324000" y="2958708"/>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97" name="Oval 18"/>
            <p:cNvSpPr/>
            <p:nvPr/>
          </p:nvSpPr>
          <p:spPr>
            <a:xfrm>
              <a:off x="8357389"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98" name="Group 20"/>
          <p:cNvGrpSpPr/>
          <p:nvPr/>
        </p:nvGrpSpPr>
        <p:grpSpPr>
          <a:xfrm>
            <a:off x="9562104" y="4456240"/>
            <a:ext cx="464319" cy="465112"/>
            <a:chOff x="9145588" y="4435475"/>
            <a:chExt cx="464344" cy="465138"/>
          </a:xfrm>
          <a:solidFill>
            <a:srgbClr val="FBBF09"/>
          </a:solidFill>
        </p:grpSpPr>
        <p:sp>
          <p:nvSpPr>
            <p:cNvPr id="99"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0"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1"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2"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3"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4"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5"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6"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7"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108" name="Group 30"/>
          <p:cNvGrpSpPr/>
          <p:nvPr/>
        </p:nvGrpSpPr>
        <p:grpSpPr>
          <a:xfrm>
            <a:off x="8062407" y="3303799"/>
            <a:ext cx="464319" cy="464319"/>
            <a:chOff x="7287419" y="2577307"/>
            <a:chExt cx="464344" cy="464344"/>
          </a:xfrm>
          <a:solidFill>
            <a:srgbClr val="212E3C"/>
          </a:solidFill>
        </p:grpSpPr>
        <p:sp>
          <p:nvSpPr>
            <p:cNvPr id="109" name="AutoShape 56"/>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10" name="AutoShape 57"/>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11" name="AutoShape 58"/>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sp>
        <p:nvSpPr>
          <p:cNvPr id="112" name="AutoShape 59"/>
          <p:cNvSpPr/>
          <p:nvPr/>
        </p:nvSpPr>
        <p:spPr bwMode="auto">
          <a:xfrm>
            <a:off x="3215469" y="4446813"/>
            <a:ext cx="465112" cy="46431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FBBF09"/>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nvGrpSpPr>
          <p:cNvPr id="113" name="Group 38"/>
          <p:cNvGrpSpPr/>
          <p:nvPr/>
        </p:nvGrpSpPr>
        <p:grpSpPr>
          <a:xfrm>
            <a:off x="4925050" y="3297369"/>
            <a:ext cx="465112" cy="391298"/>
            <a:chOff x="5368132" y="2625725"/>
            <a:chExt cx="465138" cy="391319"/>
          </a:xfrm>
          <a:solidFill>
            <a:srgbClr val="212E3C"/>
          </a:solidFill>
        </p:grpSpPr>
        <p:sp>
          <p:nvSpPr>
            <p:cNvPr id="114"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15"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16"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grpSp>
        <p:nvGrpSpPr>
          <p:cNvPr id="117" name="Group 42"/>
          <p:cNvGrpSpPr/>
          <p:nvPr/>
        </p:nvGrpSpPr>
        <p:grpSpPr>
          <a:xfrm>
            <a:off x="1719704" y="3303404"/>
            <a:ext cx="464319" cy="362725"/>
            <a:chOff x="2581275" y="1710532"/>
            <a:chExt cx="464344" cy="362744"/>
          </a:xfrm>
          <a:solidFill>
            <a:srgbClr val="212E3C"/>
          </a:solidFill>
        </p:grpSpPr>
        <p:sp>
          <p:nvSpPr>
            <p:cNvPr id="118"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19"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20"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21"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22"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23"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24"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grpSp>
        <p:nvGrpSpPr>
          <p:cNvPr id="125" name="Group 52"/>
          <p:cNvGrpSpPr/>
          <p:nvPr/>
        </p:nvGrpSpPr>
        <p:grpSpPr>
          <a:xfrm>
            <a:off x="6498470" y="4446813"/>
            <a:ext cx="319071" cy="465112"/>
            <a:chOff x="5441157" y="4440238"/>
            <a:chExt cx="319088" cy="465138"/>
          </a:xfrm>
          <a:solidFill>
            <a:srgbClr val="FBBF09"/>
          </a:solidFill>
        </p:grpSpPr>
        <p:sp>
          <p:nvSpPr>
            <p:cNvPr id="126" name="AutoShape 97"/>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27" name="AutoShape 98"/>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28" name="AutoShape 99"/>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sp>
        <p:nvSpPr>
          <p:cNvPr id="129" name="TextBox 23"/>
          <p:cNvSpPr txBox="1"/>
          <p:nvPr/>
        </p:nvSpPr>
        <p:spPr>
          <a:xfrm>
            <a:off x="8895245" y="2630492"/>
            <a:ext cx="2237912" cy="685800"/>
          </a:xfrm>
          <a:prstGeom prst="rect">
            <a:avLst/>
          </a:prstGeom>
          <a:noFill/>
        </p:spPr>
        <p:txBody>
          <a:bodyPr wrap="square" rtlCol="0">
            <a:spAutoFit/>
          </a:bodyPr>
          <a:lstStyle/>
          <a:p>
            <a:pPr>
              <a:lnSpc>
                <a:spcPct val="150000"/>
              </a:lnSpc>
            </a:pP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130" name="TextBox 24"/>
          <p:cNvSpPr txBox="1"/>
          <p:nvPr/>
        </p:nvSpPr>
        <p:spPr>
          <a:xfrm>
            <a:off x="8895244" y="2247557"/>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131" name="TextBox 23"/>
          <p:cNvSpPr txBox="1"/>
          <p:nvPr/>
        </p:nvSpPr>
        <p:spPr>
          <a:xfrm>
            <a:off x="7423995" y="5333776"/>
            <a:ext cx="2237912" cy="685800"/>
          </a:xfrm>
          <a:prstGeom prst="rect">
            <a:avLst/>
          </a:prstGeom>
          <a:noFill/>
        </p:spPr>
        <p:txBody>
          <a:bodyPr wrap="square" rtlCol="0">
            <a:spAutoFit/>
          </a:bodyPr>
          <a:lstStyle/>
          <a:p>
            <a:pPr>
              <a:lnSpc>
                <a:spcPct val="150000"/>
              </a:lnSpc>
            </a:pP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132" name="TextBox 24"/>
          <p:cNvSpPr txBox="1"/>
          <p:nvPr/>
        </p:nvSpPr>
        <p:spPr>
          <a:xfrm>
            <a:off x="7423994" y="4950840"/>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133" name="TextBox 23"/>
          <p:cNvSpPr txBox="1"/>
          <p:nvPr/>
        </p:nvSpPr>
        <p:spPr>
          <a:xfrm>
            <a:off x="5646235" y="2630492"/>
            <a:ext cx="2237912" cy="685800"/>
          </a:xfrm>
          <a:prstGeom prst="rect">
            <a:avLst/>
          </a:prstGeom>
          <a:noFill/>
        </p:spPr>
        <p:txBody>
          <a:bodyPr wrap="square" rtlCol="0">
            <a:spAutoFit/>
          </a:bodyPr>
          <a:lstStyle/>
          <a:p>
            <a:pPr>
              <a:lnSpc>
                <a:spcPct val="150000"/>
              </a:lnSpc>
            </a:pP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134" name="TextBox 24"/>
          <p:cNvSpPr txBox="1"/>
          <p:nvPr/>
        </p:nvSpPr>
        <p:spPr>
          <a:xfrm>
            <a:off x="5646234" y="2247557"/>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135" name="TextBox 23"/>
          <p:cNvSpPr txBox="1"/>
          <p:nvPr/>
        </p:nvSpPr>
        <p:spPr>
          <a:xfrm>
            <a:off x="4358890" y="5333776"/>
            <a:ext cx="2237912" cy="685800"/>
          </a:xfrm>
          <a:prstGeom prst="rect">
            <a:avLst/>
          </a:prstGeom>
          <a:noFill/>
        </p:spPr>
        <p:txBody>
          <a:bodyPr wrap="square" rtlCol="0">
            <a:spAutoFit/>
          </a:bodyPr>
          <a:lstStyle/>
          <a:p>
            <a:pPr>
              <a:lnSpc>
                <a:spcPct val="150000"/>
              </a:lnSpc>
            </a:pP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136" name="TextBox 24"/>
          <p:cNvSpPr txBox="1"/>
          <p:nvPr/>
        </p:nvSpPr>
        <p:spPr>
          <a:xfrm>
            <a:off x="4358889" y="4950840"/>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137" name="TextBox 23"/>
          <p:cNvSpPr txBox="1"/>
          <p:nvPr/>
        </p:nvSpPr>
        <p:spPr>
          <a:xfrm>
            <a:off x="2651189" y="2630492"/>
            <a:ext cx="2237912" cy="685800"/>
          </a:xfrm>
          <a:prstGeom prst="rect">
            <a:avLst/>
          </a:prstGeom>
          <a:noFill/>
        </p:spPr>
        <p:txBody>
          <a:bodyPr wrap="square" rtlCol="0">
            <a:spAutoFit/>
          </a:bodyPr>
          <a:lstStyle/>
          <a:p>
            <a:pPr>
              <a:lnSpc>
                <a:spcPct val="150000"/>
              </a:lnSpc>
            </a:pP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138" name="TextBox 24"/>
          <p:cNvSpPr txBox="1"/>
          <p:nvPr/>
        </p:nvSpPr>
        <p:spPr>
          <a:xfrm>
            <a:off x="2651188" y="2247557"/>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139" name="TextBox 23"/>
          <p:cNvSpPr txBox="1"/>
          <p:nvPr/>
        </p:nvSpPr>
        <p:spPr>
          <a:xfrm>
            <a:off x="1223726" y="5333776"/>
            <a:ext cx="2237912" cy="685800"/>
          </a:xfrm>
          <a:prstGeom prst="rect">
            <a:avLst/>
          </a:prstGeom>
          <a:noFill/>
        </p:spPr>
        <p:txBody>
          <a:bodyPr wrap="square" rtlCol="0">
            <a:spAutoFit/>
          </a:bodyPr>
          <a:lstStyle/>
          <a:p>
            <a:pPr>
              <a:lnSpc>
                <a:spcPct val="150000"/>
              </a:lnSpc>
            </a:pP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140" name="TextBox 24"/>
          <p:cNvSpPr txBox="1"/>
          <p:nvPr/>
        </p:nvSpPr>
        <p:spPr>
          <a:xfrm>
            <a:off x="1223726" y="4950840"/>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76" name="矩形 75"/>
          <p:cNvSpPr/>
          <p:nvPr/>
        </p:nvSpPr>
        <p:spPr>
          <a:xfrm>
            <a:off x="929840" y="455754"/>
            <a:ext cx="1965960" cy="245110"/>
          </a:xfrm>
          <a:prstGeom prst="rect">
            <a:avLst/>
          </a:prstGeom>
          <a:effectLst/>
        </p:spPr>
        <p:txBody>
          <a:bodyPr vert="horz" wrap="none">
            <a:spAutoFit/>
          </a:bodyPr>
          <a:lstStyle/>
          <a:p>
            <a:pPr algn="r"/>
            <a:r>
              <a:rPr lang="en-US" altLang="zh-CN" sz="995" b="1" dirty="0" smtClean="0">
                <a:solidFill>
                  <a:srgbClr val="212E3C"/>
                </a:solidFill>
                <a:latin typeface="+mj-lt"/>
                <a:ea typeface="微软雅黑" panose="020B0503020204020204" charset="-122"/>
              </a:rPr>
              <a:t>Please replace the written content</a:t>
            </a:r>
            <a:endParaRPr lang="zh-CN" altLang="en-US" sz="995" b="1" dirty="0">
              <a:solidFill>
                <a:srgbClr val="212E3C"/>
              </a:solidFill>
              <a:latin typeface="+mj-lt"/>
              <a:ea typeface="微软雅黑" panose="020B0503020204020204" charset="-122"/>
            </a:endParaRPr>
          </a:p>
        </p:txBody>
      </p:sp>
      <p:sp>
        <p:nvSpPr>
          <p:cNvPr id="77" name="矩形 76"/>
          <p:cNvSpPr/>
          <p:nvPr/>
        </p:nvSpPr>
        <p:spPr>
          <a:xfrm>
            <a:off x="660770" y="151836"/>
            <a:ext cx="1703070" cy="354330"/>
          </a:xfrm>
          <a:prstGeom prst="rect">
            <a:avLst/>
          </a:prstGeom>
          <a:effectLst/>
        </p:spPr>
        <p:txBody>
          <a:bodyPr vert="horz" wrap="none">
            <a:spAutoFit/>
          </a:bodyPr>
          <a:lstStyle/>
          <a:p>
            <a:pPr algn="r"/>
            <a:r>
              <a:rPr lang="zh-CN" altLang="en-US" sz="1705" dirty="0">
                <a:solidFill>
                  <a:srgbClr val="212E3C"/>
                </a:solidFill>
                <a:latin typeface="+mj-lt"/>
                <a:ea typeface="微软雅黑" panose="020B0503020204020204" charset="-122"/>
              </a:rPr>
              <a:t>请</a:t>
            </a:r>
            <a:r>
              <a:rPr lang="zh-CN" altLang="en-US" sz="1705" dirty="0" smtClean="0">
                <a:solidFill>
                  <a:srgbClr val="212E3C"/>
                </a:solidFill>
                <a:latin typeface="+mj-lt"/>
                <a:ea typeface="微软雅黑" panose="020B0503020204020204" charset="-122"/>
              </a:rPr>
              <a:t>替换文字内容</a:t>
            </a:r>
            <a:endParaRPr lang="zh-CN" altLang="en-US" sz="1705" dirty="0">
              <a:solidFill>
                <a:srgbClr val="212E3C"/>
              </a:solidFill>
              <a:latin typeface="+mj-lt"/>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0-#ppt_w/2"/>
                                          </p:val>
                                        </p:tav>
                                        <p:tav tm="100000">
                                          <p:val>
                                            <p:strVal val="#ppt_x"/>
                                          </p:val>
                                        </p:tav>
                                      </p:tavLst>
                                    </p:anim>
                                    <p:anim calcmode="lin" valueType="num">
                                      <p:cBhvr additive="base">
                                        <p:cTn id="8" dur="500" fill="hold"/>
                                        <p:tgtEl>
                                          <p:spTgt spid="9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p:cTn id="12" dur="500" fill="hold"/>
                                        <p:tgtEl>
                                          <p:spTgt spid="98"/>
                                        </p:tgtEl>
                                        <p:attrNameLst>
                                          <p:attrName>ppt_w</p:attrName>
                                        </p:attrNameLst>
                                      </p:cBhvr>
                                      <p:tavLst>
                                        <p:tav tm="0">
                                          <p:val>
                                            <p:fltVal val="0"/>
                                          </p:val>
                                        </p:tav>
                                        <p:tav tm="100000">
                                          <p:val>
                                            <p:strVal val="#ppt_w"/>
                                          </p:val>
                                        </p:tav>
                                      </p:tavLst>
                                    </p:anim>
                                    <p:anim calcmode="lin" valueType="num">
                                      <p:cBhvr>
                                        <p:cTn id="13" dur="500" fill="hold"/>
                                        <p:tgtEl>
                                          <p:spTgt spid="98"/>
                                        </p:tgtEl>
                                        <p:attrNameLst>
                                          <p:attrName>ppt_h</p:attrName>
                                        </p:attrNameLst>
                                      </p:cBhvr>
                                      <p:tavLst>
                                        <p:tav tm="0">
                                          <p:val>
                                            <p:fltVal val="0"/>
                                          </p:val>
                                        </p:tav>
                                        <p:tav tm="100000">
                                          <p:val>
                                            <p:strVal val="#ppt_h"/>
                                          </p:val>
                                        </p:tav>
                                      </p:tavLst>
                                    </p:anim>
                                    <p:animEffect transition="in" filter="fade">
                                      <p:cBhvr>
                                        <p:cTn id="14" dur="500"/>
                                        <p:tgtEl>
                                          <p:spTgt spid="98"/>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129"/>
                                        </p:tgtEl>
                                        <p:attrNameLst>
                                          <p:attrName>style.visibility</p:attrName>
                                        </p:attrNameLst>
                                      </p:cBhvr>
                                      <p:to>
                                        <p:strVal val="visible"/>
                                      </p:to>
                                    </p:set>
                                    <p:anim calcmode="lin" valueType="num">
                                      <p:cBhvr additive="base">
                                        <p:cTn id="18" dur="500"/>
                                        <p:tgtEl>
                                          <p:spTgt spid="129"/>
                                        </p:tgtEl>
                                        <p:attrNameLst>
                                          <p:attrName>ppt_y</p:attrName>
                                        </p:attrNameLst>
                                      </p:cBhvr>
                                      <p:tavLst>
                                        <p:tav tm="0">
                                          <p:val>
                                            <p:strVal val="#ppt_y+#ppt_h*1.125000"/>
                                          </p:val>
                                        </p:tav>
                                        <p:tav tm="100000">
                                          <p:val>
                                            <p:strVal val="#ppt_y"/>
                                          </p:val>
                                        </p:tav>
                                      </p:tavLst>
                                    </p:anim>
                                    <p:animEffect transition="in" filter="wipe(up)">
                                      <p:cBhvr>
                                        <p:cTn id="19" dur="500"/>
                                        <p:tgtEl>
                                          <p:spTgt spid="129"/>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130"/>
                                        </p:tgtEl>
                                        <p:attrNameLst>
                                          <p:attrName>style.visibility</p:attrName>
                                        </p:attrNameLst>
                                      </p:cBhvr>
                                      <p:to>
                                        <p:strVal val="visible"/>
                                      </p:to>
                                    </p:set>
                                    <p:anim calcmode="lin" valueType="num">
                                      <p:cBhvr additive="base">
                                        <p:cTn id="22" dur="500"/>
                                        <p:tgtEl>
                                          <p:spTgt spid="130"/>
                                        </p:tgtEl>
                                        <p:attrNameLst>
                                          <p:attrName>ppt_y</p:attrName>
                                        </p:attrNameLst>
                                      </p:cBhvr>
                                      <p:tavLst>
                                        <p:tav tm="0">
                                          <p:val>
                                            <p:strVal val="#ppt_y-#ppt_h*1.125000"/>
                                          </p:val>
                                        </p:tav>
                                        <p:tav tm="100000">
                                          <p:val>
                                            <p:strVal val="#ppt_y"/>
                                          </p:val>
                                        </p:tav>
                                      </p:tavLst>
                                    </p:anim>
                                    <p:animEffect transition="in" filter="wipe(down)">
                                      <p:cBhvr>
                                        <p:cTn id="23" dur="500"/>
                                        <p:tgtEl>
                                          <p:spTgt spid="130"/>
                                        </p:tgtEl>
                                      </p:cBhvr>
                                    </p:animEffect>
                                  </p:childTnLst>
                                </p:cTn>
                              </p:par>
                            </p:childTnLst>
                          </p:cTn>
                        </p:par>
                        <p:par>
                          <p:cTn id="24" fill="hold">
                            <p:stCondLst>
                              <p:cond delay="1500"/>
                            </p:stCondLst>
                            <p:childTnLst>
                              <p:par>
                                <p:cTn id="25" presetID="2" presetClass="entr" presetSubtype="8" fill="hold" nodeType="afterEffect">
                                  <p:stCondLst>
                                    <p:cond delay="0"/>
                                  </p:stCondLst>
                                  <p:childTnLst>
                                    <p:set>
                                      <p:cBhvr>
                                        <p:cTn id="26" dur="1" fill="hold">
                                          <p:stCondLst>
                                            <p:cond delay="0"/>
                                          </p:stCondLst>
                                        </p:cTn>
                                        <p:tgtEl>
                                          <p:spTgt spid="95"/>
                                        </p:tgtEl>
                                        <p:attrNameLst>
                                          <p:attrName>style.visibility</p:attrName>
                                        </p:attrNameLst>
                                      </p:cBhvr>
                                      <p:to>
                                        <p:strVal val="visible"/>
                                      </p:to>
                                    </p:set>
                                    <p:anim calcmode="lin" valueType="num">
                                      <p:cBhvr additive="base">
                                        <p:cTn id="27" dur="500" fill="hold"/>
                                        <p:tgtEl>
                                          <p:spTgt spid="95"/>
                                        </p:tgtEl>
                                        <p:attrNameLst>
                                          <p:attrName>ppt_x</p:attrName>
                                        </p:attrNameLst>
                                      </p:cBhvr>
                                      <p:tavLst>
                                        <p:tav tm="0">
                                          <p:val>
                                            <p:strVal val="0-#ppt_w/2"/>
                                          </p:val>
                                        </p:tav>
                                        <p:tav tm="100000">
                                          <p:val>
                                            <p:strVal val="#ppt_x"/>
                                          </p:val>
                                        </p:tav>
                                      </p:tavLst>
                                    </p:anim>
                                    <p:anim calcmode="lin" valueType="num">
                                      <p:cBhvr additive="base">
                                        <p:cTn id="28" dur="500" fill="hold"/>
                                        <p:tgtEl>
                                          <p:spTgt spid="95"/>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53" presetClass="entr" presetSubtype="16" fill="hold" nodeType="afterEffect">
                                  <p:stCondLst>
                                    <p:cond delay="0"/>
                                  </p:stCondLst>
                                  <p:childTnLst>
                                    <p:set>
                                      <p:cBhvr>
                                        <p:cTn id="31" dur="1" fill="hold">
                                          <p:stCondLst>
                                            <p:cond delay="0"/>
                                          </p:stCondLst>
                                        </p:cTn>
                                        <p:tgtEl>
                                          <p:spTgt spid="108"/>
                                        </p:tgtEl>
                                        <p:attrNameLst>
                                          <p:attrName>style.visibility</p:attrName>
                                        </p:attrNameLst>
                                      </p:cBhvr>
                                      <p:to>
                                        <p:strVal val="visible"/>
                                      </p:to>
                                    </p:set>
                                    <p:anim calcmode="lin" valueType="num">
                                      <p:cBhvr>
                                        <p:cTn id="32" dur="500" fill="hold"/>
                                        <p:tgtEl>
                                          <p:spTgt spid="108"/>
                                        </p:tgtEl>
                                        <p:attrNameLst>
                                          <p:attrName>ppt_w</p:attrName>
                                        </p:attrNameLst>
                                      </p:cBhvr>
                                      <p:tavLst>
                                        <p:tav tm="0">
                                          <p:val>
                                            <p:fltVal val="0"/>
                                          </p:val>
                                        </p:tav>
                                        <p:tav tm="100000">
                                          <p:val>
                                            <p:strVal val="#ppt_w"/>
                                          </p:val>
                                        </p:tav>
                                      </p:tavLst>
                                    </p:anim>
                                    <p:anim calcmode="lin" valueType="num">
                                      <p:cBhvr>
                                        <p:cTn id="33" dur="500" fill="hold"/>
                                        <p:tgtEl>
                                          <p:spTgt spid="108"/>
                                        </p:tgtEl>
                                        <p:attrNameLst>
                                          <p:attrName>ppt_h</p:attrName>
                                        </p:attrNameLst>
                                      </p:cBhvr>
                                      <p:tavLst>
                                        <p:tav tm="0">
                                          <p:val>
                                            <p:fltVal val="0"/>
                                          </p:val>
                                        </p:tav>
                                        <p:tav tm="100000">
                                          <p:val>
                                            <p:strVal val="#ppt_h"/>
                                          </p:val>
                                        </p:tav>
                                      </p:tavLst>
                                    </p:anim>
                                    <p:animEffect transition="in" filter="fade">
                                      <p:cBhvr>
                                        <p:cTn id="34" dur="500"/>
                                        <p:tgtEl>
                                          <p:spTgt spid="108"/>
                                        </p:tgtEl>
                                      </p:cBhvr>
                                    </p:animEffect>
                                  </p:childTnLst>
                                </p:cTn>
                              </p:par>
                            </p:childTnLst>
                          </p:cTn>
                        </p:par>
                        <p:par>
                          <p:cTn id="35" fill="hold">
                            <p:stCondLst>
                              <p:cond delay="2500"/>
                            </p:stCondLst>
                            <p:childTnLst>
                              <p:par>
                                <p:cTn id="36" presetID="12" presetClass="entr" presetSubtype="4" fill="hold" grpId="0" nodeType="afterEffect">
                                  <p:stCondLst>
                                    <p:cond delay="0"/>
                                  </p:stCondLst>
                                  <p:childTnLst>
                                    <p:set>
                                      <p:cBhvr>
                                        <p:cTn id="37" dur="1" fill="hold">
                                          <p:stCondLst>
                                            <p:cond delay="0"/>
                                          </p:stCondLst>
                                        </p:cTn>
                                        <p:tgtEl>
                                          <p:spTgt spid="131"/>
                                        </p:tgtEl>
                                        <p:attrNameLst>
                                          <p:attrName>style.visibility</p:attrName>
                                        </p:attrNameLst>
                                      </p:cBhvr>
                                      <p:to>
                                        <p:strVal val="visible"/>
                                      </p:to>
                                    </p:set>
                                    <p:anim calcmode="lin" valueType="num">
                                      <p:cBhvr additive="base">
                                        <p:cTn id="38" dur="500"/>
                                        <p:tgtEl>
                                          <p:spTgt spid="131"/>
                                        </p:tgtEl>
                                        <p:attrNameLst>
                                          <p:attrName>ppt_y</p:attrName>
                                        </p:attrNameLst>
                                      </p:cBhvr>
                                      <p:tavLst>
                                        <p:tav tm="0">
                                          <p:val>
                                            <p:strVal val="#ppt_y+#ppt_h*1.125000"/>
                                          </p:val>
                                        </p:tav>
                                        <p:tav tm="100000">
                                          <p:val>
                                            <p:strVal val="#ppt_y"/>
                                          </p:val>
                                        </p:tav>
                                      </p:tavLst>
                                    </p:anim>
                                    <p:animEffect transition="in" filter="wipe(up)">
                                      <p:cBhvr>
                                        <p:cTn id="39" dur="500"/>
                                        <p:tgtEl>
                                          <p:spTgt spid="131"/>
                                        </p:tgtEl>
                                      </p:cBhvr>
                                    </p:animEffect>
                                  </p:childTnLst>
                                </p:cTn>
                              </p:par>
                              <p:par>
                                <p:cTn id="40" presetID="12" presetClass="entr" presetSubtype="1" fill="hold" grpId="0" nodeType="withEffect">
                                  <p:stCondLst>
                                    <p:cond delay="0"/>
                                  </p:stCondLst>
                                  <p:childTnLst>
                                    <p:set>
                                      <p:cBhvr>
                                        <p:cTn id="41" dur="1" fill="hold">
                                          <p:stCondLst>
                                            <p:cond delay="0"/>
                                          </p:stCondLst>
                                        </p:cTn>
                                        <p:tgtEl>
                                          <p:spTgt spid="132"/>
                                        </p:tgtEl>
                                        <p:attrNameLst>
                                          <p:attrName>style.visibility</p:attrName>
                                        </p:attrNameLst>
                                      </p:cBhvr>
                                      <p:to>
                                        <p:strVal val="visible"/>
                                      </p:to>
                                    </p:set>
                                    <p:anim calcmode="lin" valueType="num">
                                      <p:cBhvr additive="base">
                                        <p:cTn id="42" dur="500"/>
                                        <p:tgtEl>
                                          <p:spTgt spid="132"/>
                                        </p:tgtEl>
                                        <p:attrNameLst>
                                          <p:attrName>ppt_y</p:attrName>
                                        </p:attrNameLst>
                                      </p:cBhvr>
                                      <p:tavLst>
                                        <p:tav tm="0">
                                          <p:val>
                                            <p:strVal val="#ppt_y-#ppt_h*1.125000"/>
                                          </p:val>
                                        </p:tav>
                                        <p:tav tm="100000">
                                          <p:val>
                                            <p:strVal val="#ppt_y"/>
                                          </p:val>
                                        </p:tav>
                                      </p:tavLst>
                                    </p:anim>
                                    <p:animEffect transition="in" filter="wipe(down)">
                                      <p:cBhvr>
                                        <p:cTn id="43" dur="500"/>
                                        <p:tgtEl>
                                          <p:spTgt spid="132"/>
                                        </p:tgtEl>
                                      </p:cBhvr>
                                    </p:animEffect>
                                  </p:childTnLst>
                                </p:cTn>
                              </p:par>
                            </p:childTnLst>
                          </p:cTn>
                        </p:par>
                        <p:par>
                          <p:cTn id="44" fill="hold">
                            <p:stCondLst>
                              <p:cond delay="3000"/>
                            </p:stCondLst>
                            <p:childTnLst>
                              <p:par>
                                <p:cTn id="45" presetID="2" presetClass="entr" presetSubtype="8" fill="hold" nodeType="after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500" fill="hold"/>
                                        <p:tgtEl>
                                          <p:spTgt spid="89"/>
                                        </p:tgtEl>
                                        <p:attrNameLst>
                                          <p:attrName>ppt_x</p:attrName>
                                        </p:attrNameLst>
                                      </p:cBhvr>
                                      <p:tavLst>
                                        <p:tav tm="0">
                                          <p:val>
                                            <p:strVal val="0-#ppt_w/2"/>
                                          </p:val>
                                        </p:tav>
                                        <p:tav tm="100000">
                                          <p:val>
                                            <p:strVal val="#ppt_x"/>
                                          </p:val>
                                        </p:tav>
                                      </p:tavLst>
                                    </p:anim>
                                    <p:anim calcmode="lin" valueType="num">
                                      <p:cBhvr additive="base">
                                        <p:cTn id="48" dur="500" fill="hold"/>
                                        <p:tgtEl>
                                          <p:spTgt spid="89"/>
                                        </p:tgtEl>
                                        <p:attrNameLst>
                                          <p:attrName>ppt_y</p:attrName>
                                        </p:attrNameLst>
                                      </p:cBhvr>
                                      <p:tavLst>
                                        <p:tav tm="0">
                                          <p:val>
                                            <p:strVal val="#ppt_y"/>
                                          </p:val>
                                        </p:tav>
                                        <p:tav tm="100000">
                                          <p:val>
                                            <p:strVal val="#ppt_y"/>
                                          </p:val>
                                        </p:tav>
                                      </p:tavLst>
                                    </p:anim>
                                  </p:childTnLst>
                                </p:cTn>
                              </p:par>
                            </p:childTnLst>
                          </p:cTn>
                        </p:par>
                        <p:par>
                          <p:cTn id="49" fill="hold">
                            <p:stCondLst>
                              <p:cond delay="3500"/>
                            </p:stCondLst>
                            <p:childTnLst>
                              <p:par>
                                <p:cTn id="50" presetID="53" presetClass="entr" presetSubtype="16" fill="hold" nodeType="afterEffect">
                                  <p:stCondLst>
                                    <p:cond delay="0"/>
                                  </p:stCondLst>
                                  <p:childTnLst>
                                    <p:set>
                                      <p:cBhvr>
                                        <p:cTn id="51" dur="1" fill="hold">
                                          <p:stCondLst>
                                            <p:cond delay="0"/>
                                          </p:stCondLst>
                                        </p:cTn>
                                        <p:tgtEl>
                                          <p:spTgt spid="125"/>
                                        </p:tgtEl>
                                        <p:attrNameLst>
                                          <p:attrName>style.visibility</p:attrName>
                                        </p:attrNameLst>
                                      </p:cBhvr>
                                      <p:to>
                                        <p:strVal val="visible"/>
                                      </p:to>
                                    </p:set>
                                    <p:anim calcmode="lin" valueType="num">
                                      <p:cBhvr>
                                        <p:cTn id="52" dur="500" fill="hold"/>
                                        <p:tgtEl>
                                          <p:spTgt spid="125"/>
                                        </p:tgtEl>
                                        <p:attrNameLst>
                                          <p:attrName>ppt_w</p:attrName>
                                        </p:attrNameLst>
                                      </p:cBhvr>
                                      <p:tavLst>
                                        <p:tav tm="0">
                                          <p:val>
                                            <p:fltVal val="0"/>
                                          </p:val>
                                        </p:tav>
                                        <p:tav tm="100000">
                                          <p:val>
                                            <p:strVal val="#ppt_w"/>
                                          </p:val>
                                        </p:tav>
                                      </p:tavLst>
                                    </p:anim>
                                    <p:anim calcmode="lin" valueType="num">
                                      <p:cBhvr>
                                        <p:cTn id="53" dur="500" fill="hold"/>
                                        <p:tgtEl>
                                          <p:spTgt spid="125"/>
                                        </p:tgtEl>
                                        <p:attrNameLst>
                                          <p:attrName>ppt_h</p:attrName>
                                        </p:attrNameLst>
                                      </p:cBhvr>
                                      <p:tavLst>
                                        <p:tav tm="0">
                                          <p:val>
                                            <p:fltVal val="0"/>
                                          </p:val>
                                        </p:tav>
                                        <p:tav tm="100000">
                                          <p:val>
                                            <p:strVal val="#ppt_h"/>
                                          </p:val>
                                        </p:tav>
                                      </p:tavLst>
                                    </p:anim>
                                    <p:animEffect transition="in" filter="fade">
                                      <p:cBhvr>
                                        <p:cTn id="54" dur="500"/>
                                        <p:tgtEl>
                                          <p:spTgt spid="125"/>
                                        </p:tgtEl>
                                      </p:cBhvr>
                                    </p:animEffect>
                                  </p:childTnLst>
                                </p:cTn>
                              </p:par>
                            </p:childTnLst>
                          </p:cTn>
                        </p:par>
                        <p:par>
                          <p:cTn id="55" fill="hold">
                            <p:stCondLst>
                              <p:cond delay="4000"/>
                            </p:stCondLst>
                            <p:childTnLst>
                              <p:par>
                                <p:cTn id="56" presetID="12" presetClass="entr" presetSubtype="4" fill="hold" grpId="0" nodeType="afterEffect">
                                  <p:stCondLst>
                                    <p:cond delay="0"/>
                                  </p:stCondLst>
                                  <p:childTnLst>
                                    <p:set>
                                      <p:cBhvr>
                                        <p:cTn id="57" dur="1" fill="hold">
                                          <p:stCondLst>
                                            <p:cond delay="0"/>
                                          </p:stCondLst>
                                        </p:cTn>
                                        <p:tgtEl>
                                          <p:spTgt spid="133"/>
                                        </p:tgtEl>
                                        <p:attrNameLst>
                                          <p:attrName>style.visibility</p:attrName>
                                        </p:attrNameLst>
                                      </p:cBhvr>
                                      <p:to>
                                        <p:strVal val="visible"/>
                                      </p:to>
                                    </p:set>
                                    <p:anim calcmode="lin" valueType="num">
                                      <p:cBhvr additive="base">
                                        <p:cTn id="58" dur="500"/>
                                        <p:tgtEl>
                                          <p:spTgt spid="133"/>
                                        </p:tgtEl>
                                        <p:attrNameLst>
                                          <p:attrName>ppt_y</p:attrName>
                                        </p:attrNameLst>
                                      </p:cBhvr>
                                      <p:tavLst>
                                        <p:tav tm="0">
                                          <p:val>
                                            <p:strVal val="#ppt_y+#ppt_h*1.125000"/>
                                          </p:val>
                                        </p:tav>
                                        <p:tav tm="100000">
                                          <p:val>
                                            <p:strVal val="#ppt_y"/>
                                          </p:val>
                                        </p:tav>
                                      </p:tavLst>
                                    </p:anim>
                                    <p:animEffect transition="in" filter="wipe(up)">
                                      <p:cBhvr>
                                        <p:cTn id="59" dur="500"/>
                                        <p:tgtEl>
                                          <p:spTgt spid="133"/>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134"/>
                                        </p:tgtEl>
                                        <p:attrNameLst>
                                          <p:attrName>style.visibility</p:attrName>
                                        </p:attrNameLst>
                                      </p:cBhvr>
                                      <p:to>
                                        <p:strVal val="visible"/>
                                      </p:to>
                                    </p:set>
                                    <p:anim calcmode="lin" valueType="num">
                                      <p:cBhvr additive="base">
                                        <p:cTn id="62" dur="500"/>
                                        <p:tgtEl>
                                          <p:spTgt spid="134"/>
                                        </p:tgtEl>
                                        <p:attrNameLst>
                                          <p:attrName>ppt_y</p:attrName>
                                        </p:attrNameLst>
                                      </p:cBhvr>
                                      <p:tavLst>
                                        <p:tav tm="0">
                                          <p:val>
                                            <p:strVal val="#ppt_y-#ppt_h*1.125000"/>
                                          </p:val>
                                        </p:tav>
                                        <p:tav tm="100000">
                                          <p:val>
                                            <p:strVal val="#ppt_y"/>
                                          </p:val>
                                        </p:tav>
                                      </p:tavLst>
                                    </p:anim>
                                    <p:animEffect transition="in" filter="wipe(down)">
                                      <p:cBhvr>
                                        <p:cTn id="63" dur="500"/>
                                        <p:tgtEl>
                                          <p:spTgt spid="134"/>
                                        </p:tgtEl>
                                      </p:cBhvr>
                                    </p:animEffect>
                                  </p:childTnLst>
                                </p:cTn>
                              </p:par>
                            </p:childTnLst>
                          </p:cTn>
                        </p:par>
                        <p:par>
                          <p:cTn id="64" fill="hold">
                            <p:stCondLst>
                              <p:cond delay="4500"/>
                            </p:stCondLst>
                            <p:childTnLst>
                              <p:par>
                                <p:cTn id="65" presetID="2" presetClass="entr" presetSubtype="8" fill="hold" nodeType="after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additive="base">
                                        <p:cTn id="67" dur="500" fill="hold"/>
                                        <p:tgtEl>
                                          <p:spTgt spid="74"/>
                                        </p:tgtEl>
                                        <p:attrNameLst>
                                          <p:attrName>ppt_x</p:attrName>
                                        </p:attrNameLst>
                                      </p:cBhvr>
                                      <p:tavLst>
                                        <p:tav tm="0">
                                          <p:val>
                                            <p:strVal val="0-#ppt_w/2"/>
                                          </p:val>
                                        </p:tav>
                                        <p:tav tm="100000">
                                          <p:val>
                                            <p:strVal val="#ppt_x"/>
                                          </p:val>
                                        </p:tav>
                                      </p:tavLst>
                                    </p:anim>
                                    <p:anim calcmode="lin" valueType="num">
                                      <p:cBhvr additive="base">
                                        <p:cTn id="68" dur="500" fill="hold"/>
                                        <p:tgtEl>
                                          <p:spTgt spid="74"/>
                                        </p:tgtEl>
                                        <p:attrNameLst>
                                          <p:attrName>ppt_y</p:attrName>
                                        </p:attrNameLst>
                                      </p:cBhvr>
                                      <p:tavLst>
                                        <p:tav tm="0">
                                          <p:val>
                                            <p:strVal val="#ppt_y"/>
                                          </p:val>
                                        </p:tav>
                                        <p:tav tm="100000">
                                          <p:val>
                                            <p:strVal val="#ppt_y"/>
                                          </p:val>
                                        </p:tav>
                                      </p:tavLst>
                                    </p:anim>
                                  </p:childTnLst>
                                </p:cTn>
                              </p:par>
                            </p:childTnLst>
                          </p:cTn>
                        </p:par>
                        <p:par>
                          <p:cTn id="69" fill="hold">
                            <p:stCondLst>
                              <p:cond delay="5000"/>
                            </p:stCondLst>
                            <p:childTnLst>
                              <p:par>
                                <p:cTn id="70" presetID="53" presetClass="entr" presetSubtype="16" fill="hold" nodeType="afterEffect">
                                  <p:stCondLst>
                                    <p:cond delay="0"/>
                                  </p:stCondLst>
                                  <p:childTnLst>
                                    <p:set>
                                      <p:cBhvr>
                                        <p:cTn id="71" dur="1" fill="hold">
                                          <p:stCondLst>
                                            <p:cond delay="0"/>
                                          </p:stCondLst>
                                        </p:cTn>
                                        <p:tgtEl>
                                          <p:spTgt spid="113"/>
                                        </p:tgtEl>
                                        <p:attrNameLst>
                                          <p:attrName>style.visibility</p:attrName>
                                        </p:attrNameLst>
                                      </p:cBhvr>
                                      <p:to>
                                        <p:strVal val="visible"/>
                                      </p:to>
                                    </p:set>
                                    <p:anim calcmode="lin" valueType="num">
                                      <p:cBhvr>
                                        <p:cTn id="72" dur="500" fill="hold"/>
                                        <p:tgtEl>
                                          <p:spTgt spid="113"/>
                                        </p:tgtEl>
                                        <p:attrNameLst>
                                          <p:attrName>ppt_w</p:attrName>
                                        </p:attrNameLst>
                                      </p:cBhvr>
                                      <p:tavLst>
                                        <p:tav tm="0">
                                          <p:val>
                                            <p:fltVal val="0"/>
                                          </p:val>
                                        </p:tav>
                                        <p:tav tm="100000">
                                          <p:val>
                                            <p:strVal val="#ppt_w"/>
                                          </p:val>
                                        </p:tav>
                                      </p:tavLst>
                                    </p:anim>
                                    <p:anim calcmode="lin" valueType="num">
                                      <p:cBhvr>
                                        <p:cTn id="73" dur="500" fill="hold"/>
                                        <p:tgtEl>
                                          <p:spTgt spid="113"/>
                                        </p:tgtEl>
                                        <p:attrNameLst>
                                          <p:attrName>ppt_h</p:attrName>
                                        </p:attrNameLst>
                                      </p:cBhvr>
                                      <p:tavLst>
                                        <p:tav tm="0">
                                          <p:val>
                                            <p:fltVal val="0"/>
                                          </p:val>
                                        </p:tav>
                                        <p:tav tm="100000">
                                          <p:val>
                                            <p:strVal val="#ppt_h"/>
                                          </p:val>
                                        </p:tav>
                                      </p:tavLst>
                                    </p:anim>
                                    <p:animEffect transition="in" filter="fade">
                                      <p:cBhvr>
                                        <p:cTn id="74" dur="500"/>
                                        <p:tgtEl>
                                          <p:spTgt spid="113"/>
                                        </p:tgtEl>
                                      </p:cBhvr>
                                    </p:animEffect>
                                  </p:childTnLst>
                                </p:cTn>
                              </p:par>
                            </p:childTnLst>
                          </p:cTn>
                        </p:par>
                        <p:par>
                          <p:cTn id="75" fill="hold">
                            <p:stCondLst>
                              <p:cond delay="5500"/>
                            </p:stCondLst>
                            <p:childTnLst>
                              <p:par>
                                <p:cTn id="76" presetID="12" presetClass="entr" presetSubtype="4" fill="hold" grpId="0" nodeType="afterEffect">
                                  <p:stCondLst>
                                    <p:cond delay="0"/>
                                  </p:stCondLst>
                                  <p:childTnLst>
                                    <p:set>
                                      <p:cBhvr>
                                        <p:cTn id="77" dur="1" fill="hold">
                                          <p:stCondLst>
                                            <p:cond delay="0"/>
                                          </p:stCondLst>
                                        </p:cTn>
                                        <p:tgtEl>
                                          <p:spTgt spid="135"/>
                                        </p:tgtEl>
                                        <p:attrNameLst>
                                          <p:attrName>style.visibility</p:attrName>
                                        </p:attrNameLst>
                                      </p:cBhvr>
                                      <p:to>
                                        <p:strVal val="visible"/>
                                      </p:to>
                                    </p:set>
                                    <p:anim calcmode="lin" valueType="num">
                                      <p:cBhvr additive="base">
                                        <p:cTn id="78" dur="500"/>
                                        <p:tgtEl>
                                          <p:spTgt spid="135"/>
                                        </p:tgtEl>
                                        <p:attrNameLst>
                                          <p:attrName>ppt_y</p:attrName>
                                        </p:attrNameLst>
                                      </p:cBhvr>
                                      <p:tavLst>
                                        <p:tav tm="0">
                                          <p:val>
                                            <p:strVal val="#ppt_y+#ppt_h*1.125000"/>
                                          </p:val>
                                        </p:tav>
                                        <p:tav tm="100000">
                                          <p:val>
                                            <p:strVal val="#ppt_y"/>
                                          </p:val>
                                        </p:tav>
                                      </p:tavLst>
                                    </p:anim>
                                    <p:animEffect transition="in" filter="wipe(up)">
                                      <p:cBhvr>
                                        <p:cTn id="79" dur="500"/>
                                        <p:tgtEl>
                                          <p:spTgt spid="135"/>
                                        </p:tgtEl>
                                      </p:cBhvr>
                                    </p:animEffect>
                                  </p:childTnLst>
                                </p:cTn>
                              </p:par>
                              <p:par>
                                <p:cTn id="80" presetID="12" presetClass="entr" presetSubtype="1" fill="hold" grpId="0" nodeType="withEffect">
                                  <p:stCondLst>
                                    <p:cond delay="0"/>
                                  </p:stCondLst>
                                  <p:childTnLst>
                                    <p:set>
                                      <p:cBhvr>
                                        <p:cTn id="81" dur="1" fill="hold">
                                          <p:stCondLst>
                                            <p:cond delay="0"/>
                                          </p:stCondLst>
                                        </p:cTn>
                                        <p:tgtEl>
                                          <p:spTgt spid="136"/>
                                        </p:tgtEl>
                                        <p:attrNameLst>
                                          <p:attrName>style.visibility</p:attrName>
                                        </p:attrNameLst>
                                      </p:cBhvr>
                                      <p:to>
                                        <p:strVal val="visible"/>
                                      </p:to>
                                    </p:set>
                                    <p:anim calcmode="lin" valueType="num">
                                      <p:cBhvr additive="base">
                                        <p:cTn id="82" dur="500"/>
                                        <p:tgtEl>
                                          <p:spTgt spid="136"/>
                                        </p:tgtEl>
                                        <p:attrNameLst>
                                          <p:attrName>ppt_y</p:attrName>
                                        </p:attrNameLst>
                                      </p:cBhvr>
                                      <p:tavLst>
                                        <p:tav tm="0">
                                          <p:val>
                                            <p:strVal val="#ppt_y-#ppt_h*1.125000"/>
                                          </p:val>
                                        </p:tav>
                                        <p:tav tm="100000">
                                          <p:val>
                                            <p:strVal val="#ppt_y"/>
                                          </p:val>
                                        </p:tav>
                                      </p:tavLst>
                                    </p:anim>
                                    <p:animEffect transition="in" filter="wipe(down)">
                                      <p:cBhvr>
                                        <p:cTn id="83" dur="500"/>
                                        <p:tgtEl>
                                          <p:spTgt spid="136"/>
                                        </p:tgtEl>
                                      </p:cBhvr>
                                    </p:animEffect>
                                  </p:childTnLst>
                                </p:cTn>
                              </p:par>
                            </p:childTnLst>
                          </p:cTn>
                        </p:par>
                        <p:par>
                          <p:cTn id="84" fill="hold">
                            <p:stCondLst>
                              <p:cond delay="6000"/>
                            </p:stCondLst>
                            <p:childTnLst>
                              <p:par>
                                <p:cTn id="85" presetID="2" presetClass="entr" presetSubtype="8" fill="hold" nodeType="afterEffect">
                                  <p:stCondLst>
                                    <p:cond delay="0"/>
                                  </p:stCondLst>
                                  <p:childTnLst>
                                    <p:set>
                                      <p:cBhvr>
                                        <p:cTn id="86" dur="1" fill="hold">
                                          <p:stCondLst>
                                            <p:cond delay="0"/>
                                          </p:stCondLst>
                                        </p:cTn>
                                        <p:tgtEl>
                                          <p:spTgt spid="71"/>
                                        </p:tgtEl>
                                        <p:attrNameLst>
                                          <p:attrName>style.visibility</p:attrName>
                                        </p:attrNameLst>
                                      </p:cBhvr>
                                      <p:to>
                                        <p:strVal val="visible"/>
                                      </p:to>
                                    </p:set>
                                    <p:anim calcmode="lin" valueType="num">
                                      <p:cBhvr additive="base">
                                        <p:cTn id="87" dur="500" fill="hold"/>
                                        <p:tgtEl>
                                          <p:spTgt spid="71"/>
                                        </p:tgtEl>
                                        <p:attrNameLst>
                                          <p:attrName>ppt_x</p:attrName>
                                        </p:attrNameLst>
                                      </p:cBhvr>
                                      <p:tavLst>
                                        <p:tav tm="0">
                                          <p:val>
                                            <p:strVal val="0-#ppt_w/2"/>
                                          </p:val>
                                        </p:tav>
                                        <p:tav tm="100000">
                                          <p:val>
                                            <p:strVal val="#ppt_x"/>
                                          </p:val>
                                        </p:tav>
                                      </p:tavLst>
                                    </p:anim>
                                    <p:anim calcmode="lin" valueType="num">
                                      <p:cBhvr additive="base">
                                        <p:cTn id="88" dur="500" fill="hold"/>
                                        <p:tgtEl>
                                          <p:spTgt spid="71"/>
                                        </p:tgtEl>
                                        <p:attrNameLst>
                                          <p:attrName>ppt_y</p:attrName>
                                        </p:attrNameLst>
                                      </p:cBhvr>
                                      <p:tavLst>
                                        <p:tav tm="0">
                                          <p:val>
                                            <p:strVal val="#ppt_y"/>
                                          </p:val>
                                        </p:tav>
                                        <p:tav tm="100000">
                                          <p:val>
                                            <p:strVal val="#ppt_y"/>
                                          </p:val>
                                        </p:tav>
                                      </p:tavLst>
                                    </p:anim>
                                  </p:childTnLst>
                                </p:cTn>
                              </p:par>
                            </p:childTnLst>
                          </p:cTn>
                        </p:par>
                        <p:par>
                          <p:cTn id="89" fill="hold">
                            <p:stCondLst>
                              <p:cond delay="6500"/>
                            </p:stCondLst>
                            <p:childTnLst>
                              <p:par>
                                <p:cTn id="90" presetID="53" presetClass="entr" presetSubtype="16" fill="hold" grpId="0" nodeType="afterEffect">
                                  <p:stCondLst>
                                    <p:cond delay="0"/>
                                  </p:stCondLst>
                                  <p:childTnLst>
                                    <p:set>
                                      <p:cBhvr>
                                        <p:cTn id="91" dur="1" fill="hold">
                                          <p:stCondLst>
                                            <p:cond delay="0"/>
                                          </p:stCondLst>
                                        </p:cTn>
                                        <p:tgtEl>
                                          <p:spTgt spid="112"/>
                                        </p:tgtEl>
                                        <p:attrNameLst>
                                          <p:attrName>style.visibility</p:attrName>
                                        </p:attrNameLst>
                                      </p:cBhvr>
                                      <p:to>
                                        <p:strVal val="visible"/>
                                      </p:to>
                                    </p:set>
                                    <p:anim calcmode="lin" valueType="num">
                                      <p:cBhvr>
                                        <p:cTn id="92" dur="500" fill="hold"/>
                                        <p:tgtEl>
                                          <p:spTgt spid="112"/>
                                        </p:tgtEl>
                                        <p:attrNameLst>
                                          <p:attrName>ppt_w</p:attrName>
                                        </p:attrNameLst>
                                      </p:cBhvr>
                                      <p:tavLst>
                                        <p:tav tm="0">
                                          <p:val>
                                            <p:fltVal val="0"/>
                                          </p:val>
                                        </p:tav>
                                        <p:tav tm="100000">
                                          <p:val>
                                            <p:strVal val="#ppt_w"/>
                                          </p:val>
                                        </p:tav>
                                      </p:tavLst>
                                    </p:anim>
                                    <p:anim calcmode="lin" valueType="num">
                                      <p:cBhvr>
                                        <p:cTn id="93" dur="500" fill="hold"/>
                                        <p:tgtEl>
                                          <p:spTgt spid="112"/>
                                        </p:tgtEl>
                                        <p:attrNameLst>
                                          <p:attrName>ppt_h</p:attrName>
                                        </p:attrNameLst>
                                      </p:cBhvr>
                                      <p:tavLst>
                                        <p:tav tm="0">
                                          <p:val>
                                            <p:fltVal val="0"/>
                                          </p:val>
                                        </p:tav>
                                        <p:tav tm="100000">
                                          <p:val>
                                            <p:strVal val="#ppt_h"/>
                                          </p:val>
                                        </p:tav>
                                      </p:tavLst>
                                    </p:anim>
                                    <p:animEffect transition="in" filter="fade">
                                      <p:cBhvr>
                                        <p:cTn id="94" dur="500"/>
                                        <p:tgtEl>
                                          <p:spTgt spid="112"/>
                                        </p:tgtEl>
                                      </p:cBhvr>
                                    </p:animEffect>
                                  </p:childTnLst>
                                </p:cTn>
                              </p:par>
                            </p:childTnLst>
                          </p:cTn>
                        </p:par>
                        <p:par>
                          <p:cTn id="95" fill="hold">
                            <p:stCondLst>
                              <p:cond delay="7000"/>
                            </p:stCondLst>
                            <p:childTnLst>
                              <p:par>
                                <p:cTn id="96" presetID="12" presetClass="entr" presetSubtype="4" fill="hold" grpId="0" nodeType="afterEffect">
                                  <p:stCondLst>
                                    <p:cond delay="0"/>
                                  </p:stCondLst>
                                  <p:childTnLst>
                                    <p:set>
                                      <p:cBhvr>
                                        <p:cTn id="97" dur="1" fill="hold">
                                          <p:stCondLst>
                                            <p:cond delay="0"/>
                                          </p:stCondLst>
                                        </p:cTn>
                                        <p:tgtEl>
                                          <p:spTgt spid="137"/>
                                        </p:tgtEl>
                                        <p:attrNameLst>
                                          <p:attrName>style.visibility</p:attrName>
                                        </p:attrNameLst>
                                      </p:cBhvr>
                                      <p:to>
                                        <p:strVal val="visible"/>
                                      </p:to>
                                    </p:set>
                                    <p:anim calcmode="lin" valueType="num">
                                      <p:cBhvr additive="base">
                                        <p:cTn id="98" dur="500"/>
                                        <p:tgtEl>
                                          <p:spTgt spid="137"/>
                                        </p:tgtEl>
                                        <p:attrNameLst>
                                          <p:attrName>ppt_y</p:attrName>
                                        </p:attrNameLst>
                                      </p:cBhvr>
                                      <p:tavLst>
                                        <p:tav tm="0">
                                          <p:val>
                                            <p:strVal val="#ppt_y+#ppt_h*1.125000"/>
                                          </p:val>
                                        </p:tav>
                                        <p:tav tm="100000">
                                          <p:val>
                                            <p:strVal val="#ppt_y"/>
                                          </p:val>
                                        </p:tav>
                                      </p:tavLst>
                                    </p:anim>
                                    <p:animEffect transition="in" filter="wipe(up)">
                                      <p:cBhvr>
                                        <p:cTn id="99" dur="500"/>
                                        <p:tgtEl>
                                          <p:spTgt spid="137"/>
                                        </p:tgtEl>
                                      </p:cBhvr>
                                    </p:animEffect>
                                  </p:childTnLst>
                                </p:cTn>
                              </p:par>
                              <p:par>
                                <p:cTn id="100" presetID="12" presetClass="entr" presetSubtype="1" fill="hold" grpId="0" nodeType="withEffect">
                                  <p:stCondLst>
                                    <p:cond delay="0"/>
                                  </p:stCondLst>
                                  <p:childTnLst>
                                    <p:set>
                                      <p:cBhvr>
                                        <p:cTn id="101" dur="1" fill="hold">
                                          <p:stCondLst>
                                            <p:cond delay="0"/>
                                          </p:stCondLst>
                                        </p:cTn>
                                        <p:tgtEl>
                                          <p:spTgt spid="138"/>
                                        </p:tgtEl>
                                        <p:attrNameLst>
                                          <p:attrName>style.visibility</p:attrName>
                                        </p:attrNameLst>
                                      </p:cBhvr>
                                      <p:to>
                                        <p:strVal val="visible"/>
                                      </p:to>
                                    </p:set>
                                    <p:anim calcmode="lin" valueType="num">
                                      <p:cBhvr additive="base">
                                        <p:cTn id="102" dur="500"/>
                                        <p:tgtEl>
                                          <p:spTgt spid="138"/>
                                        </p:tgtEl>
                                        <p:attrNameLst>
                                          <p:attrName>ppt_y</p:attrName>
                                        </p:attrNameLst>
                                      </p:cBhvr>
                                      <p:tavLst>
                                        <p:tav tm="0">
                                          <p:val>
                                            <p:strVal val="#ppt_y-#ppt_h*1.125000"/>
                                          </p:val>
                                        </p:tav>
                                        <p:tav tm="100000">
                                          <p:val>
                                            <p:strVal val="#ppt_y"/>
                                          </p:val>
                                        </p:tav>
                                      </p:tavLst>
                                    </p:anim>
                                    <p:animEffect transition="in" filter="wipe(down)">
                                      <p:cBhvr>
                                        <p:cTn id="103" dur="500"/>
                                        <p:tgtEl>
                                          <p:spTgt spid="138"/>
                                        </p:tgtEl>
                                      </p:cBhvr>
                                    </p:animEffect>
                                  </p:childTnLst>
                                </p:cTn>
                              </p:par>
                            </p:childTnLst>
                          </p:cTn>
                        </p:par>
                        <p:par>
                          <p:cTn id="104" fill="hold">
                            <p:stCondLst>
                              <p:cond delay="7500"/>
                            </p:stCondLst>
                            <p:childTnLst>
                              <p:par>
                                <p:cTn id="105" presetID="2" presetClass="entr" presetSubtype="8" fill="hold" nodeType="afterEffect">
                                  <p:stCondLst>
                                    <p:cond delay="0"/>
                                  </p:stCondLst>
                                  <p:childTnLst>
                                    <p:set>
                                      <p:cBhvr>
                                        <p:cTn id="106" dur="1" fill="hold">
                                          <p:stCondLst>
                                            <p:cond delay="0"/>
                                          </p:stCondLst>
                                        </p:cTn>
                                        <p:tgtEl>
                                          <p:spTgt spid="68"/>
                                        </p:tgtEl>
                                        <p:attrNameLst>
                                          <p:attrName>style.visibility</p:attrName>
                                        </p:attrNameLst>
                                      </p:cBhvr>
                                      <p:to>
                                        <p:strVal val="visible"/>
                                      </p:to>
                                    </p:set>
                                    <p:anim calcmode="lin" valueType="num">
                                      <p:cBhvr additive="base">
                                        <p:cTn id="107" dur="500" fill="hold"/>
                                        <p:tgtEl>
                                          <p:spTgt spid="68"/>
                                        </p:tgtEl>
                                        <p:attrNameLst>
                                          <p:attrName>ppt_x</p:attrName>
                                        </p:attrNameLst>
                                      </p:cBhvr>
                                      <p:tavLst>
                                        <p:tav tm="0">
                                          <p:val>
                                            <p:strVal val="0-#ppt_w/2"/>
                                          </p:val>
                                        </p:tav>
                                        <p:tav tm="100000">
                                          <p:val>
                                            <p:strVal val="#ppt_x"/>
                                          </p:val>
                                        </p:tav>
                                      </p:tavLst>
                                    </p:anim>
                                    <p:anim calcmode="lin" valueType="num">
                                      <p:cBhvr additive="base">
                                        <p:cTn id="108" dur="500" fill="hold"/>
                                        <p:tgtEl>
                                          <p:spTgt spid="68"/>
                                        </p:tgtEl>
                                        <p:attrNameLst>
                                          <p:attrName>ppt_y</p:attrName>
                                        </p:attrNameLst>
                                      </p:cBhvr>
                                      <p:tavLst>
                                        <p:tav tm="0">
                                          <p:val>
                                            <p:strVal val="#ppt_y"/>
                                          </p:val>
                                        </p:tav>
                                        <p:tav tm="100000">
                                          <p:val>
                                            <p:strVal val="#ppt_y"/>
                                          </p:val>
                                        </p:tav>
                                      </p:tavLst>
                                    </p:anim>
                                  </p:childTnLst>
                                </p:cTn>
                              </p:par>
                            </p:childTnLst>
                          </p:cTn>
                        </p:par>
                        <p:par>
                          <p:cTn id="109" fill="hold">
                            <p:stCondLst>
                              <p:cond delay="8000"/>
                            </p:stCondLst>
                            <p:childTnLst>
                              <p:par>
                                <p:cTn id="110" presetID="53" presetClass="entr" presetSubtype="16" fill="hold" nodeType="afterEffect">
                                  <p:stCondLst>
                                    <p:cond delay="0"/>
                                  </p:stCondLst>
                                  <p:childTnLst>
                                    <p:set>
                                      <p:cBhvr>
                                        <p:cTn id="111" dur="1" fill="hold">
                                          <p:stCondLst>
                                            <p:cond delay="0"/>
                                          </p:stCondLst>
                                        </p:cTn>
                                        <p:tgtEl>
                                          <p:spTgt spid="117"/>
                                        </p:tgtEl>
                                        <p:attrNameLst>
                                          <p:attrName>style.visibility</p:attrName>
                                        </p:attrNameLst>
                                      </p:cBhvr>
                                      <p:to>
                                        <p:strVal val="visible"/>
                                      </p:to>
                                    </p:set>
                                    <p:anim calcmode="lin" valueType="num">
                                      <p:cBhvr>
                                        <p:cTn id="112" dur="500" fill="hold"/>
                                        <p:tgtEl>
                                          <p:spTgt spid="117"/>
                                        </p:tgtEl>
                                        <p:attrNameLst>
                                          <p:attrName>ppt_w</p:attrName>
                                        </p:attrNameLst>
                                      </p:cBhvr>
                                      <p:tavLst>
                                        <p:tav tm="0">
                                          <p:val>
                                            <p:fltVal val="0"/>
                                          </p:val>
                                        </p:tav>
                                        <p:tav tm="100000">
                                          <p:val>
                                            <p:strVal val="#ppt_w"/>
                                          </p:val>
                                        </p:tav>
                                      </p:tavLst>
                                    </p:anim>
                                    <p:anim calcmode="lin" valueType="num">
                                      <p:cBhvr>
                                        <p:cTn id="113" dur="500" fill="hold"/>
                                        <p:tgtEl>
                                          <p:spTgt spid="117"/>
                                        </p:tgtEl>
                                        <p:attrNameLst>
                                          <p:attrName>ppt_h</p:attrName>
                                        </p:attrNameLst>
                                      </p:cBhvr>
                                      <p:tavLst>
                                        <p:tav tm="0">
                                          <p:val>
                                            <p:fltVal val="0"/>
                                          </p:val>
                                        </p:tav>
                                        <p:tav tm="100000">
                                          <p:val>
                                            <p:strVal val="#ppt_h"/>
                                          </p:val>
                                        </p:tav>
                                      </p:tavLst>
                                    </p:anim>
                                    <p:animEffect transition="in" filter="fade">
                                      <p:cBhvr>
                                        <p:cTn id="114" dur="500"/>
                                        <p:tgtEl>
                                          <p:spTgt spid="117"/>
                                        </p:tgtEl>
                                      </p:cBhvr>
                                    </p:animEffect>
                                  </p:childTnLst>
                                </p:cTn>
                              </p:par>
                            </p:childTnLst>
                          </p:cTn>
                        </p:par>
                        <p:par>
                          <p:cTn id="115" fill="hold">
                            <p:stCondLst>
                              <p:cond delay="8500"/>
                            </p:stCondLst>
                            <p:childTnLst>
                              <p:par>
                                <p:cTn id="116" presetID="12" presetClass="entr" presetSubtype="4" fill="hold" grpId="0" nodeType="afterEffect">
                                  <p:stCondLst>
                                    <p:cond delay="0"/>
                                  </p:stCondLst>
                                  <p:childTnLst>
                                    <p:set>
                                      <p:cBhvr>
                                        <p:cTn id="117" dur="1" fill="hold">
                                          <p:stCondLst>
                                            <p:cond delay="0"/>
                                          </p:stCondLst>
                                        </p:cTn>
                                        <p:tgtEl>
                                          <p:spTgt spid="139"/>
                                        </p:tgtEl>
                                        <p:attrNameLst>
                                          <p:attrName>style.visibility</p:attrName>
                                        </p:attrNameLst>
                                      </p:cBhvr>
                                      <p:to>
                                        <p:strVal val="visible"/>
                                      </p:to>
                                    </p:set>
                                    <p:anim calcmode="lin" valueType="num">
                                      <p:cBhvr additive="base">
                                        <p:cTn id="118" dur="500"/>
                                        <p:tgtEl>
                                          <p:spTgt spid="139"/>
                                        </p:tgtEl>
                                        <p:attrNameLst>
                                          <p:attrName>ppt_y</p:attrName>
                                        </p:attrNameLst>
                                      </p:cBhvr>
                                      <p:tavLst>
                                        <p:tav tm="0">
                                          <p:val>
                                            <p:strVal val="#ppt_y+#ppt_h*1.125000"/>
                                          </p:val>
                                        </p:tav>
                                        <p:tav tm="100000">
                                          <p:val>
                                            <p:strVal val="#ppt_y"/>
                                          </p:val>
                                        </p:tav>
                                      </p:tavLst>
                                    </p:anim>
                                    <p:animEffect transition="in" filter="wipe(up)">
                                      <p:cBhvr>
                                        <p:cTn id="119" dur="500"/>
                                        <p:tgtEl>
                                          <p:spTgt spid="139"/>
                                        </p:tgtEl>
                                      </p:cBhvr>
                                    </p:animEffect>
                                  </p:childTnLst>
                                </p:cTn>
                              </p:par>
                              <p:par>
                                <p:cTn id="120" presetID="12" presetClass="entr" presetSubtype="1" fill="hold" grpId="0" nodeType="withEffect">
                                  <p:stCondLst>
                                    <p:cond delay="0"/>
                                  </p:stCondLst>
                                  <p:childTnLst>
                                    <p:set>
                                      <p:cBhvr>
                                        <p:cTn id="121" dur="1" fill="hold">
                                          <p:stCondLst>
                                            <p:cond delay="0"/>
                                          </p:stCondLst>
                                        </p:cTn>
                                        <p:tgtEl>
                                          <p:spTgt spid="140"/>
                                        </p:tgtEl>
                                        <p:attrNameLst>
                                          <p:attrName>style.visibility</p:attrName>
                                        </p:attrNameLst>
                                      </p:cBhvr>
                                      <p:to>
                                        <p:strVal val="visible"/>
                                      </p:to>
                                    </p:set>
                                    <p:anim calcmode="lin" valueType="num">
                                      <p:cBhvr additive="base">
                                        <p:cTn id="122" dur="500"/>
                                        <p:tgtEl>
                                          <p:spTgt spid="140"/>
                                        </p:tgtEl>
                                        <p:attrNameLst>
                                          <p:attrName>ppt_y</p:attrName>
                                        </p:attrNameLst>
                                      </p:cBhvr>
                                      <p:tavLst>
                                        <p:tav tm="0">
                                          <p:val>
                                            <p:strVal val="#ppt_y-#ppt_h*1.125000"/>
                                          </p:val>
                                        </p:tav>
                                        <p:tav tm="100000">
                                          <p:val>
                                            <p:strVal val="#ppt_y"/>
                                          </p:val>
                                        </p:tav>
                                      </p:tavLst>
                                    </p:anim>
                                    <p:animEffect transition="in" filter="wipe(down)">
                                      <p:cBhvr>
                                        <p:cTn id="123"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ldLvl="0" animBg="1"/>
      <p:bldP spid="129" grpId="0"/>
      <p:bldP spid="130" grpId="0"/>
      <p:bldP spid="131" grpId="0"/>
      <p:bldP spid="132" grpId="0"/>
      <p:bldP spid="133" grpId="0"/>
      <p:bldP spid="134" grpId="0"/>
      <p:bldP spid="135" grpId="0"/>
      <p:bldP spid="136" grpId="0"/>
      <p:bldP spid="137" grpId="0"/>
      <p:bldP spid="138" grpId="0"/>
      <p:bldP spid="139" grpId="0"/>
      <p:bldP spid="1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3994714" y="1312382"/>
            <a:ext cx="4202870" cy="4900744"/>
            <a:chOff x="3898590" y="1478318"/>
            <a:chExt cx="4203158" cy="4901080"/>
          </a:xfrm>
        </p:grpSpPr>
        <p:sp>
          <p:nvSpPr>
            <p:cNvPr id="4" name="Freeform 10"/>
            <p:cNvSpPr/>
            <p:nvPr/>
          </p:nvSpPr>
          <p:spPr bwMode="auto">
            <a:xfrm>
              <a:off x="3898590" y="1478318"/>
              <a:ext cx="4203158" cy="4901080"/>
            </a:xfrm>
            <a:custGeom>
              <a:avLst/>
              <a:gdLst>
                <a:gd name="T0" fmla="*/ 432 w 680"/>
                <a:gd name="T1" fmla="*/ 430 h 794"/>
                <a:gd name="T2" fmla="*/ 461 w 680"/>
                <a:gd name="T3" fmla="*/ 417 h 794"/>
                <a:gd name="T4" fmla="*/ 573 w 680"/>
                <a:gd name="T5" fmla="*/ 504 h 794"/>
                <a:gd name="T6" fmla="*/ 573 w 680"/>
                <a:gd name="T7" fmla="*/ 290 h 794"/>
                <a:gd name="T8" fmla="*/ 461 w 680"/>
                <a:gd name="T9" fmla="*/ 377 h 794"/>
                <a:gd name="T10" fmla="*/ 432 w 680"/>
                <a:gd name="T11" fmla="*/ 365 h 794"/>
                <a:gd name="T12" fmla="*/ 355 w 680"/>
                <a:gd name="T13" fmla="*/ 336 h 794"/>
                <a:gd name="T14" fmla="*/ 369 w 680"/>
                <a:gd name="T15" fmla="*/ 253 h 794"/>
                <a:gd name="T16" fmla="*/ 356 w 680"/>
                <a:gd name="T17" fmla="*/ 169 h 794"/>
                <a:gd name="T18" fmla="*/ 432 w 680"/>
                <a:gd name="T19" fmla="*/ 140 h 794"/>
                <a:gd name="T20" fmla="*/ 461 w 680"/>
                <a:gd name="T21" fmla="*/ 128 h 794"/>
                <a:gd name="T22" fmla="*/ 573 w 680"/>
                <a:gd name="T23" fmla="*/ 215 h 794"/>
                <a:gd name="T24" fmla="*/ 573 w 680"/>
                <a:gd name="T25" fmla="*/ 0 h 794"/>
                <a:gd name="T26" fmla="*/ 461 w 680"/>
                <a:gd name="T27" fmla="*/ 87 h 794"/>
                <a:gd name="T28" fmla="*/ 432 w 680"/>
                <a:gd name="T29" fmla="*/ 75 h 794"/>
                <a:gd name="T30" fmla="*/ 311 w 680"/>
                <a:gd name="T31" fmla="*/ 107 h 794"/>
                <a:gd name="T32" fmla="*/ 325 w 680"/>
                <a:gd name="T33" fmla="*/ 191 h 794"/>
                <a:gd name="T34" fmla="*/ 248 w 680"/>
                <a:gd name="T35" fmla="*/ 220 h 794"/>
                <a:gd name="T36" fmla="*/ 219 w 680"/>
                <a:gd name="T37" fmla="*/ 233 h 794"/>
                <a:gd name="T38" fmla="*/ 107 w 680"/>
                <a:gd name="T39" fmla="*/ 146 h 794"/>
                <a:gd name="T40" fmla="*/ 107 w 680"/>
                <a:gd name="T41" fmla="*/ 360 h 794"/>
                <a:gd name="T42" fmla="*/ 219 w 680"/>
                <a:gd name="T43" fmla="*/ 273 h 794"/>
                <a:gd name="T44" fmla="*/ 248 w 680"/>
                <a:gd name="T45" fmla="*/ 286 h 794"/>
                <a:gd name="T46" fmla="*/ 324 w 680"/>
                <a:gd name="T47" fmla="*/ 315 h 794"/>
                <a:gd name="T48" fmla="*/ 311 w 680"/>
                <a:gd name="T49" fmla="*/ 397 h 794"/>
                <a:gd name="T50" fmla="*/ 325 w 680"/>
                <a:gd name="T51" fmla="*/ 481 h 794"/>
                <a:gd name="T52" fmla="*/ 248 w 680"/>
                <a:gd name="T53" fmla="*/ 510 h 794"/>
                <a:gd name="T54" fmla="*/ 219 w 680"/>
                <a:gd name="T55" fmla="*/ 522 h 794"/>
                <a:gd name="T56" fmla="*/ 107 w 680"/>
                <a:gd name="T57" fmla="*/ 435 h 794"/>
                <a:gd name="T58" fmla="*/ 107 w 680"/>
                <a:gd name="T59" fmla="*/ 649 h 794"/>
                <a:gd name="T60" fmla="*/ 219 w 680"/>
                <a:gd name="T61" fmla="*/ 562 h 794"/>
                <a:gd name="T62" fmla="*/ 248 w 680"/>
                <a:gd name="T63" fmla="*/ 575 h 794"/>
                <a:gd name="T64" fmla="*/ 324 w 680"/>
                <a:gd name="T65" fmla="*/ 604 h 794"/>
                <a:gd name="T66" fmla="*/ 311 w 680"/>
                <a:gd name="T67" fmla="*/ 687 h 794"/>
                <a:gd name="T68" fmla="*/ 432 w 680"/>
                <a:gd name="T69" fmla="*/ 719 h 794"/>
                <a:gd name="T70" fmla="*/ 461 w 680"/>
                <a:gd name="T71" fmla="*/ 707 h 794"/>
                <a:gd name="T72" fmla="*/ 573 w 680"/>
                <a:gd name="T73" fmla="*/ 794 h 794"/>
                <a:gd name="T74" fmla="*/ 573 w 680"/>
                <a:gd name="T75" fmla="*/ 580 h 794"/>
                <a:gd name="T76" fmla="*/ 461 w 680"/>
                <a:gd name="T77" fmla="*/ 667 h 794"/>
                <a:gd name="T78" fmla="*/ 432 w 680"/>
                <a:gd name="T79" fmla="*/ 654 h 794"/>
                <a:gd name="T80" fmla="*/ 355 w 680"/>
                <a:gd name="T81" fmla="*/ 625 h 794"/>
                <a:gd name="T82" fmla="*/ 369 w 680"/>
                <a:gd name="T83" fmla="*/ 542 h 794"/>
                <a:gd name="T84" fmla="*/ 356 w 680"/>
                <a:gd name="T85" fmla="*/ 459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0" h="794">
                  <a:moveTo>
                    <a:pt x="376" y="462"/>
                  </a:moveTo>
                  <a:cubicBezTo>
                    <a:pt x="400" y="462"/>
                    <a:pt x="421" y="449"/>
                    <a:pt x="432" y="430"/>
                  </a:cubicBezTo>
                  <a:cubicBezTo>
                    <a:pt x="432" y="430"/>
                    <a:pt x="439" y="417"/>
                    <a:pt x="445" y="417"/>
                  </a:cubicBezTo>
                  <a:cubicBezTo>
                    <a:pt x="461" y="417"/>
                    <a:pt x="461" y="417"/>
                    <a:pt x="461" y="417"/>
                  </a:cubicBezTo>
                  <a:cubicBezTo>
                    <a:pt x="468" y="417"/>
                    <a:pt x="472" y="434"/>
                    <a:pt x="472" y="434"/>
                  </a:cubicBezTo>
                  <a:cubicBezTo>
                    <a:pt x="487" y="475"/>
                    <a:pt x="527" y="504"/>
                    <a:pt x="573" y="504"/>
                  </a:cubicBezTo>
                  <a:cubicBezTo>
                    <a:pt x="632" y="504"/>
                    <a:pt x="680" y="456"/>
                    <a:pt x="680" y="397"/>
                  </a:cubicBezTo>
                  <a:cubicBezTo>
                    <a:pt x="680" y="338"/>
                    <a:pt x="632" y="290"/>
                    <a:pt x="573" y="290"/>
                  </a:cubicBezTo>
                  <a:cubicBezTo>
                    <a:pt x="527" y="290"/>
                    <a:pt x="487" y="319"/>
                    <a:pt x="472" y="361"/>
                  </a:cubicBezTo>
                  <a:cubicBezTo>
                    <a:pt x="472" y="361"/>
                    <a:pt x="468" y="377"/>
                    <a:pt x="461" y="377"/>
                  </a:cubicBezTo>
                  <a:cubicBezTo>
                    <a:pt x="445" y="377"/>
                    <a:pt x="445" y="377"/>
                    <a:pt x="445" y="377"/>
                  </a:cubicBezTo>
                  <a:cubicBezTo>
                    <a:pt x="439" y="377"/>
                    <a:pt x="432" y="365"/>
                    <a:pt x="432" y="365"/>
                  </a:cubicBezTo>
                  <a:cubicBezTo>
                    <a:pt x="421" y="345"/>
                    <a:pt x="400" y="332"/>
                    <a:pt x="376" y="332"/>
                  </a:cubicBezTo>
                  <a:cubicBezTo>
                    <a:pt x="369" y="332"/>
                    <a:pt x="362" y="334"/>
                    <a:pt x="355" y="336"/>
                  </a:cubicBezTo>
                  <a:cubicBezTo>
                    <a:pt x="340" y="307"/>
                    <a:pt x="340" y="307"/>
                    <a:pt x="340" y="307"/>
                  </a:cubicBezTo>
                  <a:cubicBezTo>
                    <a:pt x="358" y="295"/>
                    <a:pt x="369" y="276"/>
                    <a:pt x="369" y="253"/>
                  </a:cubicBezTo>
                  <a:cubicBezTo>
                    <a:pt x="369" y="231"/>
                    <a:pt x="358" y="211"/>
                    <a:pt x="341" y="199"/>
                  </a:cubicBezTo>
                  <a:cubicBezTo>
                    <a:pt x="356" y="169"/>
                    <a:pt x="356" y="169"/>
                    <a:pt x="356" y="169"/>
                  </a:cubicBezTo>
                  <a:cubicBezTo>
                    <a:pt x="362" y="171"/>
                    <a:pt x="369" y="172"/>
                    <a:pt x="376" y="172"/>
                  </a:cubicBezTo>
                  <a:cubicBezTo>
                    <a:pt x="400" y="172"/>
                    <a:pt x="421" y="160"/>
                    <a:pt x="432" y="140"/>
                  </a:cubicBezTo>
                  <a:cubicBezTo>
                    <a:pt x="432" y="140"/>
                    <a:pt x="439" y="128"/>
                    <a:pt x="445" y="128"/>
                  </a:cubicBezTo>
                  <a:cubicBezTo>
                    <a:pt x="461" y="128"/>
                    <a:pt x="461" y="128"/>
                    <a:pt x="461" y="128"/>
                  </a:cubicBezTo>
                  <a:cubicBezTo>
                    <a:pt x="468" y="128"/>
                    <a:pt x="472" y="144"/>
                    <a:pt x="472" y="144"/>
                  </a:cubicBezTo>
                  <a:cubicBezTo>
                    <a:pt x="487" y="185"/>
                    <a:pt x="527" y="215"/>
                    <a:pt x="573" y="215"/>
                  </a:cubicBezTo>
                  <a:cubicBezTo>
                    <a:pt x="632" y="215"/>
                    <a:pt x="680" y="167"/>
                    <a:pt x="680" y="107"/>
                  </a:cubicBezTo>
                  <a:cubicBezTo>
                    <a:pt x="680" y="48"/>
                    <a:pt x="632" y="0"/>
                    <a:pt x="573" y="0"/>
                  </a:cubicBezTo>
                  <a:cubicBezTo>
                    <a:pt x="527" y="0"/>
                    <a:pt x="487" y="30"/>
                    <a:pt x="472" y="71"/>
                  </a:cubicBezTo>
                  <a:cubicBezTo>
                    <a:pt x="472" y="71"/>
                    <a:pt x="468" y="87"/>
                    <a:pt x="461" y="87"/>
                  </a:cubicBezTo>
                  <a:cubicBezTo>
                    <a:pt x="445" y="87"/>
                    <a:pt x="445" y="87"/>
                    <a:pt x="445" y="87"/>
                  </a:cubicBezTo>
                  <a:cubicBezTo>
                    <a:pt x="439" y="87"/>
                    <a:pt x="432" y="75"/>
                    <a:pt x="432" y="75"/>
                  </a:cubicBezTo>
                  <a:cubicBezTo>
                    <a:pt x="421" y="55"/>
                    <a:pt x="400" y="42"/>
                    <a:pt x="376" y="42"/>
                  </a:cubicBezTo>
                  <a:cubicBezTo>
                    <a:pt x="340" y="42"/>
                    <a:pt x="311" y="72"/>
                    <a:pt x="311" y="107"/>
                  </a:cubicBezTo>
                  <a:cubicBezTo>
                    <a:pt x="311" y="130"/>
                    <a:pt x="322" y="150"/>
                    <a:pt x="340" y="162"/>
                  </a:cubicBezTo>
                  <a:cubicBezTo>
                    <a:pt x="325" y="191"/>
                    <a:pt x="325" y="191"/>
                    <a:pt x="325" y="191"/>
                  </a:cubicBezTo>
                  <a:cubicBezTo>
                    <a:pt x="318" y="189"/>
                    <a:pt x="311" y="188"/>
                    <a:pt x="304" y="188"/>
                  </a:cubicBezTo>
                  <a:cubicBezTo>
                    <a:pt x="280" y="188"/>
                    <a:pt x="259" y="201"/>
                    <a:pt x="248" y="220"/>
                  </a:cubicBezTo>
                  <a:cubicBezTo>
                    <a:pt x="248" y="220"/>
                    <a:pt x="242" y="233"/>
                    <a:pt x="235" y="233"/>
                  </a:cubicBezTo>
                  <a:cubicBezTo>
                    <a:pt x="219" y="233"/>
                    <a:pt x="219" y="233"/>
                    <a:pt x="219" y="233"/>
                  </a:cubicBezTo>
                  <a:cubicBezTo>
                    <a:pt x="212" y="233"/>
                    <a:pt x="208" y="216"/>
                    <a:pt x="208" y="216"/>
                  </a:cubicBezTo>
                  <a:cubicBezTo>
                    <a:pt x="193" y="175"/>
                    <a:pt x="154" y="146"/>
                    <a:pt x="107" y="146"/>
                  </a:cubicBezTo>
                  <a:cubicBezTo>
                    <a:pt x="48" y="146"/>
                    <a:pt x="0" y="194"/>
                    <a:pt x="0" y="253"/>
                  </a:cubicBezTo>
                  <a:cubicBezTo>
                    <a:pt x="0" y="312"/>
                    <a:pt x="48" y="360"/>
                    <a:pt x="107" y="360"/>
                  </a:cubicBezTo>
                  <a:cubicBezTo>
                    <a:pt x="154" y="360"/>
                    <a:pt x="193" y="331"/>
                    <a:pt x="208" y="290"/>
                  </a:cubicBezTo>
                  <a:cubicBezTo>
                    <a:pt x="208" y="290"/>
                    <a:pt x="212" y="273"/>
                    <a:pt x="219" y="273"/>
                  </a:cubicBezTo>
                  <a:cubicBezTo>
                    <a:pt x="235" y="273"/>
                    <a:pt x="235" y="273"/>
                    <a:pt x="235" y="273"/>
                  </a:cubicBezTo>
                  <a:cubicBezTo>
                    <a:pt x="242" y="273"/>
                    <a:pt x="248" y="286"/>
                    <a:pt x="248" y="286"/>
                  </a:cubicBezTo>
                  <a:cubicBezTo>
                    <a:pt x="259" y="305"/>
                    <a:pt x="280" y="318"/>
                    <a:pt x="304" y="318"/>
                  </a:cubicBezTo>
                  <a:cubicBezTo>
                    <a:pt x="311" y="318"/>
                    <a:pt x="318" y="317"/>
                    <a:pt x="324" y="315"/>
                  </a:cubicBezTo>
                  <a:cubicBezTo>
                    <a:pt x="339" y="344"/>
                    <a:pt x="339" y="344"/>
                    <a:pt x="339" y="344"/>
                  </a:cubicBezTo>
                  <a:cubicBezTo>
                    <a:pt x="322" y="356"/>
                    <a:pt x="311" y="375"/>
                    <a:pt x="311" y="397"/>
                  </a:cubicBezTo>
                  <a:cubicBezTo>
                    <a:pt x="311" y="420"/>
                    <a:pt x="322" y="440"/>
                    <a:pt x="340" y="451"/>
                  </a:cubicBezTo>
                  <a:cubicBezTo>
                    <a:pt x="325" y="481"/>
                    <a:pt x="325" y="481"/>
                    <a:pt x="325" y="481"/>
                  </a:cubicBezTo>
                  <a:cubicBezTo>
                    <a:pt x="318" y="479"/>
                    <a:pt x="311" y="477"/>
                    <a:pt x="304" y="477"/>
                  </a:cubicBezTo>
                  <a:cubicBezTo>
                    <a:pt x="280" y="477"/>
                    <a:pt x="259" y="490"/>
                    <a:pt x="248" y="510"/>
                  </a:cubicBezTo>
                  <a:cubicBezTo>
                    <a:pt x="248" y="510"/>
                    <a:pt x="242" y="522"/>
                    <a:pt x="235" y="522"/>
                  </a:cubicBezTo>
                  <a:cubicBezTo>
                    <a:pt x="219" y="522"/>
                    <a:pt x="219" y="522"/>
                    <a:pt x="219" y="522"/>
                  </a:cubicBezTo>
                  <a:cubicBezTo>
                    <a:pt x="212" y="522"/>
                    <a:pt x="208" y="506"/>
                    <a:pt x="208" y="506"/>
                  </a:cubicBezTo>
                  <a:cubicBezTo>
                    <a:pt x="193" y="464"/>
                    <a:pt x="154" y="435"/>
                    <a:pt x="107" y="435"/>
                  </a:cubicBezTo>
                  <a:cubicBezTo>
                    <a:pt x="48" y="435"/>
                    <a:pt x="0" y="483"/>
                    <a:pt x="0" y="542"/>
                  </a:cubicBezTo>
                  <a:cubicBezTo>
                    <a:pt x="0" y="602"/>
                    <a:pt x="48" y="649"/>
                    <a:pt x="107" y="649"/>
                  </a:cubicBezTo>
                  <a:cubicBezTo>
                    <a:pt x="154" y="649"/>
                    <a:pt x="193" y="620"/>
                    <a:pt x="208" y="579"/>
                  </a:cubicBezTo>
                  <a:cubicBezTo>
                    <a:pt x="208" y="579"/>
                    <a:pt x="212" y="562"/>
                    <a:pt x="219" y="562"/>
                  </a:cubicBezTo>
                  <a:cubicBezTo>
                    <a:pt x="235" y="562"/>
                    <a:pt x="235" y="562"/>
                    <a:pt x="235" y="562"/>
                  </a:cubicBezTo>
                  <a:cubicBezTo>
                    <a:pt x="242" y="562"/>
                    <a:pt x="248" y="575"/>
                    <a:pt x="248" y="575"/>
                  </a:cubicBezTo>
                  <a:cubicBezTo>
                    <a:pt x="259" y="594"/>
                    <a:pt x="280" y="607"/>
                    <a:pt x="304" y="607"/>
                  </a:cubicBezTo>
                  <a:cubicBezTo>
                    <a:pt x="311" y="607"/>
                    <a:pt x="318" y="606"/>
                    <a:pt x="324" y="604"/>
                  </a:cubicBezTo>
                  <a:cubicBezTo>
                    <a:pt x="339" y="633"/>
                    <a:pt x="339" y="633"/>
                    <a:pt x="339" y="633"/>
                  </a:cubicBezTo>
                  <a:cubicBezTo>
                    <a:pt x="322" y="645"/>
                    <a:pt x="311" y="665"/>
                    <a:pt x="311" y="687"/>
                  </a:cubicBezTo>
                  <a:cubicBezTo>
                    <a:pt x="311" y="723"/>
                    <a:pt x="340" y="752"/>
                    <a:pt x="376" y="752"/>
                  </a:cubicBezTo>
                  <a:cubicBezTo>
                    <a:pt x="400" y="752"/>
                    <a:pt x="421" y="739"/>
                    <a:pt x="432" y="719"/>
                  </a:cubicBezTo>
                  <a:cubicBezTo>
                    <a:pt x="432" y="719"/>
                    <a:pt x="439" y="707"/>
                    <a:pt x="445" y="707"/>
                  </a:cubicBezTo>
                  <a:cubicBezTo>
                    <a:pt x="461" y="707"/>
                    <a:pt x="461" y="707"/>
                    <a:pt x="461" y="707"/>
                  </a:cubicBezTo>
                  <a:cubicBezTo>
                    <a:pt x="468" y="707"/>
                    <a:pt x="472" y="723"/>
                    <a:pt x="472" y="723"/>
                  </a:cubicBezTo>
                  <a:cubicBezTo>
                    <a:pt x="487" y="764"/>
                    <a:pt x="527" y="794"/>
                    <a:pt x="573" y="794"/>
                  </a:cubicBezTo>
                  <a:cubicBezTo>
                    <a:pt x="632" y="794"/>
                    <a:pt x="680" y="746"/>
                    <a:pt x="680" y="687"/>
                  </a:cubicBezTo>
                  <a:cubicBezTo>
                    <a:pt x="680" y="628"/>
                    <a:pt x="632" y="580"/>
                    <a:pt x="573" y="580"/>
                  </a:cubicBezTo>
                  <a:cubicBezTo>
                    <a:pt x="527" y="580"/>
                    <a:pt x="487" y="609"/>
                    <a:pt x="472" y="650"/>
                  </a:cubicBezTo>
                  <a:cubicBezTo>
                    <a:pt x="472" y="650"/>
                    <a:pt x="468" y="667"/>
                    <a:pt x="461" y="667"/>
                  </a:cubicBezTo>
                  <a:cubicBezTo>
                    <a:pt x="445" y="667"/>
                    <a:pt x="445" y="667"/>
                    <a:pt x="445" y="667"/>
                  </a:cubicBezTo>
                  <a:cubicBezTo>
                    <a:pt x="439" y="667"/>
                    <a:pt x="432" y="654"/>
                    <a:pt x="432" y="654"/>
                  </a:cubicBezTo>
                  <a:cubicBezTo>
                    <a:pt x="421" y="635"/>
                    <a:pt x="400" y="622"/>
                    <a:pt x="376" y="622"/>
                  </a:cubicBezTo>
                  <a:cubicBezTo>
                    <a:pt x="369" y="622"/>
                    <a:pt x="361" y="623"/>
                    <a:pt x="355" y="625"/>
                  </a:cubicBezTo>
                  <a:cubicBezTo>
                    <a:pt x="340" y="596"/>
                    <a:pt x="340" y="596"/>
                    <a:pt x="340" y="596"/>
                  </a:cubicBezTo>
                  <a:cubicBezTo>
                    <a:pt x="358" y="585"/>
                    <a:pt x="369" y="565"/>
                    <a:pt x="369" y="542"/>
                  </a:cubicBezTo>
                  <a:cubicBezTo>
                    <a:pt x="369" y="520"/>
                    <a:pt x="358" y="500"/>
                    <a:pt x="341" y="489"/>
                  </a:cubicBezTo>
                  <a:cubicBezTo>
                    <a:pt x="356" y="459"/>
                    <a:pt x="356" y="459"/>
                    <a:pt x="356" y="459"/>
                  </a:cubicBezTo>
                  <a:cubicBezTo>
                    <a:pt x="362" y="461"/>
                    <a:pt x="369" y="462"/>
                    <a:pt x="376" y="462"/>
                  </a:cubicBezTo>
                  <a:close/>
                </a:path>
              </a:pathLst>
            </a:custGeom>
            <a:solidFill>
              <a:schemeClr val="bg1"/>
            </a:solidFill>
            <a:ln w="9525">
              <a:noFill/>
              <a:round/>
            </a:ln>
            <a:effectLst>
              <a:outerShdw blurRad="279400" dist="254000" dir="2700000" algn="tl" rotWithShape="0">
                <a:prstClr val="black">
                  <a:alpha val="28000"/>
                </a:prstClr>
              </a:outerShdw>
            </a:effectLst>
          </p:spPr>
          <p:txBody>
            <a:bodyPr vert="horz" wrap="square" lIns="91433" tIns="45716" rIns="91433" bIns="45716" numCol="1" anchor="t" anchorCtr="0" compatLnSpc="1"/>
            <a:lstStyle/>
            <a:p>
              <a:endParaRPr lang="zh-CN" altLang="en-US" sz="28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8" name="椭圆 10"/>
            <p:cNvSpPr/>
            <p:nvPr/>
          </p:nvSpPr>
          <p:spPr>
            <a:xfrm>
              <a:off x="5915761" y="1830010"/>
              <a:ext cx="610968" cy="610968"/>
            </a:xfrm>
            <a:prstGeom prst="ellipse">
              <a:avLst/>
            </a:prstGeom>
            <a:gradFill flip="none" rotWithShape="1">
              <a:gsLst>
                <a:gs pos="0">
                  <a:srgbClr val="FD6753">
                    <a:shade val="67500"/>
                    <a:satMod val="115000"/>
                  </a:srgbClr>
                </a:gs>
                <a:gs pos="100000">
                  <a:srgbClr val="FF8C7D"/>
                </a:gs>
              </a:gsLst>
              <a:lin ang="2700000" scaled="1"/>
              <a:tileRect/>
            </a:gradFill>
            <a:ln w="28575">
              <a:solidFill>
                <a:srgbClr val="FD6753"/>
              </a:solidFill>
            </a:ln>
            <a:effectLst>
              <a:outerShdw blurRad="228600" dist="1016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9" name="椭圆 10"/>
            <p:cNvSpPr/>
            <p:nvPr/>
          </p:nvSpPr>
          <p:spPr>
            <a:xfrm>
              <a:off x="5915761" y="3623374"/>
              <a:ext cx="610968" cy="610968"/>
            </a:xfrm>
            <a:prstGeom prst="ellipse">
              <a:avLst/>
            </a:prstGeom>
            <a:gradFill flip="none" rotWithShape="1">
              <a:gsLst>
                <a:gs pos="0">
                  <a:srgbClr val="FCCB43">
                    <a:shade val="67500"/>
                    <a:satMod val="115000"/>
                  </a:srgbClr>
                </a:gs>
                <a:gs pos="100000">
                  <a:srgbClr val="FFDD61"/>
                </a:gs>
              </a:gsLst>
              <a:lin ang="2700000" scaled="1"/>
              <a:tileRect/>
            </a:gradFill>
            <a:ln w="28575">
              <a:solidFill>
                <a:srgbClr val="FCCB43"/>
              </a:solidFill>
            </a:ln>
            <a:effectLst>
              <a:outerShdw blurRad="228600" dist="1016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0" name="椭圆 10"/>
            <p:cNvSpPr/>
            <p:nvPr/>
          </p:nvSpPr>
          <p:spPr>
            <a:xfrm>
              <a:off x="5915761" y="5416738"/>
              <a:ext cx="610968" cy="610968"/>
            </a:xfrm>
            <a:prstGeom prst="ellipse">
              <a:avLst/>
            </a:prstGeom>
            <a:gradFill flip="none" rotWithShape="1">
              <a:gsLst>
                <a:gs pos="0">
                  <a:srgbClr val="7030A0">
                    <a:shade val="30000"/>
                    <a:satMod val="115000"/>
                  </a:srgbClr>
                </a:gs>
                <a:gs pos="100000">
                  <a:srgbClr val="7030A0">
                    <a:shade val="67500"/>
                    <a:satMod val="115000"/>
                  </a:srgbClr>
                </a:gs>
              </a:gsLst>
              <a:lin ang="2700000" scaled="1"/>
              <a:tileRect/>
            </a:gradFill>
            <a:ln w="28575">
              <a:solidFill>
                <a:srgbClr val="7030A0"/>
              </a:solidFill>
            </a:ln>
            <a:effectLst>
              <a:outerShdw blurRad="228600" dist="1016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1" name="椭圆 10"/>
            <p:cNvSpPr/>
            <p:nvPr/>
          </p:nvSpPr>
          <p:spPr>
            <a:xfrm>
              <a:off x="5469598" y="2726692"/>
              <a:ext cx="610968" cy="610968"/>
            </a:xfrm>
            <a:prstGeom prst="ellipse">
              <a:avLst/>
            </a:prstGeom>
            <a:gradFill flip="none" rotWithShape="1">
              <a:gsLst>
                <a:gs pos="0">
                  <a:srgbClr val="91E3DE">
                    <a:shade val="67500"/>
                    <a:satMod val="115000"/>
                  </a:srgbClr>
                </a:gs>
                <a:gs pos="100000">
                  <a:srgbClr val="A1EDE8"/>
                </a:gs>
              </a:gsLst>
              <a:lin ang="2700000" scaled="1"/>
              <a:tileRect/>
            </a:gradFill>
            <a:ln w="28575">
              <a:solidFill>
                <a:srgbClr val="91E3DE"/>
              </a:solidFill>
            </a:ln>
            <a:effectLst>
              <a:outerShdw blurRad="228600" dist="1016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2" name="椭圆 10"/>
            <p:cNvSpPr/>
            <p:nvPr/>
          </p:nvSpPr>
          <p:spPr>
            <a:xfrm>
              <a:off x="5469598" y="4520056"/>
              <a:ext cx="610968" cy="610968"/>
            </a:xfrm>
            <a:prstGeom prst="ellipse">
              <a:avLst/>
            </a:prstGeom>
            <a:gradFill flip="none" rotWithShape="1">
              <a:gsLst>
                <a:gs pos="0">
                  <a:srgbClr val="92D050">
                    <a:shade val="67500"/>
                    <a:satMod val="115000"/>
                  </a:srgbClr>
                </a:gs>
                <a:gs pos="100000">
                  <a:srgbClr val="ACE270"/>
                </a:gs>
              </a:gsLst>
              <a:lin ang="2700000" scaled="1"/>
              <a:tileRect/>
            </a:gradFill>
            <a:ln w="28575">
              <a:solidFill>
                <a:srgbClr val="92D050"/>
              </a:solidFill>
            </a:ln>
            <a:effectLst>
              <a:outerShdw blurRad="228600" dist="1016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4" name="椭圆 60"/>
            <p:cNvSpPr/>
            <p:nvPr/>
          </p:nvSpPr>
          <p:spPr>
            <a:xfrm>
              <a:off x="6933333" y="1623165"/>
              <a:ext cx="1024658" cy="1024658"/>
            </a:xfrm>
            <a:prstGeom prst="ellipse">
              <a:avLst/>
            </a:prstGeom>
            <a:gradFill flip="none" rotWithShape="1">
              <a:gsLst>
                <a:gs pos="100000">
                  <a:srgbClr val="FFFFFF"/>
                </a:gs>
                <a:gs pos="0">
                  <a:srgbClr val="CECAC8"/>
                </a:gs>
              </a:gsLst>
              <a:lin ang="2700000" scaled="1"/>
              <a:tileRect/>
            </a:gradFill>
            <a:ln w="41275">
              <a:gradFill flip="none" rotWithShape="1">
                <a:gsLst>
                  <a:gs pos="100000">
                    <a:srgbClr val="FFFFFF"/>
                  </a:gs>
                  <a:gs pos="0">
                    <a:srgbClr val="CDCDCD"/>
                  </a:gs>
                </a:gsLst>
                <a:lin ang="13500000" scaled="1"/>
                <a:tileRect/>
              </a:gradFill>
            </a:ln>
            <a:effectLst>
              <a:outerShdw blurRad="2921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5" name="椭圆 60"/>
            <p:cNvSpPr/>
            <p:nvPr/>
          </p:nvSpPr>
          <p:spPr>
            <a:xfrm>
              <a:off x="4061179" y="2519847"/>
              <a:ext cx="1024658" cy="1024658"/>
            </a:xfrm>
            <a:prstGeom prst="ellipse">
              <a:avLst/>
            </a:prstGeom>
            <a:gradFill flip="none" rotWithShape="1">
              <a:gsLst>
                <a:gs pos="100000">
                  <a:srgbClr val="FFFFFF"/>
                </a:gs>
                <a:gs pos="0">
                  <a:srgbClr val="CECAC8"/>
                </a:gs>
              </a:gsLst>
              <a:lin ang="2700000" scaled="1"/>
              <a:tileRect/>
            </a:gradFill>
            <a:ln w="41275">
              <a:gradFill flip="none" rotWithShape="1">
                <a:gsLst>
                  <a:gs pos="100000">
                    <a:srgbClr val="FFFFFF"/>
                  </a:gs>
                  <a:gs pos="0">
                    <a:srgbClr val="CDCDCD"/>
                  </a:gs>
                </a:gsLst>
                <a:lin ang="13500000" scaled="1"/>
                <a:tileRect/>
              </a:gradFill>
            </a:ln>
            <a:effectLst>
              <a:outerShdw blurRad="2921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6" name="椭圆 60"/>
            <p:cNvSpPr/>
            <p:nvPr/>
          </p:nvSpPr>
          <p:spPr>
            <a:xfrm>
              <a:off x="4061179" y="4313211"/>
              <a:ext cx="1024658" cy="1024658"/>
            </a:xfrm>
            <a:prstGeom prst="ellipse">
              <a:avLst/>
            </a:prstGeom>
            <a:gradFill flip="none" rotWithShape="1">
              <a:gsLst>
                <a:gs pos="100000">
                  <a:srgbClr val="FFFFFF"/>
                </a:gs>
                <a:gs pos="0">
                  <a:srgbClr val="CECAC8"/>
                </a:gs>
              </a:gsLst>
              <a:lin ang="2700000" scaled="1"/>
              <a:tileRect/>
            </a:gradFill>
            <a:ln w="41275">
              <a:gradFill flip="none" rotWithShape="1">
                <a:gsLst>
                  <a:gs pos="100000">
                    <a:srgbClr val="FFFFFF"/>
                  </a:gs>
                  <a:gs pos="0">
                    <a:srgbClr val="CDCDCD"/>
                  </a:gs>
                </a:gsLst>
                <a:lin ang="13500000" scaled="1"/>
                <a:tileRect/>
              </a:gradFill>
            </a:ln>
            <a:effectLst>
              <a:outerShdw blurRad="2921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7" name="椭圆 60"/>
            <p:cNvSpPr/>
            <p:nvPr/>
          </p:nvSpPr>
          <p:spPr>
            <a:xfrm>
              <a:off x="6933333" y="3416529"/>
              <a:ext cx="1024658" cy="1024658"/>
            </a:xfrm>
            <a:prstGeom prst="ellipse">
              <a:avLst/>
            </a:prstGeom>
            <a:gradFill flip="none" rotWithShape="1">
              <a:gsLst>
                <a:gs pos="100000">
                  <a:srgbClr val="FFFFFF"/>
                </a:gs>
                <a:gs pos="0">
                  <a:srgbClr val="CECAC8"/>
                </a:gs>
              </a:gsLst>
              <a:lin ang="2700000" scaled="1"/>
              <a:tileRect/>
            </a:gradFill>
            <a:ln w="41275">
              <a:gradFill flip="none" rotWithShape="1">
                <a:gsLst>
                  <a:gs pos="100000">
                    <a:srgbClr val="FFFFFF"/>
                  </a:gs>
                  <a:gs pos="0">
                    <a:srgbClr val="CDCDCD"/>
                  </a:gs>
                </a:gsLst>
                <a:lin ang="13500000" scaled="1"/>
                <a:tileRect/>
              </a:gradFill>
            </a:ln>
            <a:effectLst>
              <a:outerShdw blurRad="2921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8" name="椭圆 60"/>
            <p:cNvSpPr/>
            <p:nvPr/>
          </p:nvSpPr>
          <p:spPr>
            <a:xfrm>
              <a:off x="6933333" y="5208630"/>
              <a:ext cx="1024658" cy="1024658"/>
            </a:xfrm>
            <a:prstGeom prst="ellipse">
              <a:avLst/>
            </a:prstGeom>
            <a:gradFill flip="none" rotWithShape="1">
              <a:gsLst>
                <a:gs pos="100000">
                  <a:srgbClr val="FFFFFF"/>
                </a:gs>
                <a:gs pos="0">
                  <a:srgbClr val="CECAC8"/>
                </a:gs>
              </a:gsLst>
              <a:lin ang="2700000" scaled="1"/>
              <a:tileRect/>
            </a:gradFill>
            <a:ln w="41275">
              <a:gradFill flip="none" rotWithShape="1">
                <a:gsLst>
                  <a:gs pos="100000">
                    <a:srgbClr val="FFFFFF"/>
                  </a:gs>
                  <a:gs pos="0">
                    <a:srgbClr val="CDCDCD"/>
                  </a:gs>
                </a:gsLst>
                <a:lin ang="13500000" scaled="1"/>
                <a:tileRect/>
              </a:gradFill>
            </a:ln>
            <a:effectLst>
              <a:outerShdw blurRad="2921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9" name="TextBox 18"/>
            <p:cNvSpPr txBox="1"/>
            <p:nvPr/>
          </p:nvSpPr>
          <p:spPr>
            <a:xfrm>
              <a:off x="5946169" y="1873884"/>
              <a:ext cx="577890" cy="522006"/>
            </a:xfrm>
            <a:prstGeom prst="rect">
              <a:avLst/>
            </a:prstGeom>
            <a:noFill/>
          </p:spPr>
          <p:txBody>
            <a:bodyPr wrap="none" rtlCol="0">
              <a:spAutoFit/>
            </a:bodyPr>
            <a:lstStyle/>
            <a:p>
              <a:r>
                <a:rPr lang="en-US" sz="2800" b="1">
                  <a:solidFill>
                    <a:schemeClr val="bg1"/>
                  </a:solidFill>
                  <a:latin typeface="Arial" panose="020B0604020202020204" pitchFamily="34" charset="0"/>
                  <a:ea typeface="微软雅黑" panose="020B0503020204020204" charset="-122"/>
                  <a:sym typeface="Arial" panose="020B0604020202020204" pitchFamily="34" charset="0"/>
                </a:rPr>
                <a:t>01</a:t>
              </a:r>
              <a:endParaRPr lang="en-GB" sz="2800" b="1">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0" name="TextBox 19"/>
            <p:cNvSpPr txBox="1"/>
            <p:nvPr/>
          </p:nvSpPr>
          <p:spPr>
            <a:xfrm>
              <a:off x="5500006" y="2772979"/>
              <a:ext cx="577890" cy="522006"/>
            </a:xfrm>
            <a:prstGeom prst="rect">
              <a:avLst/>
            </a:prstGeom>
            <a:noFill/>
          </p:spPr>
          <p:txBody>
            <a:bodyPr wrap="none" rtlCol="0">
              <a:spAutoFit/>
            </a:bodyPr>
            <a:lstStyle/>
            <a:p>
              <a:r>
                <a:rPr lang="en-US" sz="2800" b="1">
                  <a:solidFill>
                    <a:schemeClr val="bg1"/>
                  </a:solidFill>
                  <a:latin typeface="Arial" panose="020B0604020202020204" pitchFamily="34" charset="0"/>
                  <a:ea typeface="微软雅黑" panose="020B0503020204020204" charset="-122"/>
                  <a:sym typeface="Arial" panose="020B0604020202020204" pitchFamily="34" charset="0"/>
                </a:rPr>
                <a:t>02</a:t>
              </a:r>
              <a:endParaRPr lang="en-GB" sz="2800" b="1">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1" name="TextBox 20"/>
            <p:cNvSpPr txBox="1"/>
            <p:nvPr/>
          </p:nvSpPr>
          <p:spPr>
            <a:xfrm>
              <a:off x="5950067" y="3667391"/>
              <a:ext cx="577890" cy="522006"/>
            </a:xfrm>
            <a:prstGeom prst="rect">
              <a:avLst/>
            </a:prstGeom>
            <a:noFill/>
          </p:spPr>
          <p:txBody>
            <a:bodyPr wrap="none" rtlCol="0">
              <a:spAutoFit/>
            </a:bodyPr>
            <a:lstStyle/>
            <a:p>
              <a:r>
                <a:rPr lang="en-US" sz="2800" b="1">
                  <a:solidFill>
                    <a:schemeClr val="bg1"/>
                  </a:solidFill>
                  <a:latin typeface="Arial" panose="020B0604020202020204" pitchFamily="34" charset="0"/>
                  <a:ea typeface="微软雅黑" panose="020B0503020204020204" charset="-122"/>
                  <a:sym typeface="Arial" panose="020B0604020202020204" pitchFamily="34" charset="0"/>
                </a:rPr>
                <a:t>03</a:t>
              </a:r>
              <a:endParaRPr lang="en-GB" sz="2800" b="1">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2" name="TextBox 21"/>
            <p:cNvSpPr txBox="1"/>
            <p:nvPr/>
          </p:nvSpPr>
          <p:spPr>
            <a:xfrm>
              <a:off x="5500005" y="4561033"/>
              <a:ext cx="577890" cy="522006"/>
            </a:xfrm>
            <a:prstGeom prst="rect">
              <a:avLst/>
            </a:prstGeom>
            <a:noFill/>
          </p:spPr>
          <p:txBody>
            <a:bodyPr wrap="none" rtlCol="0">
              <a:spAutoFit/>
            </a:bodyPr>
            <a:lstStyle/>
            <a:p>
              <a:r>
                <a:rPr lang="en-US" sz="2800" b="1" dirty="0">
                  <a:solidFill>
                    <a:schemeClr val="bg1"/>
                  </a:solidFill>
                  <a:latin typeface="Arial" panose="020B0604020202020204" pitchFamily="34" charset="0"/>
                  <a:ea typeface="微软雅黑" panose="020B0503020204020204" charset="-122"/>
                  <a:sym typeface="Arial" panose="020B0604020202020204" pitchFamily="34" charset="0"/>
                </a:rPr>
                <a:t>04</a:t>
              </a:r>
              <a:endParaRPr lang="en-GB" sz="28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3" name="TextBox 22"/>
            <p:cNvSpPr txBox="1"/>
            <p:nvPr/>
          </p:nvSpPr>
          <p:spPr>
            <a:xfrm>
              <a:off x="5946169" y="5459349"/>
              <a:ext cx="577890" cy="522006"/>
            </a:xfrm>
            <a:prstGeom prst="rect">
              <a:avLst/>
            </a:prstGeom>
            <a:noFill/>
          </p:spPr>
          <p:txBody>
            <a:bodyPr wrap="none" rtlCol="0">
              <a:spAutoFit/>
            </a:bodyPr>
            <a:lstStyle/>
            <a:p>
              <a:r>
                <a:rPr lang="en-US" sz="2800" b="1">
                  <a:solidFill>
                    <a:schemeClr val="bg1"/>
                  </a:solidFill>
                  <a:latin typeface="Arial" panose="020B0604020202020204" pitchFamily="34" charset="0"/>
                  <a:ea typeface="微软雅黑" panose="020B0503020204020204" charset="-122"/>
                  <a:sym typeface="Arial" panose="020B0604020202020204" pitchFamily="34" charset="0"/>
                </a:rPr>
                <a:t>05</a:t>
              </a:r>
              <a:endParaRPr lang="en-GB" sz="2800" b="1">
                <a:solidFill>
                  <a:schemeClr val="bg1"/>
                </a:solidFill>
                <a:latin typeface="Arial" panose="020B0604020202020204" pitchFamily="34" charset="0"/>
                <a:ea typeface="微软雅黑" panose="020B0503020204020204" charset="-122"/>
                <a:sym typeface="Arial" panose="020B0604020202020204" pitchFamily="34" charset="0"/>
              </a:endParaRPr>
            </a:p>
          </p:txBody>
        </p:sp>
        <p:grpSp>
          <p:nvGrpSpPr>
            <p:cNvPr id="24" name="Group 23"/>
            <p:cNvGrpSpPr/>
            <p:nvPr/>
          </p:nvGrpSpPr>
          <p:grpSpPr>
            <a:xfrm>
              <a:off x="7218010" y="3696289"/>
              <a:ext cx="464344" cy="465138"/>
              <a:chOff x="7287419" y="3505994"/>
              <a:chExt cx="464344" cy="465138"/>
            </a:xfrm>
            <a:solidFill>
              <a:schemeClr val="tx1"/>
            </a:solidFill>
          </p:grpSpPr>
          <p:sp>
            <p:nvSpPr>
              <p:cNvPr id="25"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rgbClr val="FCCB43"/>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6"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rgbClr val="FCCB43"/>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7"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rgbClr val="FCCB43"/>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8"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rgbClr val="FCCB43"/>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9"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rgbClr val="FCCB43"/>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0"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rgbClr val="FCCB43"/>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grpSp>
          <p:nvGrpSpPr>
            <p:cNvPr id="31" name="Group 30"/>
            <p:cNvGrpSpPr/>
            <p:nvPr/>
          </p:nvGrpSpPr>
          <p:grpSpPr>
            <a:xfrm>
              <a:off x="7242406" y="5488787"/>
              <a:ext cx="406400" cy="464344"/>
              <a:chOff x="9174163" y="2577307"/>
              <a:chExt cx="406400" cy="464344"/>
            </a:xfrm>
            <a:solidFill>
              <a:schemeClr val="tx1"/>
            </a:solidFill>
          </p:grpSpPr>
          <p:sp>
            <p:nvSpPr>
              <p:cNvPr id="32" name="AutoShape 48"/>
              <p:cNvSpPr/>
              <p:nvPr/>
            </p:nvSpPr>
            <p:spPr bwMode="auto">
              <a:xfrm>
                <a:off x="9174163" y="257730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solidFill>
                <a:srgbClr val="7030A0"/>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33" name="AutoShape 49"/>
              <p:cNvSpPr/>
              <p:nvPr/>
            </p:nvSpPr>
            <p:spPr bwMode="auto">
              <a:xfrm>
                <a:off x="9493250" y="294005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rgbClr val="7030A0"/>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34" name="AutoShape 50"/>
              <p:cNvSpPr/>
              <p:nvPr/>
            </p:nvSpPr>
            <p:spPr bwMode="auto">
              <a:xfrm>
                <a:off x="9493250" y="285273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rgbClr val="7030A0"/>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35" name="AutoShape 51"/>
              <p:cNvSpPr/>
              <p:nvPr/>
            </p:nvSpPr>
            <p:spPr bwMode="auto">
              <a:xfrm>
                <a:off x="9493250" y="276542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rgbClr val="7030A0"/>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grpSp>
          <p:nvGrpSpPr>
            <p:cNvPr id="36" name="Group 35"/>
            <p:cNvGrpSpPr/>
            <p:nvPr/>
          </p:nvGrpSpPr>
          <p:grpSpPr>
            <a:xfrm>
              <a:off x="7213434" y="1897172"/>
              <a:ext cx="464344" cy="464344"/>
              <a:chOff x="7287419" y="2577307"/>
              <a:chExt cx="464344" cy="464344"/>
            </a:xfrm>
            <a:solidFill>
              <a:schemeClr val="tx1"/>
            </a:solidFill>
          </p:grpSpPr>
          <p:sp>
            <p:nvSpPr>
              <p:cNvPr id="37" name="AutoShape 56"/>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solidFill>
                <a:srgbClr val="FD6753"/>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38" name="AutoShape 57"/>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solidFill>
                <a:srgbClr val="FD6753"/>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39" name="AutoShape 58"/>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solidFill>
                <a:srgbClr val="FD6753"/>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grpSp>
          <p:nvGrpSpPr>
            <p:cNvPr id="40" name="Group 39"/>
            <p:cNvGrpSpPr/>
            <p:nvPr/>
          </p:nvGrpSpPr>
          <p:grpSpPr>
            <a:xfrm>
              <a:off x="4356020" y="2807338"/>
              <a:ext cx="434975" cy="464344"/>
              <a:chOff x="9159875" y="1647825"/>
              <a:chExt cx="434975" cy="464344"/>
            </a:xfrm>
            <a:solidFill>
              <a:schemeClr val="tx1"/>
            </a:solidFill>
          </p:grpSpPr>
          <p:sp>
            <p:nvSpPr>
              <p:cNvPr id="41" name="AutoShape 78"/>
              <p:cNvSpPr/>
              <p:nvPr/>
            </p:nvSpPr>
            <p:spPr bwMode="auto">
              <a:xfrm>
                <a:off x="9159875" y="164782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rgbClr val="91E3D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42" name="AutoShape 79"/>
              <p:cNvSpPr/>
              <p:nvPr/>
            </p:nvSpPr>
            <p:spPr bwMode="auto">
              <a:xfrm>
                <a:off x="9217819" y="170576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rgbClr val="91E3D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43" name="AutoShape 80"/>
              <p:cNvSpPr/>
              <p:nvPr/>
            </p:nvSpPr>
            <p:spPr bwMode="auto">
              <a:xfrm>
                <a:off x="9391650" y="174942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rgbClr val="91E3D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grpSp>
          <p:nvGrpSpPr>
            <p:cNvPr id="44" name="Group 43"/>
            <p:cNvGrpSpPr/>
            <p:nvPr/>
          </p:nvGrpSpPr>
          <p:grpSpPr>
            <a:xfrm>
              <a:off x="4338328" y="4641271"/>
              <a:ext cx="464344" cy="362744"/>
              <a:chOff x="2581275" y="1710532"/>
              <a:chExt cx="464344" cy="362744"/>
            </a:xfrm>
            <a:solidFill>
              <a:schemeClr val="tx1"/>
            </a:solidFill>
          </p:grpSpPr>
          <p:sp>
            <p:nvSpPr>
              <p:cNvPr id="45"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rgbClr val="92D050"/>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46"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rgbClr val="92D050"/>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47"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rgbClr val="92D050"/>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48"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92D050"/>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49"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92D050"/>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50"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rgbClr val="92D050"/>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51"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rgbClr val="92D050"/>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endParaRPr lang="en-US" sz="28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grpSp>
      <p:grpSp>
        <p:nvGrpSpPr>
          <p:cNvPr id="53" name="Group 52"/>
          <p:cNvGrpSpPr/>
          <p:nvPr/>
        </p:nvGrpSpPr>
        <p:grpSpPr>
          <a:xfrm>
            <a:off x="8470042" y="1371582"/>
            <a:ext cx="2879918" cy="1114007"/>
            <a:chOff x="8614471" y="2530559"/>
            <a:chExt cx="3234236" cy="1114083"/>
          </a:xfrm>
        </p:grpSpPr>
        <p:sp>
          <p:nvSpPr>
            <p:cNvPr id="54" name="TextBox 53"/>
            <p:cNvSpPr txBox="1"/>
            <p:nvPr/>
          </p:nvSpPr>
          <p:spPr>
            <a:xfrm>
              <a:off x="8614471" y="2530559"/>
              <a:ext cx="1668711" cy="433100"/>
            </a:xfrm>
            <a:prstGeom prst="rect">
              <a:avLst/>
            </a:prstGeom>
            <a:noFill/>
          </p:spPr>
          <p:txBody>
            <a:bodyPr wrap="none" rtlCol="0">
              <a:spAutoFit/>
            </a:bodyPr>
            <a:lstStyle/>
            <a:p>
              <a:pPr>
                <a:lnSpc>
                  <a:spcPct val="130000"/>
                </a:lnSpc>
              </a:pPr>
              <a:r>
                <a:rPr lang="zh-CN" altLang="en-US" sz="1705" b="1" dirty="0" smtClean="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相关标题文字</a:t>
              </a:r>
              <a:endParaRPr lang="en-GB" sz="1705"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55" name="Rectangle 54"/>
            <p:cNvSpPr/>
            <p:nvPr/>
          </p:nvSpPr>
          <p:spPr>
            <a:xfrm>
              <a:off x="8614471" y="2924503"/>
              <a:ext cx="3234236" cy="720139"/>
            </a:xfrm>
            <a:prstGeom prst="rect">
              <a:avLst/>
            </a:prstGeom>
          </p:spPr>
          <p:txBody>
            <a:bodyPr wrap="square">
              <a:spAutoFit/>
            </a:bodyPr>
            <a:lstStyle/>
            <a:p>
              <a:pPr>
                <a:lnSpc>
                  <a:spcPct val="130000"/>
                </a:lnSpc>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点击添加相关标题文字，点击添加相关标题文字，点击添加相关标题文字，点击添加相关标题文字。</a:t>
              </a:r>
              <a:endParaRPr lang="en-GB"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56" name="Group 55"/>
          <p:cNvGrpSpPr/>
          <p:nvPr/>
        </p:nvGrpSpPr>
        <p:grpSpPr>
          <a:xfrm>
            <a:off x="8470042" y="3156974"/>
            <a:ext cx="2879918" cy="1128006"/>
            <a:chOff x="8614471" y="2516559"/>
            <a:chExt cx="3234236" cy="1128084"/>
          </a:xfrm>
        </p:grpSpPr>
        <p:sp>
          <p:nvSpPr>
            <p:cNvPr id="57" name="TextBox 56"/>
            <p:cNvSpPr txBox="1"/>
            <p:nvPr/>
          </p:nvSpPr>
          <p:spPr>
            <a:xfrm>
              <a:off x="8614471" y="2516559"/>
              <a:ext cx="1668711" cy="433100"/>
            </a:xfrm>
            <a:prstGeom prst="rect">
              <a:avLst/>
            </a:prstGeom>
            <a:noFill/>
          </p:spPr>
          <p:txBody>
            <a:bodyPr wrap="none" rtlCol="0">
              <a:spAutoFit/>
            </a:bodyPr>
            <a:lstStyle/>
            <a:p>
              <a:pPr>
                <a:lnSpc>
                  <a:spcPct val="130000"/>
                </a:lnSpc>
              </a:pPr>
              <a:r>
                <a:rPr lang="zh-CN" altLang="en-US" sz="1705" b="1" dirty="0" smtClean="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相关标题文字</a:t>
              </a:r>
              <a:endParaRPr lang="en-GB" sz="1705"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58" name="Rectangle 57"/>
            <p:cNvSpPr/>
            <p:nvPr/>
          </p:nvSpPr>
          <p:spPr>
            <a:xfrm>
              <a:off x="8614471" y="2924503"/>
              <a:ext cx="3234236" cy="720140"/>
            </a:xfrm>
            <a:prstGeom prst="rect">
              <a:avLst/>
            </a:prstGeom>
          </p:spPr>
          <p:txBody>
            <a:bodyPr wrap="square">
              <a:spAutoFit/>
            </a:bodyPr>
            <a:lstStyle/>
            <a:p>
              <a:pPr>
                <a:lnSpc>
                  <a:spcPct val="130000"/>
                </a:lnSpc>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点击添加相关标题文字，点击添加相关标题文字，点击添加相关标题文字，点击添加相关标题文字。</a:t>
              </a:r>
              <a:endParaRPr lang="en-GB"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59" name="Group 58"/>
          <p:cNvGrpSpPr/>
          <p:nvPr/>
        </p:nvGrpSpPr>
        <p:grpSpPr>
          <a:xfrm>
            <a:off x="8470042" y="4968952"/>
            <a:ext cx="2879918" cy="1108005"/>
            <a:chOff x="8614471" y="2536561"/>
            <a:chExt cx="3234236" cy="1108081"/>
          </a:xfrm>
        </p:grpSpPr>
        <p:sp>
          <p:nvSpPr>
            <p:cNvPr id="60" name="TextBox 59"/>
            <p:cNvSpPr txBox="1"/>
            <p:nvPr/>
          </p:nvSpPr>
          <p:spPr>
            <a:xfrm>
              <a:off x="8614471" y="2536561"/>
              <a:ext cx="1668711" cy="433100"/>
            </a:xfrm>
            <a:prstGeom prst="rect">
              <a:avLst/>
            </a:prstGeom>
            <a:noFill/>
          </p:spPr>
          <p:txBody>
            <a:bodyPr wrap="none" rtlCol="0">
              <a:spAutoFit/>
            </a:bodyPr>
            <a:lstStyle/>
            <a:p>
              <a:pPr>
                <a:lnSpc>
                  <a:spcPct val="130000"/>
                </a:lnSpc>
              </a:pPr>
              <a:r>
                <a:rPr lang="zh-CN" altLang="en-US" sz="1705" b="1" dirty="0" smtClean="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相关标题文字</a:t>
              </a:r>
              <a:endParaRPr lang="en-GB" sz="1705"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61" name="Rectangle 60"/>
            <p:cNvSpPr/>
            <p:nvPr/>
          </p:nvSpPr>
          <p:spPr>
            <a:xfrm>
              <a:off x="8614471" y="2924503"/>
              <a:ext cx="3234236" cy="720139"/>
            </a:xfrm>
            <a:prstGeom prst="rect">
              <a:avLst/>
            </a:prstGeom>
          </p:spPr>
          <p:txBody>
            <a:bodyPr wrap="square">
              <a:spAutoFit/>
            </a:bodyPr>
            <a:lstStyle/>
            <a:p>
              <a:pPr>
                <a:lnSpc>
                  <a:spcPct val="130000"/>
                </a:lnSpc>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点击添加相关标题文字，点击添加相关标题文字，点击添加相关标题文字，点击添加相关标题文字。</a:t>
              </a:r>
              <a:endParaRPr lang="en-GB"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62" name="Group 61"/>
          <p:cNvGrpSpPr/>
          <p:nvPr/>
        </p:nvGrpSpPr>
        <p:grpSpPr>
          <a:xfrm>
            <a:off x="979011" y="4049274"/>
            <a:ext cx="2895136" cy="1136971"/>
            <a:chOff x="8614471" y="2507594"/>
            <a:chExt cx="3234236" cy="1137049"/>
          </a:xfrm>
        </p:grpSpPr>
        <p:sp>
          <p:nvSpPr>
            <p:cNvPr id="63" name="TextBox 62"/>
            <p:cNvSpPr txBox="1"/>
            <p:nvPr/>
          </p:nvSpPr>
          <p:spPr>
            <a:xfrm>
              <a:off x="10188767" y="2507594"/>
              <a:ext cx="1659940" cy="433100"/>
            </a:xfrm>
            <a:prstGeom prst="rect">
              <a:avLst/>
            </a:prstGeom>
            <a:noFill/>
          </p:spPr>
          <p:txBody>
            <a:bodyPr wrap="none" rtlCol="0">
              <a:spAutoFit/>
            </a:bodyPr>
            <a:lstStyle/>
            <a:p>
              <a:pPr algn="r">
                <a:lnSpc>
                  <a:spcPct val="130000"/>
                </a:lnSpc>
              </a:pPr>
              <a:r>
                <a:rPr lang="zh-CN" altLang="en-US" sz="1705" b="1" dirty="0" smtClean="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相关标题文字</a:t>
              </a:r>
              <a:endParaRPr lang="en-GB" sz="1705"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64" name="Rectangle 63"/>
            <p:cNvSpPr/>
            <p:nvPr/>
          </p:nvSpPr>
          <p:spPr>
            <a:xfrm>
              <a:off x="8614471" y="2924503"/>
              <a:ext cx="3234236" cy="720140"/>
            </a:xfrm>
            <a:prstGeom prst="rect">
              <a:avLst/>
            </a:prstGeom>
          </p:spPr>
          <p:txBody>
            <a:bodyPr wrap="square">
              <a:spAutoFit/>
            </a:bodyPr>
            <a:lstStyle/>
            <a:p>
              <a:pPr algn="r">
                <a:lnSpc>
                  <a:spcPct val="130000"/>
                </a:lnSpc>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点击添加相关标题文字，点击添加相关标题文字，点击添加相关标题文字，点击添加相关标题文字。</a:t>
              </a:r>
              <a:endParaRPr lang="en-GB"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68" name="Group 67"/>
          <p:cNvGrpSpPr/>
          <p:nvPr/>
        </p:nvGrpSpPr>
        <p:grpSpPr>
          <a:xfrm>
            <a:off x="979011" y="2273367"/>
            <a:ext cx="2895136" cy="1122327"/>
            <a:chOff x="8614471" y="2522239"/>
            <a:chExt cx="3234236" cy="1122404"/>
          </a:xfrm>
        </p:grpSpPr>
        <p:sp>
          <p:nvSpPr>
            <p:cNvPr id="69" name="TextBox 68"/>
            <p:cNvSpPr txBox="1"/>
            <p:nvPr/>
          </p:nvSpPr>
          <p:spPr>
            <a:xfrm>
              <a:off x="10188767" y="2522239"/>
              <a:ext cx="1659940" cy="433100"/>
            </a:xfrm>
            <a:prstGeom prst="rect">
              <a:avLst/>
            </a:prstGeom>
            <a:noFill/>
          </p:spPr>
          <p:txBody>
            <a:bodyPr wrap="none" rtlCol="0">
              <a:spAutoFit/>
            </a:bodyPr>
            <a:lstStyle/>
            <a:p>
              <a:pPr algn="r">
                <a:lnSpc>
                  <a:spcPct val="130000"/>
                </a:lnSpc>
              </a:pPr>
              <a:r>
                <a:rPr lang="zh-CN" altLang="en-US" sz="1705" b="1" dirty="0" smtClean="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相关标题文字</a:t>
              </a:r>
              <a:endParaRPr lang="en-GB" sz="1705"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70" name="Rectangle 69"/>
            <p:cNvSpPr/>
            <p:nvPr/>
          </p:nvSpPr>
          <p:spPr>
            <a:xfrm>
              <a:off x="8614471" y="2924503"/>
              <a:ext cx="3234236" cy="720140"/>
            </a:xfrm>
            <a:prstGeom prst="rect">
              <a:avLst/>
            </a:prstGeom>
          </p:spPr>
          <p:txBody>
            <a:bodyPr wrap="square">
              <a:spAutoFit/>
            </a:bodyPr>
            <a:lstStyle/>
            <a:p>
              <a:pPr algn="r">
                <a:lnSpc>
                  <a:spcPct val="130000"/>
                </a:lnSpc>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点击添加相关标题文字，点击添加相关标题文字，点击添加相关标题文字，点击添加相关标题文字。</a:t>
              </a:r>
              <a:endParaRPr lang="en-GB"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grpSp>
      <p:sp>
        <p:nvSpPr>
          <p:cNvPr id="65" name="矩形 64"/>
          <p:cNvSpPr/>
          <p:nvPr/>
        </p:nvSpPr>
        <p:spPr>
          <a:xfrm>
            <a:off x="569" y="356490"/>
            <a:ext cx="155396" cy="546224"/>
          </a:xfrm>
          <a:prstGeom prst="rect">
            <a:avLst/>
          </a:prstGeom>
          <a:solidFill>
            <a:srgbClr val="FCC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sym typeface="Arial" panose="020B0604020202020204" pitchFamily="34" charset="0"/>
            </a:endParaRPr>
          </a:p>
        </p:txBody>
      </p:sp>
      <p:sp>
        <p:nvSpPr>
          <p:cNvPr id="66" name="TextBox 89"/>
          <p:cNvSpPr txBox="1"/>
          <p:nvPr/>
        </p:nvSpPr>
        <p:spPr>
          <a:xfrm>
            <a:off x="345495" y="358197"/>
            <a:ext cx="3078480" cy="546735"/>
          </a:xfrm>
          <a:prstGeom prst="rect">
            <a:avLst/>
          </a:prstGeom>
          <a:noFill/>
        </p:spPr>
        <p:txBody>
          <a:bodyPr wrap="none" rtlCol="0">
            <a:spAutoFit/>
          </a:bodyPr>
          <a:lstStyle/>
          <a:p>
            <a:pPr>
              <a:lnSpc>
                <a:spcPct val="130000"/>
              </a:lnSpc>
            </a:pPr>
            <a:r>
              <a:rPr lang="zh-CN" altLang="en-US" sz="2275"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点击添加相关标题文字</a:t>
            </a:r>
            <a:endParaRPr lang="en-GB" sz="2275"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additive="base">
                                        <p:cTn id="13" dur="500" fill="hold"/>
                                        <p:tgtEl>
                                          <p:spTgt spid="66"/>
                                        </p:tgtEl>
                                        <p:attrNameLst>
                                          <p:attrName>ppt_x</p:attrName>
                                        </p:attrNameLst>
                                      </p:cBhvr>
                                      <p:tavLst>
                                        <p:tav tm="0">
                                          <p:val>
                                            <p:strVal val="0-#ppt_w/2"/>
                                          </p:val>
                                        </p:tav>
                                        <p:tav tm="100000">
                                          <p:val>
                                            <p:strVal val="#ppt_x"/>
                                          </p:val>
                                        </p:tav>
                                      </p:tavLst>
                                    </p:anim>
                                    <p:anim calcmode="lin" valueType="num">
                                      <p:cBhvr additive="base">
                                        <p:cTn id="14" dur="500" fill="hold"/>
                                        <p:tgtEl>
                                          <p:spTgt spid="66"/>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16" presetClass="entr" presetSubtype="21" fill="hold" nodeType="after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barn(inVertical)">
                                      <p:cBhvr>
                                        <p:cTn id="18" dur="500"/>
                                        <p:tgtEl>
                                          <p:spTgt spid="52"/>
                                        </p:tgtEl>
                                      </p:cBhvr>
                                    </p:animEffect>
                                  </p:childTnLst>
                                </p:cTn>
                              </p:par>
                            </p:childTnLst>
                          </p:cTn>
                        </p:par>
                        <p:par>
                          <p:cTn id="19" fill="hold">
                            <p:stCondLst>
                              <p:cond delay="1000"/>
                            </p:stCondLst>
                            <p:childTnLst>
                              <p:par>
                                <p:cTn id="20" presetID="12" presetClass="entr" presetSubtype="8" fill="hold" nodeType="afterEffect">
                                  <p:stCondLst>
                                    <p:cond delay="0"/>
                                  </p:stCondLst>
                                  <p:childTnLst>
                                    <p:set>
                                      <p:cBhvr>
                                        <p:cTn id="21" dur="1" fill="hold">
                                          <p:stCondLst>
                                            <p:cond delay="0"/>
                                          </p:stCondLst>
                                        </p:cTn>
                                        <p:tgtEl>
                                          <p:spTgt spid="53"/>
                                        </p:tgtEl>
                                        <p:attrNameLst>
                                          <p:attrName>style.visibility</p:attrName>
                                        </p:attrNameLst>
                                      </p:cBhvr>
                                      <p:to>
                                        <p:strVal val="visible"/>
                                      </p:to>
                                    </p:set>
                                    <p:anim calcmode="lin" valueType="num">
                                      <p:cBhvr additive="base">
                                        <p:cTn id="22" dur="500"/>
                                        <p:tgtEl>
                                          <p:spTgt spid="53"/>
                                        </p:tgtEl>
                                        <p:attrNameLst>
                                          <p:attrName>ppt_x</p:attrName>
                                        </p:attrNameLst>
                                      </p:cBhvr>
                                      <p:tavLst>
                                        <p:tav tm="0">
                                          <p:val>
                                            <p:strVal val="#ppt_x-#ppt_w*1.125000"/>
                                          </p:val>
                                        </p:tav>
                                        <p:tav tm="100000">
                                          <p:val>
                                            <p:strVal val="#ppt_x"/>
                                          </p:val>
                                        </p:tav>
                                      </p:tavLst>
                                    </p:anim>
                                    <p:animEffect transition="in" filter="wipe(right)">
                                      <p:cBhvr>
                                        <p:cTn id="23" dur="500"/>
                                        <p:tgtEl>
                                          <p:spTgt spid="53"/>
                                        </p:tgtEl>
                                      </p:cBhvr>
                                    </p:animEffect>
                                  </p:childTnLst>
                                </p:cTn>
                              </p:par>
                            </p:childTnLst>
                          </p:cTn>
                        </p:par>
                        <p:par>
                          <p:cTn id="24" fill="hold">
                            <p:stCondLst>
                              <p:cond delay="1500"/>
                            </p:stCondLst>
                            <p:childTnLst>
                              <p:par>
                                <p:cTn id="25" presetID="12" presetClass="entr" presetSubtype="8" fill="hold" nodeType="after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p:tgtEl>
                                          <p:spTgt spid="56"/>
                                        </p:tgtEl>
                                        <p:attrNameLst>
                                          <p:attrName>ppt_x</p:attrName>
                                        </p:attrNameLst>
                                      </p:cBhvr>
                                      <p:tavLst>
                                        <p:tav tm="0">
                                          <p:val>
                                            <p:strVal val="#ppt_x-#ppt_w*1.125000"/>
                                          </p:val>
                                        </p:tav>
                                        <p:tav tm="100000">
                                          <p:val>
                                            <p:strVal val="#ppt_x"/>
                                          </p:val>
                                        </p:tav>
                                      </p:tavLst>
                                    </p:anim>
                                    <p:animEffect transition="in" filter="wipe(right)">
                                      <p:cBhvr>
                                        <p:cTn id="28" dur="500"/>
                                        <p:tgtEl>
                                          <p:spTgt spid="56"/>
                                        </p:tgtEl>
                                      </p:cBhvr>
                                    </p:animEffect>
                                  </p:childTnLst>
                                </p:cTn>
                              </p:par>
                            </p:childTnLst>
                          </p:cTn>
                        </p:par>
                        <p:par>
                          <p:cTn id="29" fill="hold">
                            <p:stCondLst>
                              <p:cond delay="2000"/>
                            </p:stCondLst>
                            <p:childTnLst>
                              <p:par>
                                <p:cTn id="30" presetID="12" presetClass="entr" presetSubtype="8" fill="hold" nodeType="afterEffect">
                                  <p:stCondLst>
                                    <p:cond delay="0"/>
                                  </p:stCondLst>
                                  <p:childTnLst>
                                    <p:set>
                                      <p:cBhvr>
                                        <p:cTn id="31" dur="1" fill="hold">
                                          <p:stCondLst>
                                            <p:cond delay="0"/>
                                          </p:stCondLst>
                                        </p:cTn>
                                        <p:tgtEl>
                                          <p:spTgt spid="59"/>
                                        </p:tgtEl>
                                        <p:attrNameLst>
                                          <p:attrName>style.visibility</p:attrName>
                                        </p:attrNameLst>
                                      </p:cBhvr>
                                      <p:to>
                                        <p:strVal val="visible"/>
                                      </p:to>
                                    </p:set>
                                    <p:anim calcmode="lin" valueType="num">
                                      <p:cBhvr additive="base">
                                        <p:cTn id="32" dur="500"/>
                                        <p:tgtEl>
                                          <p:spTgt spid="59"/>
                                        </p:tgtEl>
                                        <p:attrNameLst>
                                          <p:attrName>ppt_x</p:attrName>
                                        </p:attrNameLst>
                                      </p:cBhvr>
                                      <p:tavLst>
                                        <p:tav tm="0">
                                          <p:val>
                                            <p:strVal val="#ppt_x-#ppt_w*1.125000"/>
                                          </p:val>
                                        </p:tav>
                                        <p:tav tm="100000">
                                          <p:val>
                                            <p:strVal val="#ppt_x"/>
                                          </p:val>
                                        </p:tav>
                                      </p:tavLst>
                                    </p:anim>
                                    <p:animEffect transition="in" filter="wipe(right)">
                                      <p:cBhvr>
                                        <p:cTn id="33" dur="500"/>
                                        <p:tgtEl>
                                          <p:spTgt spid="59"/>
                                        </p:tgtEl>
                                      </p:cBhvr>
                                    </p:animEffect>
                                  </p:childTnLst>
                                </p:cTn>
                              </p:par>
                            </p:childTnLst>
                          </p:cTn>
                        </p:par>
                        <p:par>
                          <p:cTn id="34" fill="hold">
                            <p:stCondLst>
                              <p:cond delay="2500"/>
                            </p:stCondLst>
                            <p:childTnLst>
                              <p:par>
                                <p:cTn id="35" presetID="12" presetClass="entr" presetSubtype="2" fill="hold" nodeType="afterEffect">
                                  <p:stCondLst>
                                    <p:cond delay="0"/>
                                  </p:stCondLst>
                                  <p:childTnLst>
                                    <p:set>
                                      <p:cBhvr>
                                        <p:cTn id="36" dur="1" fill="hold">
                                          <p:stCondLst>
                                            <p:cond delay="0"/>
                                          </p:stCondLst>
                                        </p:cTn>
                                        <p:tgtEl>
                                          <p:spTgt spid="68"/>
                                        </p:tgtEl>
                                        <p:attrNameLst>
                                          <p:attrName>style.visibility</p:attrName>
                                        </p:attrNameLst>
                                      </p:cBhvr>
                                      <p:to>
                                        <p:strVal val="visible"/>
                                      </p:to>
                                    </p:set>
                                    <p:anim calcmode="lin" valueType="num">
                                      <p:cBhvr additive="base">
                                        <p:cTn id="37" dur="500"/>
                                        <p:tgtEl>
                                          <p:spTgt spid="68"/>
                                        </p:tgtEl>
                                        <p:attrNameLst>
                                          <p:attrName>ppt_x</p:attrName>
                                        </p:attrNameLst>
                                      </p:cBhvr>
                                      <p:tavLst>
                                        <p:tav tm="0">
                                          <p:val>
                                            <p:strVal val="#ppt_x+#ppt_w*1.125000"/>
                                          </p:val>
                                        </p:tav>
                                        <p:tav tm="100000">
                                          <p:val>
                                            <p:strVal val="#ppt_x"/>
                                          </p:val>
                                        </p:tav>
                                      </p:tavLst>
                                    </p:anim>
                                    <p:animEffect transition="in" filter="wipe(left)">
                                      <p:cBhvr>
                                        <p:cTn id="38" dur="500"/>
                                        <p:tgtEl>
                                          <p:spTgt spid="68"/>
                                        </p:tgtEl>
                                      </p:cBhvr>
                                    </p:animEffect>
                                  </p:childTnLst>
                                </p:cTn>
                              </p:par>
                            </p:childTnLst>
                          </p:cTn>
                        </p:par>
                        <p:par>
                          <p:cTn id="39" fill="hold">
                            <p:stCondLst>
                              <p:cond delay="3000"/>
                            </p:stCondLst>
                            <p:childTnLst>
                              <p:par>
                                <p:cTn id="40" presetID="12" presetClass="entr" presetSubtype="2" fill="hold" nodeType="afterEffect">
                                  <p:stCondLst>
                                    <p:cond delay="0"/>
                                  </p:stCondLst>
                                  <p:childTnLst>
                                    <p:set>
                                      <p:cBhvr>
                                        <p:cTn id="41" dur="1" fill="hold">
                                          <p:stCondLst>
                                            <p:cond delay="0"/>
                                          </p:stCondLst>
                                        </p:cTn>
                                        <p:tgtEl>
                                          <p:spTgt spid="62"/>
                                        </p:tgtEl>
                                        <p:attrNameLst>
                                          <p:attrName>style.visibility</p:attrName>
                                        </p:attrNameLst>
                                      </p:cBhvr>
                                      <p:to>
                                        <p:strVal val="visible"/>
                                      </p:to>
                                    </p:set>
                                    <p:anim calcmode="lin" valueType="num">
                                      <p:cBhvr additive="base">
                                        <p:cTn id="42" dur="500"/>
                                        <p:tgtEl>
                                          <p:spTgt spid="62"/>
                                        </p:tgtEl>
                                        <p:attrNameLst>
                                          <p:attrName>ppt_x</p:attrName>
                                        </p:attrNameLst>
                                      </p:cBhvr>
                                      <p:tavLst>
                                        <p:tav tm="0">
                                          <p:val>
                                            <p:strVal val="#ppt_x+#ppt_w*1.125000"/>
                                          </p:val>
                                        </p:tav>
                                        <p:tav tm="100000">
                                          <p:val>
                                            <p:strVal val="#ppt_x"/>
                                          </p:val>
                                        </p:tav>
                                      </p:tavLst>
                                    </p:anim>
                                    <p:animEffect transition="in" filter="wipe(left)">
                                      <p:cBhvr>
                                        <p:cTn id="4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nimBg="1"/>
      <p:bldP spid="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2"/>
          <p:cNvSpPr/>
          <p:nvPr/>
        </p:nvSpPr>
        <p:spPr>
          <a:xfrm rot="1299601">
            <a:off x="6637977" y="2198074"/>
            <a:ext cx="989417" cy="679336"/>
          </a:xfrm>
          <a:custGeom>
            <a:avLst/>
            <a:gdLst/>
            <a:ahLst/>
            <a:cxnLst/>
            <a:rect l="l" t="t" r="r" b="b"/>
            <a:pathLst>
              <a:path w="2404337" h="1013447">
                <a:moveTo>
                  <a:pt x="2404337" y="0"/>
                </a:moveTo>
                <a:lnTo>
                  <a:pt x="2404337" y="1013447"/>
                </a:lnTo>
                <a:cubicBezTo>
                  <a:pt x="1580832" y="549916"/>
                  <a:pt x="647382" y="523488"/>
                  <a:pt x="0" y="944007"/>
                </a:cubicBezTo>
                <a:lnTo>
                  <a:pt x="0" y="0"/>
                </a:lnTo>
                <a:lnTo>
                  <a:pt x="61272" y="0"/>
                </a:lnTo>
                <a:cubicBezTo>
                  <a:pt x="395627" y="149555"/>
                  <a:pt x="785812" y="234382"/>
                  <a:pt x="1202168" y="234382"/>
                </a:cubicBezTo>
                <a:cubicBezTo>
                  <a:pt x="1618527" y="234382"/>
                  <a:pt x="2008712" y="149555"/>
                  <a:pt x="2343067" y="0"/>
                </a:cubicBezTo>
                <a:close/>
              </a:path>
            </a:pathLst>
          </a:custGeom>
          <a:solidFill>
            <a:schemeClr val="bg1">
              <a:lumMod val="75000"/>
            </a:schemeClr>
          </a:solidFill>
          <a:ln w="25400" cap="flat" cmpd="sng" algn="ctr">
            <a:noFill/>
            <a:prstDash val="solid"/>
          </a:ln>
          <a:effectLst/>
        </p:spPr>
        <p:txBody>
          <a:bodyPr rot="0" spcFirstLastPara="0" vertOverflow="overflow" horzOverflow="overflow" vert="horz" wrap="square" lIns="91433" tIns="45716" rIns="91433" bIns="45716" numCol="1" spcCol="0" rtlCol="0" fromWordArt="0" anchor="ctr" anchorCtr="0" forceAA="0" compatLnSpc="1">
            <a:noAutofit/>
          </a:bodyPr>
          <a:lstStyle/>
          <a:p>
            <a:pPr algn="ctr" defTabSz="963930" fontAlgn="auto">
              <a:lnSpc>
                <a:spcPct val="130000"/>
              </a:lnSpc>
              <a:spcBef>
                <a:spcPts val="0"/>
              </a:spcBef>
              <a:spcAft>
                <a:spcPts val="0"/>
              </a:spcAft>
              <a:defRPr/>
            </a:pPr>
            <a:endParaRPr lang="en-US" sz="1400" kern="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7" name="矩形 2"/>
          <p:cNvSpPr/>
          <p:nvPr/>
        </p:nvSpPr>
        <p:spPr>
          <a:xfrm rot="18439371">
            <a:off x="7083655" y="3479374"/>
            <a:ext cx="963490" cy="679336"/>
          </a:xfrm>
          <a:custGeom>
            <a:avLst/>
            <a:gdLst/>
            <a:ahLst/>
            <a:cxnLst/>
            <a:rect l="l" t="t" r="r" b="b"/>
            <a:pathLst>
              <a:path w="2404337" h="1013447">
                <a:moveTo>
                  <a:pt x="2404337" y="0"/>
                </a:moveTo>
                <a:lnTo>
                  <a:pt x="2404337" y="1013447"/>
                </a:lnTo>
                <a:cubicBezTo>
                  <a:pt x="1580832" y="549916"/>
                  <a:pt x="647382" y="523488"/>
                  <a:pt x="0" y="944007"/>
                </a:cubicBezTo>
                <a:lnTo>
                  <a:pt x="0" y="0"/>
                </a:lnTo>
                <a:lnTo>
                  <a:pt x="61272" y="0"/>
                </a:lnTo>
                <a:cubicBezTo>
                  <a:pt x="395627" y="149555"/>
                  <a:pt x="785812" y="234382"/>
                  <a:pt x="1202168" y="234382"/>
                </a:cubicBezTo>
                <a:cubicBezTo>
                  <a:pt x="1618527" y="234382"/>
                  <a:pt x="2008712" y="149555"/>
                  <a:pt x="2343067" y="0"/>
                </a:cubicBezTo>
                <a:close/>
              </a:path>
            </a:pathLst>
          </a:custGeom>
          <a:solidFill>
            <a:schemeClr val="bg1">
              <a:lumMod val="75000"/>
            </a:schemeClr>
          </a:solidFill>
          <a:ln w="25400" cap="flat" cmpd="sng" algn="ctr">
            <a:noFill/>
            <a:prstDash val="solid"/>
          </a:ln>
          <a:effectLst/>
        </p:spPr>
        <p:txBody>
          <a:bodyPr rot="0" spcFirstLastPara="0" vertOverflow="overflow" horzOverflow="overflow" vert="horz" wrap="square" lIns="91433" tIns="45716" rIns="91433" bIns="45716" numCol="1" spcCol="0" rtlCol="0" fromWordArt="0" anchor="ctr" anchorCtr="0" forceAA="0" compatLnSpc="1">
            <a:noAutofit/>
          </a:bodyPr>
          <a:lstStyle/>
          <a:p>
            <a:pPr algn="ctr" defTabSz="963930" fontAlgn="auto">
              <a:lnSpc>
                <a:spcPct val="130000"/>
              </a:lnSpc>
              <a:spcBef>
                <a:spcPts val="0"/>
              </a:spcBef>
              <a:spcAft>
                <a:spcPts val="0"/>
              </a:spcAft>
              <a:defRPr/>
            </a:pPr>
            <a:endParaRPr lang="en-US" sz="1400" kern="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8" name="矩形 2"/>
          <p:cNvSpPr/>
          <p:nvPr/>
        </p:nvSpPr>
        <p:spPr>
          <a:xfrm rot="19965802">
            <a:off x="5307534" y="4793246"/>
            <a:ext cx="1188368" cy="679336"/>
          </a:xfrm>
          <a:custGeom>
            <a:avLst/>
            <a:gdLst/>
            <a:ahLst/>
            <a:cxnLst/>
            <a:rect l="l" t="t" r="r" b="b"/>
            <a:pathLst>
              <a:path w="2404337" h="1013447">
                <a:moveTo>
                  <a:pt x="2404337" y="0"/>
                </a:moveTo>
                <a:lnTo>
                  <a:pt x="2404337" y="1013447"/>
                </a:lnTo>
                <a:cubicBezTo>
                  <a:pt x="1580832" y="549916"/>
                  <a:pt x="647382" y="523488"/>
                  <a:pt x="0" y="944007"/>
                </a:cubicBezTo>
                <a:lnTo>
                  <a:pt x="0" y="0"/>
                </a:lnTo>
                <a:lnTo>
                  <a:pt x="61272" y="0"/>
                </a:lnTo>
                <a:cubicBezTo>
                  <a:pt x="395627" y="149555"/>
                  <a:pt x="785812" y="234382"/>
                  <a:pt x="1202168" y="234382"/>
                </a:cubicBezTo>
                <a:cubicBezTo>
                  <a:pt x="1618527" y="234382"/>
                  <a:pt x="2008712" y="149555"/>
                  <a:pt x="2343067" y="0"/>
                </a:cubicBezTo>
                <a:close/>
              </a:path>
            </a:pathLst>
          </a:custGeom>
          <a:solidFill>
            <a:schemeClr val="bg1">
              <a:lumMod val="75000"/>
            </a:schemeClr>
          </a:solidFill>
          <a:ln w="25400" cap="flat" cmpd="sng" algn="ctr">
            <a:noFill/>
            <a:prstDash val="solid"/>
          </a:ln>
          <a:effectLst/>
        </p:spPr>
        <p:txBody>
          <a:bodyPr rot="0" spcFirstLastPara="0" vertOverflow="overflow" horzOverflow="overflow" vert="horz" wrap="square" lIns="91433" tIns="45716" rIns="91433" bIns="45716" numCol="1" spcCol="0" rtlCol="0" fromWordArt="0" anchor="ctr" anchorCtr="0" forceAA="0" compatLnSpc="1">
            <a:noAutofit/>
          </a:bodyPr>
          <a:lstStyle/>
          <a:p>
            <a:pPr algn="ctr" defTabSz="963930" fontAlgn="auto">
              <a:lnSpc>
                <a:spcPct val="130000"/>
              </a:lnSpc>
              <a:spcBef>
                <a:spcPts val="0"/>
              </a:spcBef>
              <a:spcAft>
                <a:spcPts val="0"/>
              </a:spcAft>
              <a:defRPr/>
            </a:pPr>
            <a:endParaRPr lang="en-US" sz="1400" kern="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 name="矩形 2"/>
          <p:cNvSpPr/>
          <p:nvPr/>
        </p:nvSpPr>
        <p:spPr>
          <a:xfrm rot="14845537">
            <a:off x="3760929" y="4127304"/>
            <a:ext cx="1188369" cy="679336"/>
          </a:xfrm>
          <a:custGeom>
            <a:avLst/>
            <a:gdLst/>
            <a:ahLst/>
            <a:cxnLst/>
            <a:rect l="l" t="t" r="r" b="b"/>
            <a:pathLst>
              <a:path w="2404337" h="1013447">
                <a:moveTo>
                  <a:pt x="2404337" y="0"/>
                </a:moveTo>
                <a:lnTo>
                  <a:pt x="2404337" y="1013447"/>
                </a:lnTo>
                <a:cubicBezTo>
                  <a:pt x="1580832" y="549916"/>
                  <a:pt x="647382" y="523488"/>
                  <a:pt x="0" y="944007"/>
                </a:cubicBezTo>
                <a:lnTo>
                  <a:pt x="0" y="0"/>
                </a:lnTo>
                <a:lnTo>
                  <a:pt x="61272" y="0"/>
                </a:lnTo>
                <a:cubicBezTo>
                  <a:pt x="395627" y="149555"/>
                  <a:pt x="785812" y="234382"/>
                  <a:pt x="1202168" y="234382"/>
                </a:cubicBezTo>
                <a:cubicBezTo>
                  <a:pt x="1618527" y="234382"/>
                  <a:pt x="2008712" y="149555"/>
                  <a:pt x="2343067" y="0"/>
                </a:cubicBezTo>
                <a:close/>
              </a:path>
            </a:pathLst>
          </a:custGeom>
          <a:solidFill>
            <a:schemeClr val="bg1">
              <a:lumMod val="75000"/>
            </a:schemeClr>
          </a:solidFill>
          <a:ln w="25400" cap="flat" cmpd="sng" algn="ctr">
            <a:noFill/>
            <a:prstDash val="solid"/>
          </a:ln>
          <a:effectLst/>
        </p:spPr>
        <p:txBody>
          <a:bodyPr rot="0" spcFirstLastPara="0" vertOverflow="overflow" horzOverflow="overflow" vert="horz" wrap="square" lIns="91433" tIns="45716" rIns="91433" bIns="45716" numCol="1" spcCol="0" rtlCol="0" fromWordArt="0" anchor="ctr" anchorCtr="0" forceAA="0" compatLnSpc="1">
            <a:noAutofit/>
          </a:bodyPr>
          <a:lstStyle/>
          <a:p>
            <a:pPr algn="ctr" defTabSz="963930" fontAlgn="auto">
              <a:lnSpc>
                <a:spcPct val="130000"/>
              </a:lnSpc>
              <a:spcBef>
                <a:spcPts val="0"/>
              </a:spcBef>
              <a:spcAft>
                <a:spcPts val="0"/>
              </a:spcAft>
              <a:defRPr/>
            </a:pPr>
            <a:endParaRPr lang="en-US" sz="1400" kern="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nvGrpSpPr>
          <p:cNvPr id="17" name="Group 16"/>
          <p:cNvGrpSpPr/>
          <p:nvPr/>
        </p:nvGrpSpPr>
        <p:grpSpPr>
          <a:xfrm>
            <a:off x="3865630" y="4847564"/>
            <a:ext cx="1655546" cy="1399790"/>
            <a:chOff x="3865326" y="4847662"/>
            <a:chExt cx="1655660" cy="1399886"/>
          </a:xfrm>
        </p:grpSpPr>
        <p:grpSp>
          <p:nvGrpSpPr>
            <p:cNvPr id="11" name="组合 53"/>
            <p:cNvGrpSpPr/>
            <p:nvPr/>
          </p:nvGrpSpPr>
          <p:grpSpPr>
            <a:xfrm rot="759468">
              <a:off x="4121100" y="4847662"/>
              <a:ext cx="1399886" cy="1399886"/>
              <a:chOff x="3239852" y="1844824"/>
              <a:chExt cx="2664296" cy="2664296"/>
            </a:xfrm>
          </p:grpSpPr>
          <p:sp>
            <p:nvSpPr>
              <p:cNvPr id="36" name="椭圆 83"/>
              <p:cNvSpPr/>
              <p:nvPr/>
            </p:nvSpPr>
            <p:spPr>
              <a:xfrm>
                <a:off x="3239852" y="1844824"/>
                <a:ext cx="2664296" cy="2664296"/>
              </a:xfrm>
              <a:prstGeom prst="ellipse">
                <a:avLst/>
              </a:prstGeom>
              <a:solidFill>
                <a:schemeClr val="bg1">
                  <a:lumMod val="95000"/>
                </a:schemeClr>
              </a:solidFill>
              <a:ln w="25400" cap="flat" cmpd="sng" algn="ctr">
                <a:solidFill>
                  <a:sysClr val="window" lastClr="FFFFFF"/>
                </a:solidFill>
                <a:prstDash val="solid"/>
              </a:ln>
              <a:effectLst>
                <a:outerShdw blurRad="381000" dist="127000" dir="2700000" algn="tl" rotWithShape="0">
                  <a:prstClr val="black">
                    <a:alpha val="40000"/>
                  </a:prstClr>
                </a:outerShdw>
              </a:effectLst>
            </p:spPr>
            <p:txBody>
              <a:bodyPr rtlCol="0" anchor="ctr"/>
              <a:lstStyle/>
              <a:p>
                <a:pPr algn="ctr" defTabSz="963930" fontAlgn="auto">
                  <a:lnSpc>
                    <a:spcPct val="130000"/>
                  </a:lnSpc>
                  <a:spcBef>
                    <a:spcPts val="0"/>
                  </a:spcBef>
                  <a:spcAft>
                    <a:spcPts val="0"/>
                  </a:spcAft>
                  <a:defRPr/>
                </a:pPr>
                <a:endParaRPr lang="en-US" sz="1200" kern="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7" name="椭圆 84"/>
              <p:cNvSpPr/>
              <p:nvPr/>
            </p:nvSpPr>
            <p:spPr>
              <a:xfrm>
                <a:off x="3546002" y="2150974"/>
                <a:ext cx="2051997" cy="2051997"/>
              </a:xfrm>
              <a:prstGeom prst="ellipse">
                <a:avLst/>
              </a:prstGeom>
              <a:solidFill>
                <a:srgbClr val="769EBF"/>
              </a:solidFill>
              <a:ln w="25400" cap="flat" cmpd="sng" algn="ctr">
                <a:solidFill>
                  <a:sysClr val="window" lastClr="FFFFFF">
                    <a:lumMod val="95000"/>
                  </a:sysClr>
                </a:solidFill>
                <a:prstDash val="solid"/>
              </a:ln>
              <a:effectLst/>
            </p:spPr>
            <p:txBody>
              <a:bodyPr rtlCol="0" anchor="ctr"/>
              <a:lstStyle/>
              <a:p>
                <a:pPr algn="ctr" defTabSz="963930" fontAlgn="auto">
                  <a:lnSpc>
                    <a:spcPct val="130000"/>
                  </a:lnSpc>
                  <a:spcBef>
                    <a:spcPts val="0"/>
                  </a:spcBef>
                  <a:spcAft>
                    <a:spcPts val="0"/>
                  </a:spcAft>
                  <a:defRPr/>
                </a:pPr>
                <a:endParaRPr lang="en-US" sz="1200" kern="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sp>
          <p:nvSpPr>
            <p:cNvPr id="22" name="椭圆 69"/>
            <p:cNvSpPr/>
            <p:nvPr/>
          </p:nvSpPr>
          <p:spPr>
            <a:xfrm>
              <a:off x="3865326" y="5619034"/>
              <a:ext cx="438612" cy="438612"/>
            </a:xfrm>
            <a:prstGeom prst="ellipse">
              <a:avLst/>
            </a:prstGeom>
            <a:solidFill>
              <a:srgbClr val="769EBF"/>
            </a:solidFill>
            <a:ln w="57150" cap="flat" cmpd="sng" algn="ctr">
              <a:solidFill>
                <a:sysClr val="window" lastClr="FFFFFF"/>
              </a:solidFill>
              <a:prstDash val="solid"/>
            </a:ln>
            <a:effectLst/>
          </p:spPr>
          <p:txBody>
            <a:bodyPr rot="0" spcFirstLastPara="0" vertOverflow="overflow" horzOverflow="overflow" vert="horz" wrap="square" lIns="91433" tIns="45716" rIns="91433" bIns="45716" numCol="1" spcCol="0" rtlCol="0" fromWordArt="0" anchor="ctr" anchorCtr="0" forceAA="0" compatLnSpc="1">
              <a:noAutofit/>
            </a:bodyPr>
            <a:lstStyle/>
            <a:p>
              <a:pPr algn="ctr" defTabSz="963930" fontAlgn="auto">
                <a:lnSpc>
                  <a:spcPct val="130000"/>
                </a:lnSpc>
                <a:spcBef>
                  <a:spcPts val="0"/>
                </a:spcBef>
                <a:spcAft>
                  <a:spcPts val="0"/>
                </a:spcAft>
                <a:defRPr/>
              </a:pPr>
              <a:endParaRPr lang="en-US" sz="1200" kern="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3" name="TextBox 22"/>
            <p:cNvSpPr txBox="1"/>
            <p:nvPr/>
          </p:nvSpPr>
          <p:spPr>
            <a:xfrm flipH="1">
              <a:off x="3878295" y="5658730"/>
              <a:ext cx="412673" cy="45088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defTabSz="963930" fontAlgn="auto">
                <a:lnSpc>
                  <a:spcPct val="130000"/>
                </a:lnSpc>
                <a:spcBef>
                  <a:spcPts val="0"/>
                </a:spcBef>
                <a:spcAft>
                  <a:spcPts val="0"/>
                </a:spcAft>
                <a:defRPr/>
              </a:pPr>
              <a:r>
                <a:rPr lang="en-US" altLang="zh-CN" sz="1800" dirty="0">
                  <a:solidFill>
                    <a:schemeClr val="bg1"/>
                  </a:solidFill>
                  <a:effectLst>
                    <a:outerShdw blurRad="63500" sx="102000" sy="102000" algn="ctr" rotWithShape="0">
                      <a:prstClr val="black">
                        <a:alpha val="40000"/>
                      </a:prstClr>
                    </a:outerShdw>
                  </a:effectLst>
                  <a:latin typeface="Arial" panose="020B0604020202020204" pitchFamily="34" charset="0"/>
                  <a:cs typeface="Times New Roman" panose="02020603050405020304" pitchFamily="18" charset="0"/>
                  <a:sym typeface="Arial" panose="020B0604020202020204" pitchFamily="34" charset="0"/>
                </a:rPr>
                <a:t>2</a:t>
              </a:r>
              <a:endParaRPr lang="zh-CN" altLang="en-US" sz="1800" dirty="0">
                <a:solidFill>
                  <a:schemeClr val="bg1"/>
                </a:solidFill>
                <a:effectLst>
                  <a:outerShdw blurRad="63500" sx="102000" sy="102000" algn="ctr" rotWithShape="0">
                    <a:prstClr val="black">
                      <a:alpha val="40000"/>
                    </a:prstClr>
                  </a:outerShdw>
                </a:effectLst>
                <a:latin typeface="Arial" panose="020B0604020202020204" pitchFamily="34" charset="0"/>
                <a:cs typeface="Times New Roman" panose="02020603050405020304" pitchFamily="18" charset="0"/>
                <a:sym typeface="Arial" panose="020B0604020202020204" pitchFamily="34" charset="0"/>
              </a:endParaRPr>
            </a:p>
          </p:txBody>
        </p:sp>
        <p:grpSp>
          <p:nvGrpSpPr>
            <p:cNvPr id="42" name="Group 41"/>
            <p:cNvGrpSpPr/>
            <p:nvPr/>
          </p:nvGrpSpPr>
          <p:grpSpPr>
            <a:xfrm>
              <a:off x="4588871" y="5315036"/>
              <a:ext cx="464344" cy="465138"/>
              <a:chOff x="9145588" y="4435475"/>
              <a:chExt cx="464344" cy="465138"/>
            </a:xfrm>
            <a:solidFill>
              <a:schemeClr val="bg2"/>
            </a:solidFill>
          </p:grpSpPr>
          <p:sp>
            <p:nvSpPr>
              <p:cNvPr id="43"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2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4"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2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5"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2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6"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2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7"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2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8"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2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9"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2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0"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2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1"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20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grpSp>
      <p:grpSp>
        <p:nvGrpSpPr>
          <p:cNvPr id="15" name="Group 14"/>
          <p:cNvGrpSpPr/>
          <p:nvPr/>
        </p:nvGrpSpPr>
        <p:grpSpPr>
          <a:xfrm>
            <a:off x="7447056" y="2222892"/>
            <a:ext cx="1551147" cy="1430926"/>
            <a:chOff x="7446998" y="2222810"/>
            <a:chExt cx="1551254" cy="1431024"/>
          </a:xfrm>
        </p:grpSpPr>
        <p:grpSp>
          <p:nvGrpSpPr>
            <p:cNvPr id="13" name="组合 55"/>
            <p:cNvGrpSpPr/>
            <p:nvPr/>
          </p:nvGrpSpPr>
          <p:grpSpPr>
            <a:xfrm rot="759468">
              <a:off x="7446998" y="2253948"/>
              <a:ext cx="1399886" cy="1399886"/>
              <a:chOff x="3239852" y="1844824"/>
              <a:chExt cx="2664296" cy="2664296"/>
            </a:xfrm>
          </p:grpSpPr>
          <p:sp>
            <p:nvSpPr>
              <p:cNvPr id="32" name="椭圆 79"/>
              <p:cNvSpPr/>
              <p:nvPr/>
            </p:nvSpPr>
            <p:spPr>
              <a:xfrm>
                <a:off x="3239852" y="1844824"/>
                <a:ext cx="2664296" cy="2664296"/>
              </a:xfrm>
              <a:prstGeom prst="ellipse">
                <a:avLst/>
              </a:prstGeom>
              <a:solidFill>
                <a:schemeClr val="bg1">
                  <a:lumMod val="95000"/>
                </a:schemeClr>
              </a:solidFill>
              <a:ln w="25400" cap="flat" cmpd="sng" algn="ctr">
                <a:solidFill>
                  <a:sysClr val="window" lastClr="FFFFFF"/>
                </a:solidFill>
                <a:prstDash val="solid"/>
              </a:ln>
              <a:effectLst>
                <a:outerShdw blurRad="381000" dist="127000" dir="2700000" algn="tl" rotWithShape="0">
                  <a:prstClr val="black">
                    <a:alpha val="40000"/>
                  </a:prstClr>
                </a:outerShdw>
              </a:effectLst>
            </p:spPr>
            <p:txBody>
              <a:bodyPr rtlCol="0" anchor="ctr"/>
              <a:lstStyle/>
              <a:p>
                <a:pPr algn="ctr" defTabSz="963930" fontAlgn="auto">
                  <a:lnSpc>
                    <a:spcPct val="130000"/>
                  </a:lnSpc>
                  <a:spcBef>
                    <a:spcPts val="0"/>
                  </a:spcBef>
                  <a:spcAft>
                    <a:spcPts val="0"/>
                  </a:spcAft>
                  <a:defRPr/>
                </a:pPr>
                <a:endParaRPr lang="en-US" sz="1200" kern="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3" name="椭圆 80"/>
              <p:cNvSpPr/>
              <p:nvPr/>
            </p:nvSpPr>
            <p:spPr>
              <a:xfrm>
                <a:off x="3546002" y="2150974"/>
                <a:ext cx="2051997" cy="2051997"/>
              </a:xfrm>
              <a:prstGeom prst="ellipse">
                <a:avLst/>
              </a:prstGeom>
              <a:solidFill>
                <a:srgbClr val="92D050"/>
              </a:solidFill>
              <a:ln w="25400" cap="flat" cmpd="sng" algn="ctr">
                <a:solidFill>
                  <a:sysClr val="window" lastClr="FFFFFF">
                    <a:lumMod val="95000"/>
                  </a:sysClr>
                </a:solidFill>
                <a:prstDash val="solid"/>
              </a:ln>
              <a:effectLst/>
            </p:spPr>
            <p:txBody>
              <a:bodyPr rtlCol="0" anchor="ctr"/>
              <a:lstStyle/>
              <a:p>
                <a:pPr algn="ctr" defTabSz="963930" fontAlgn="auto">
                  <a:lnSpc>
                    <a:spcPct val="130000"/>
                  </a:lnSpc>
                  <a:spcBef>
                    <a:spcPts val="0"/>
                  </a:spcBef>
                  <a:spcAft>
                    <a:spcPts val="0"/>
                  </a:spcAft>
                  <a:defRPr/>
                </a:pPr>
                <a:endParaRPr lang="en-US" sz="1200" kern="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sp>
          <p:nvSpPr>
            <p:cNvPr id="26" name="椭圆 73"/>
            <p:cNvSpPr/>
            <p:nvPr/>
          </p:nvSpPr>
          <p:spPr>
            <a:xfrm>
              <a:off x="8559640" y="2222810"/>
              <a:ext cx="438612" cy="438612"/>
            </a:xfrm>
            <a:prstGeom prst="ellipse">
              <a:avLst/>
            </a:prstGeom>
            <a:solidFill>
              <a:srgbClr val="92D050"/>
            </a:solidFill>
            <a:ln w="57150" cap="flat" cmpd="sng" algn="ctr">
              <a:solidFill>
                <a:sysClr val="window" lastClr="FFFFFF"/>
              </a:solidFill>
              <a:prstDash val="solid"/>
            </a:ln>
            <a:effectLst/>
          </p:spPr>
          <p:txBody>
            <a:bodyPr rot="0" spcFirstLastPara="0" vertOverflow="overflow" horzOverflow="overflow" vert="horz" wrap="square" lIns="91433" tIns="45716" rIns="91433" bIns="45716" numCol="1" spcCol="0" rtlCol="0" fromWordArt="0" anchor="ctr" anchorCtr="0" forceAA="0" compatLnSpc="1">
              <a:noAutofit/>
            </a:bodyPr>
            <a:lstStyle/>
            <a:p>
              <a:pPr algn="ctr" defTabSz="963930" fontAlgn="auto">
                <a:lnSpc>
                  <a:spcPct val="130000"/>
                </a:lnSpc>
                <a:spcBef>
                  <a:spcPts val="0"/>
                </a:spcBef>
                <a:spcAft>
                  <a:spcPts val="0"/>
                </a:spcAft>
                <a:defRPr/>
              </a:pPr>
              <a:endParaRPr lang="en-US" sz="1200" kern="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7" name="TextBox 26"/>
            <p:cNvSpPr txBox="1"/>
            <p:nvPr/>
          </p:nvSpPr>
          <p:spPr>
            <a:xfrm flipH="1">
              <a:off x="8558541" y="2257450"/>
              <a:ext cx="412673" cy="45088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defTabSz="963930" fontAlgn="auto">
                <a:lnSpc>
                  <a:spcPct val="130000"/>
                </a:lnSpc>
                <a:spcBef>
                  <a:spcPts val="0"/>
                </a:spcBef>
                <a:spcAft>
                  <a:spcPts val="0"/>
                </a:spcAft>
                <a:defRPr/>
              </a:pPr>
              <a:r>
                <a:rPr lang="en-US" altLang="zh-CN" sz="1800" dirty="0">
                  <a:solidFill>
                    <a:schemeClr val="bg1"/>
                  </a:solidFill>
                  <a:effectLst>
                    <a:outerShdw blurRad="63500" sx="102000" sy="102000" algn="ctr" rotWithShape="0">
                      <a:prstClr val="black">
                        <a:alpha val="40000"/>
                      </a:prstClr>
                    </a:outerShdw>
                  </a:effectLst>
                  <a:latin typeface="Arial" panose="020B0604020202020204" pitchFamily="34" charset="0"/>
                  <a:cs typeface="Times New Roman" panose="02020603050405020304" pitchFamily="18" charset="0"/>
                  <a:sym typeface="Arial" panose="020B0604020202020204" pitchFamily="34" charset="0"/>
                </a:rPr>
                <a:t>4</a:t>
              </a:r>
              <a:endParaRPr lang="zh-CN" altLang="en-US" sz="1800" dirty="0">
                <a:solidFill>
                  <a:schemeClr val="bg1"/>
                </a:solidFill>
                <a:effectLst>
                  <a:outerShdw blurRad="63500" sx="102000" sy="102000" algn="ctr" rotWithShape="0">
                    <a:prstClr val="black">
                      <a:alpha val="40000"/>
                    </a:prstClr>
                  </a:outerShdw>
                </a:effectLst>
                <a:latin typeface="Arial" panose="020B0604020202020204" pitchFamily="34" charset="0"/>
                <a:cs typeface="Times New Roman" panose="02020603050405020304" pitchFamily="18" charset="0"/>
                <a:sym typeface="Arial" panose="020B0604020202020204" pitchFamily="34" charset="0"/>
              </a:endParaRPr>
            </a:p>
          </p:txBody>
        </p:sp>
        <p:grpSp>
          <p:nvGrpSpPr>
            <p:cNvPr id="52" name="Group 51"/>
            <p:cNvGrpSpPr/>
            <p:nvPr/>
          </p:nvGrpSpPr>
          <p:grpSpPr>
            <a:xfrm>
              <a:off x="7914769" y="2744044"/>
              <a:ext cx="464344" cy="464344"/>
              <a:chOff x="7287419" y="2577307"/>
              <a:chExt cx="464344" cy="464344"/>
            </a:xfrm>
            <a:solidFill>
              <a:schemeClr val="bg2"/>
            </a:solidFill>
          </p:grpSpPr>
          <p:sp>
            <p:nvSpPr>
              <p:cNvPr id="53" name="AutoShape 56"/>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1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54" name="AutoShape 57"/>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1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55" name="AutoShape 58"/>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1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grpSp>
      <p:grpSp>
        <p:nvGrpSpPr>
          <p:cNvPr id="18" name="Group 17"/>
          <p:cNvGrpSpPr/>
          <p:nvPr/>
        </p:nvGrpSpPr>
        <p:grpSpPr>
          <a:xfrm>
            <a:off x="3194096" y="2567699"/>
            <a:ext cx="1549821" cy="1538312"/>
            <a:chOff x="3193747" y="2567639"/>
            <a:chExt cx="1549927" cy="1538417"/>
          </a:xfrm>
        </p:grpSpPr>
        <p:grpSp>
          <p:nvGrpSpPr>
            <p:cNvPr id="12" name="组合 54"/>
            <p:cNvGrpSpPr/>
            <p:nvPr/>
          </p:nvGrpSpPr>
          <p:grpSpPr>
            <a:xfrm rot="759468">
              <a:off x="3193747" y="2706170"/>
              <a:ext cx="1399886" cy="1399886"/>
              <a:chOff x="3239852" y="1844824"/>
              <a:chExt cx="2664296" cy="2664296"/>
            </a:xfrm>
          </p:grpSpPr>
          <p:sp>
            <p:nvSpPr>
              <p:cNvPr id="34" name="椭圆 81"/>
              <p:cNvSpPr/>
              <p:nvPr/>
            </p:nvSpPr>
            <p:spPr>
              <a:xfrm>
                <a:off x="3239852" y="1844824"/>
                <a:ext cx="2664296" cy="2664296"/>
              </a:xfrm>
              <a:prstGeom prst="ellipse">
                <a:avLst/>
              </a:prstGeom>
              <a:solidFill>
                <a:schemeClr val="bg1">
                  <a:lumMod val="95000"/>
                </a:schemeClr>
              </a:solidFill>
              <a:ln w="25400" cap="flat" cmpd="sng" algn="ctr">
                <a:solidFill>
                  <a:sysClr val="window" lastClr="FFFFFF"/>
                </a:solidFill>
                <a:prstDash val="solid"/>
              </a:ln>
              <a:effectLst>
                <a:outerShdw blurRad="381000" dist="127000" dir="2700000" algn="tl" rotWithShape="0">
                  <a:prstClr val="black">
                    <a:alpha val="40000"/>
                  </a:prstClr>
                </a:outerShdw>
              </a:effectLst>
            </p:spPr>
            <p:txBody>
              <a:bodyPr rtlCol="0" anchor="ctr"/>
              <a:lstStyle/>
              <a:p>
                <a:pPr algn="ctr" defTabSz="963930" fontAlgn="auto">
                  <a:lnSpc>
                    <a:spcPct val="130000"/>
                  </a:lnSpc>
                  <a:spcBef>
                    <a:spcPts val="0"/>
                  </a:spcBef>
                  <a:spcAft>
                    <a:spcPts val="0"/>
                  </a:spcAft>
                  <a:defRPr/>
                </a:pPr>
                <a:endParaRPr lang="en-US" sz="1200" kern="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5" name="椭圆 82"/>
              <p:cNvSpPr/>
              <p:nvPr/>
            </p:nvSpPr>
            <p:spPr>
              <a:xfrm>
                <a:off x="3546002" y="2150974"/>
                <a:ext cx="2051997" cy="2051997"/>
              </a:xfrm>
              <a:prstGeom prst="ellipse">
                <a:avLst/>
              </a:prstGeom>
              <a:solidFill>
                <a:srgbClr val="FD6753"/>
              </a:solidFill>
              <a:ln w="25400" cap="flat" cmpd="sng" algn="ctr">
                <a:solidFill>
                  <a:sysClr val="window" lastClr="FFFFFF">
                    <a:lumMod val="95000"/>
                    <a:alpha val="94000"/>
                  </a:sysClr>
                </a:solidFill>
                <a:prstDash val="solid"/>
              </a:ln>
              <a:effectLst/>
            </p:spPr>
            <p:txBody>
              <a:bodyPr rtlCol="0" anchor="ctr"/>
              <a:lstStyle/>
              <a:p>
                <a:pPr algn="ctr" defTabSz="963930" fontAlgn="auto">
                  <a:lnSpc>
                    <a:spcPct val="130000"/>
                  </a:lnSpc>
                  <a:spcBef>
                    <a:spcPts val="0"/>
                  </a:spcBef>
                  <a:spcAft>
                    <a:spcPts val="0"/>
                  </a:spcAft>
                  <a:defRPr/>
                </a:pPr>
                <a:endParaRPr lang="en-US" sz="1200" kern="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sp>
          <p:nvSpPr>
            <p:cNvPr id="20" name="椭圆 67"/>
            <p:cNvSpPr/>
            <p:nvPr/>
          </p:nvSpPr>
          <p:spPr>
            <a:xfrm>
              <a:off x="4305062" y="2567639"/>
              <a:ext cx="438612" cy="438612"/>
            </a:xfrm>
            <a:prstGeom prst="ellipse">
              <a:avLst/>
            </a:prstGeom>
            <a:solidFill>
              <a:srgbClr val="FD6753"/>
            </a:solidFill>
            <a:ln w="57150" cap="flat" cmpd="sng" algn="ctr">
              <a:solidFill>
                <a:sysClr val="window" lastClr="FFFFFF"/>
              </a:solidFill>
              <a:prstDash val="solid"/>
            </a:ln>
            <a:effectLst/>
          </p:spPr>
          <p:txBody>
            <a:bodyPr rot="0" spcFirstLastPara="0" vertOverflow="overflow" horzOverflow="overflow" vert="horz" wrap="square" lIns="91433" tIns="45716" rIns="91433" bIns="45716" numCol="1" spcCol="0" rtlCol="0" fromWordArt="0" anchor="ctr" anchorCtr="0" forceAA="0" compatLnSpc="1">
              <a:noAutofit/>
            </a:bodyPr>
            <a:lstStyle/>
            <a:p>
              <a:pPr algn="ctr" defTabSz="963930" fontAlgn="auto">
                <a:lnSpc>
                  <a:spcPct val="130000"/>
                </a:lnSpc>
                <a:spcBef>
                  <a:spcPts val="0"/>
                </a:spcBef>
                <a:spcAft>
                  <a:spcPts val="0"/>
                </a:spcAft>
                <a:defRPr/>
              </a:pPr>
              <a:endParaRPr lang="en-US" sz="1200" kern="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1" name="TextBox 20"/>
            <p:cNvSpPr txBox="1"/>
            <p:nvPr/>
          </p:nvSpPr>
          <p:spPr>
            <a:xfrm flipH="1">
              <a:off x="4306055" y="2615387"/>
              <a:ext cx="412673" cy="45088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defTabSz="963930" fontAlgn="auto">
                <a:lnSpc>
                  <a:spcPct val="130000"/>
                </a:lnSpc>
                <a:spcBef>
                  <a:spcPts val="0"/>
                </a:spcBef>
                <a:spcAft>
                  <a:spcPts val="0"/>
                </a:spcAft>
                <a:defRPr/>
              </a:pPr>
              <a:r>
                <a:rPr lang="en-US" altLang="zh-CN" sz="1800" dirty="0">
                  <a:solidFill>
                    <a:schemeClr val="bg1"/>
                  </a:solidFill>
                  <a:effectLst>
                    <a:outerShdw blurRad="63500" sx="102000" sy="102000" algn="ctr" rotWithShape="0">
                      <a:prstClr val="black">
                        <a:alpha val="40000"/>
                      </a:prstClr>
                    </a:outerShdw>
                  </a:effectLst>
                  <a:latin typeface="Arial" panose="020B0604020202020204" pitchFamily="34" charset="0"/>
                  <a:cs typeface="Times New Roman" panose="02020603050405020304" pitchFamily="18" charset="0"/>
                  <a:sym typeface="Arial" panose="020B0604020202020204" pitchFamily="34" charset="0"/>
                </a:rPr>
                <a:t>1</a:t>
              </a:r>
              <a:endParaRPr lang="zh-CN" altLang="en-US" sz="1800" dirty="0">
                <a:solidFill>
                  <a:schemeClr val="bg1"/>
                </a:solidFill>
                <a:effectLst>
                  <a:outerShdw blurRad="63500" sx="102000" sy="102000" algn="ctr" rotWithShape="0">
                    <a:prstClr val="black">
                      <a:alpha val="40000"/>
                    </a:prstClr>
                  </a:outerShdw>
                </a:effectLst>
                <a:latin typeface="Arial" panose="020B0604020202020204" pitchFamily="34" charset="0"/>
                <a:cs typeface="Times New Roman" panose="02020603050405020304" pitchFamily="18" charset="0"/>
                <a:sym typeface="Arial" panose="020B0604020202020204" pitchFamily="34" charset="0"/>
              </a:endParaRPr>
            </a:p>
          </p:txBody>
        </p:sp>
        <p:grpSp>
          <p:nvGrpSpPr>
            <p:cNvPr id="56" name="Group 55"/>
            <p:cNvGrpSpPr/>
            <p:nvPr/>
          </p:nvGrpSpPr>
          <p:grpSpPr>
            <a:xfrm>
              <a:off x="3661121" y="3204364"/>
              <a:ext cx="465138" cy="435769"/>
              <a:chOff x="5368132" y="3540125"/>
              <a:chExt cx="465138" cy="435769"/>
            </a:xfrm>
            <a:solidFill>
              <a:schemeClr val="bg2"/>
            </a:solidFill>
          </p:grpSpPr>
          <p:sp>
            <p:nvSpPr>
              <p:cNvPr id="57"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1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58"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1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grpSp>
      <p:grpSp>
        <p:nvGrpSpPr>
          <p:cNvPr id="16" name="Group 15"/>
          <p:cNvGrpSpPr/>
          <p:nvPr/>
        </p:nvGrpSpPr>
        <p:grpSpPr>
          <a:xfrm>
            <a:off x="6147931" y="3914386"/>
            <a:ext cx="1764152" cy="1399790"/>
            <a:chOff x="6147783" y="3914419"/>
            <a:chExt cx="1764273" cy="1399886"/>
          </a:xfrm>
        </p:grpSpPr>
        <p:grpSp>
          <p:nvGrpSpPr>
            <p:cNvPr id="9" name="组合 51"/>
            <p:cNvGrpSpPr/>
            <p:nvPr/>
          </p:nvGrpSpPr>
          <p:grpSpPr>
            <a:xfrm rot="759468">
              <a:off x="6147783" y="3914419"/>
              <a:ext cx="1399886" cy="1399886"/>
              <a:chOff x="3239853" y="1844824"/>
              <a:chExt cx="2664296" cy="2664295"/>
            </a:xfrm>
          </p:grpSpPr>
          <p:sp>
            <p:nvSpPr>
              <p:cNvPr id="38" name="椭圆 85"/>
              <p:cNvSpPr/>
              <p:nvPr/>
            </p:nvSpPr>
            <p:spPr>
              <a:xfrm>
                <a:off x="3239853" y="1844824"/>
                <a:ext cx="2664296" cy="2664295"/>
              </a:xfrm>
              <a:prstGeom prst="ellipse">
                <a:avLst/>
              </a:prstGeom>
              <a:solidFill>
                <a:schemeClr val="bg1">
                  <a:lumMod val="95000"/>
                </a:schemeClr>
              </a:solidFill>
              <a:ln w="25400" cap="flat" cmpd="sng" algn="ctr">
                <a:solidFill>
                  <a:sysClr val="window" lastClr="FFFFFF"/>
                </a:solidFill>
                <a:prstDash val="solid"/>
              </a:ln>
              <a:effectLst>
                <a:outerShdw blurRad="381000" dist="127000" dir="2700000" algn="tl" rotWithShape="0">
                  <a:prstClr val="black">
                    <a:alpha val="40000"/>
                  </a:prstClr>
                </a:outerShdw>
              </a:effectLst>
            </p:spPr>
            <p:txBody>
              <a:bodyPr rtlCol="0" anchor="ctr"/>
              <a:lstStyle/>
              <a:p>
                <a:pPr algn="ctr" defTabSz="963930" fontAlgn="auto">
                  <a:lnSpc>
                    <a:spcPct val="130000"/>
                  </a:lnSpc>
                  <a:spcBef>
                    <a:spcPts val="0"/>
                  </a:spcBef>
                  <a:spcAft>
                    <a:spcPts val="0"/>
                  </a:spcAft>
                  <a:defRPr/>
                </a:pPr>
                <a:endParaRPr lang="en-US" sz="1200" kern="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9" name="椭圆 86"/>
              <p:cNvSpPr/>
              <p:nvPr/>
            </p:nvSpPr>
            <p:spPr>
              <a:xfrm>
                <a:off x="3546002" y="2150974"/>
                <a:ext cx="2051997" cy="2051997"/>
              </a:xfrm>
              <a:prstGeom prst="ellipse">
                <a:avLst/>
              </a:prstGeom>
              <a:solidFill>
                <a:srgbClr val="FCCB43"/>
              </a:solidFill>
              <a:ln w="25400" cap="flat" cmpd="sng" algn="ctr">
                <a:solidFill>
                  <a:sysClr val="window" lastClr="FFFFFF">
                    <a:lumMod val="95000"/>
                  </a:sysClr>
                </a:solidFill>
                <a:prstDash val="solid"/>
              </a:ln>
              <a:effectLst/>
            </p:spPr>
            <p:txBody>
              <a:bodyPr rtlCol="0" anchor="ctr"/>
              <a:lstStyle/>
              <a:p>
                <a:pPr algn="ctr" defTabSz="963930" fontAlgn="auto">
                  <a:lnSpc>
                    <a:spcPct val="130000"/>
                  </a:lnSpc>
                  <a:spcBef>
                    <a:spcPts val="0"/>
                  </a:spcBef>
                  <a:spcAft>
                    <a:spcPts val="0"/>
                  </a:spcAft>
                  <a:defRPr/>
                </a:pPr>
                <a:endParaRPr lang="en-US" sz="1200" kern="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sp>
          <p:nvSpPr>
            <p:cNvPr id="24" name="椭圆 71"/>
            <p:cNvSpPr/>
            <p:nvPr/>
          </p:nvSpPr>
          <p:spPr>
            <a:xfrm>
              <a:off x="7473444" y="4502191"/>
              <a:ext cx="438612" cy="438612"/>
            </a:xfrm>
            <a:prstGeom prst="ellipse">
              <a:avLst/>
            </a:prstGeom>
            <a:solidFill>
              <a:srgbClr val="FCCB43"/>
            </a:solidFill>
            <a:ln w="57150" cap="flat" cmpd="sng" algn="ctr">
              <a:solidFill>
                <a:sysClr val="window" lastClr="FFFFFF"/>
              </a:solidFill>
              <a:prstDash val="solid"/>
            </a:ln>
            <a:effectLst/>
          </p:spPr>
          <p:txBody>
            <a:bodyPr rot="0" spcFirstLastPara="0" vertOverflow="overflow" horzOverflow="overflow" vert="horz" wrap="square" lIns="91433" tIns="45716" rIns="91433" bIns="45716" numCol="1" spcCol="0" rtlCol="0" fromWordArt="0" anchor="ctr" anchorCtr="0" forceAA="0" compatLnSpc="1">
              <a:noAutofit/>
            </a:bodyPr>
            <a:lstStyle/>
            <a:p>
              <a:pPr algn="ctr" defTabSz="963930" fontAlgn="auto">
                <a:lnSpc>
                  <a:spcPct val="130000"/>
                </a:lnSpc>
                <a:spcBef>
                  <a:spcPts val="0"/>
                </a:spcBef>
                <a:spcAft>
                  <a:spcPts val="0"/>
                </a:spcAft>
                <a:defRPr/>
              </a:pPr>
              <a:endParaRPr lang="en-US" sz="1200" kern="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5" name="TextBox 24"/>
            <p:cNvSpPr txBox="1"/>
            <p:nvPr/>
          </p:nvSpPr>
          <p:spPr>
            <a:xfrm flipH="1">
              <a:off x="7482240" y="4527038"/>
              <a:ext cx="412673" cy="45088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defTabSz="963930" fontAlgn="auto">
                <a:lnSpc>
                  <a:spcPct val="130000"/>
                </a:lnSpc>
                <a:spcBef>
                  <a:spcPts val="0"/>
                </a:spcBef>
                <a:spcAft>
                  <a:spcPts val="0"/>
                </a:spcAft>
                <a:defRPr/>
              </a:pPr>
              <a:r>
                <a:rPr lang="en-US" altLang="zh-CN" sz="1800" dirty="0">
                  <a:solidFill>
                    <a:schemeClr val="bg1"/>
                  </a:solidFill>
                  <a:effectLst>
                    <a:outerShdw blurRad="63500" sx="102000" sy="102000" algn="ctr" rotWithShape="0">
                      <a:prstClr val="black">
                        <a:alpha val="40000"/>
                      </a:prstClr>
                    </a:outerShdw>
                  </a:effectLst>
                  <a:latin typeface="Arial" panose="020B0604020202020204" pitchFamily="34" charset="0"/>
                  <a:cs typeface="Times New Roman" panose="02020603050405020304" pitchFamily="18" charset="0"/>
                  <a:sym typeface="Arial" panose="020B0604020202020204" pitchFamily="34" charset="0"/>
                </a:rPr>
                <a:t>3</a:t>
              </a:r>
              <a:endParaRPr lang="zh-CN" altLang="en-US" sz="1800" dirty="0">
                <a:solidFill>
                  <a:schemeClr val="bg1"/>
                </a:solidFill>
                <a:effectLst>
                  <a:outerShdw blurRad="63500" sx="102000" sy="102000" algn="ctr" rotWithShape="0">
                    <a:prstClr val="black">
                      <a:alpha val="40000"/>
                    </a:prstClr>
                  </a:outerShdw>
                </a:effectLst>
                <a:latin typeface="Arial" panose="020B0604020202020204" pitchFamily="34" charset="0"/>
                <a:cs typeface="Times New Roman" panose="02020603050405020304" pitchFamily="18" charset="0"/>
                <a:sym typeface="Arial" panose="020B0604020202020204" pitchFamily="34" charset="0"/>
              </a:endParaRPr>
            </a:p>
          </p:txBody>
        </p:sp>
        <p:grpSp>
          <p:nvGrpSpPr>
            <p:cNvPr id="59" name="Group 58"/>
            <p:cNvGrpSpPr/>
            <p:nvPr/>
          </p:nvGrpSpPr>
          <p:grpSpPr>
            <a:xfrm>
              <a:off x="6608558" y="4382190"/>
              <a:ext cx="465138" cy="464344"/>
              <a:chOff x="2581275" y="2582069"/>
              <a:chExt cx="465138" cy="464344"/>
            </a:xfrm>
            <a:solidFill>
              <a:schemeClr val="bg2"/>
            </a:solidFill>
          </p:grpSpPr>
          <p:sp>
            <p:nvSpPr>
              <p:cNvPr id="60" name="AutoShape 128"/>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1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61" name="AutoShape 129"/>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100">
                  <a:solidFill>
                    <a:schemeClr val="bg1"/>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grpSp>
      <p:grpSp>
        <p:nvGrpSpPr>
          <p:cNvPr id="4" name="Group 3"/>
          <p:cNvGrpSpPr/>
          <p:nvPr/>
        </p:nvGrpSpPr>
        <p:grpSpPr>
          <a:xfrm>
            <a:off x="5174776" y="1397980"/>
            <a:ext cx="1736802" cy="1399790"/>
            <a:chOff x="5174562" y="1397841"/>
            <a:chExt cx="1736921" cy="1399886"/>
          </a:xfrm>
        </p:grpSpPr>
        <p:grpSp>
          <p:nvGrpSpPr>
            <p:cNvPr id="14" name="组合 56"/>
            <p:cNvGrpSpPr/>
            <p:nvPr/>
          </p:nvGrpSpPr>
          <p:grpSpPr>
            <a:xfrm rot="759468">
              <a:off x="5511597" y="1397841"/>
              <a:ext cx="1399886" cy="1399886"/>
              <a:chOff x="3239852" y="1844824"/>
              <a:chExt cx="2664296" cy="2664296"/>
            </a:xfrm>
          </p:grpSpPr>
          <p:sp>
            <p:nvSpPr>
              <p:cNvPr id="30" name="椭圆 77"/>
              <p:cNvSpPr/>
              <p:nvPr/>
            </p:nvSpPr>
            <p:spPr>
              <a:xfrm>
                <a:off x="3239852" y="1844824"/>
                <a:ext cx="2664296" cy="2664296"/>
              </a:xfrm>
              <a:prstGeom prst="ellipse">
                <a:avLst/>
              </a:prstGeom>
              <a:solidFill>
                <a:schemeClr val="bg1">
                  <a:lumMod val="95000"/>
                </a:schemeClr>
              </a:solidFill>
              <a:ln w="25400" cap="flat" cmpd="sng" algn="ctr">
                <a:solidFill>
                  <a:sysClr val="window" lastClr="FFFFFF"/>
                </a:solidFill>
                <a:prstDash val="solid"/>
              </a:ln>
              <a:effectLst>
                <a:outerShdw blurRad="381000" dist="127000" dir="2700000" algn="tl" rotWithShape="0">
                  <a:prstClr val="black">
                    <a:alpha val="40000"/>
                  </a:prstClr>
                </a:outerShdw>
              </a:effectLst>
            </p:spPr>
            <p:txBody>
              <a:bodyPr rtlCol="0" anchor="ctr"/>
              <a:lstStyle/>
              <a:p>
                <a:pPr algn="ctr" defTabSz="963930" fontAlgn="auto">
                  <a:lnSpc>
                    <a:spcPct val="130000"/>
                  </a:lnSpc>
                  <a:spcBef>
                    <a:spcPts val="0"/>
                  </a:spcBef>
                  <a:spcAft>
                    <a:spcPts val="0"/>
                  </a:spcAft>
                  <a:defRPr/>
                </a:pPr>
                <a:endParaRPr lang="en-US" sz="1200" kern="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1" name="椭圆 78"/>
              <p:cNvSpPr/>
              <p:nvPr/>
            </p:nvSpPr>
            <p:spPr>
              <a:xfrm>
                <a:off x="3546002" y="2150974"/>
                <a:ext cx="2051997" cy="2051997"/>
              </a:xfrm>
              <a:prstGeom prst="ellipse">
                <a:avLst/>
              </a:prstGeom>
              <a:solidFill>
                <a:srgbClr val="91E3DE"/>
              </a:solidFill>
              <a:ln w="25400" cap="flat" cmpd="sng" algn="ctr">
                <a:solidFill>
                  <a:sysClr val="window" lastClr="FFFFFF">
                    <a:lumMod val="95000"/>
                  </a:sysClr>
                </a:solidFill>
                <a:prstDash val="solid"/>
              </a:ln>
              <a:effectLst/>
            </p:spPr>
            <p:txBody>
              <a:bodyPr rtlCol="0" anchor="ctr"/>
              <a:lstStyle/>
              <a:p>
                <a:pPr algn="ctr" defTabSz="963930" fontAlgn="auto">
                  <a:lnSpc>
                    <a:spcPct val="130000"/>
                  </a:lnSpc>
                  <a:spcBef>
                    <a:spcPts val="0"/>
                  </a:spcBef>
                  <a:spcAft>
                    <a:spcPts val="0"/>
                  </a:spcAft>
                  <a:defRPr/>
                </a:pPr>
                <a:endParaRPr lang="en-US" sz="1200" kern="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sp>
          <p:nvSpPr>
            <p:cNvPr id="28" name="椭圆 75"/>
            <p:cNvSpPr/>
            <p:nvPr/>
          </p:nvSpPr>
          <p:spPr>
            <a:xfrm>
              <a:off x="5174562" y="1609120"/>
              <a:ext cx="438612" cy="438612"/>
            </a:xfrm>
            <a:prstGeom prst="ellipse">
              <a:avLst/>
            </a:prstGeom>
            <a:solidFill>
              <a:srgbClr val="91E3DE"/>
            </a:solidFill>
            <a:ln w="57150" cap="flat" cmpd="sng" algn="ctr">
              <a:solidFill>
                <a:sysClr val="window" lastClr="FFFFFF"/>
              </a:solidFill>
              <a:prstDash val="solid"/>
            </a:ln>
            <a:effectLst/>
          </p:spPr>
          <p:txBody>
            <a:bodyPr rot="0" spcFirstLastPara="0" vertOverflow="overflow" horzOverflow="overflow" vert="horz" wrap="square" lIns="91433" tIns="45716" rIns="91433" bIns="45716" numCol="1" spcCol="0" rtlCol="0" fromWordArt="0" anchor="ctr" anchorCtr="0" forceAA="0" compatLnSpc="1">
              <a:noAutofit/>
            </a:bodyPr>
            <a:lstStyle/>
            <a:p>
              <a:pPr algn="ctr" defTabSz="963930" fontAlgn="auto">
                <a:lnSpc>
                  <a:spcPct val="130000"/>
                </a:lnSpc>
                <a:spcBef>
                  <a:spcPts val="0"/>
                </a:spcBef>
                <a:spcAft>
                  <a:spcPts val="0"/>
                </a:spcAft>
                <a:defRPr/>
              </a:pPr>
              <a:endParaRPr lang="en-US" sz="1200" kern="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9" name="TextBox 28"/>
            <p:cNvSpPr txBox="1"/>
            <p:nvPr/>
          </p:nvSpPr>
          <p:spPr>
            <a:xfrm flipH="1">
              <a:off x="5187531" y="1618523"/>
              <a:ext cx="412673" cy="45088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defTabSz="963930" fontAlgn="auto">
                <a:lnSpc>
                  <a:spcPct val="130000"/>
                </a:lnSpc>
                <a:spcBef>
                  <a:spcPts val="0"/>
                </a:spcBef>
                <a:spcAft>
                  <a:spcPts val="0"/>
                </a:spcAft>
                <a:defRPr/>
              </a:pPr>
              <a:r>
                <a:rPr lang="en-US" altLang="zh-CN" sz="1800" dirty="0">
                  <a:solidFill>
                    <a:schemeClr val="bg1"/>
                  </a:solidFill>
                  <a:effectLst>
                    <a:outerShdw blurRad="63500" sx="102000" sy="102000" algn="ctr" rotWithShape="0">
                      <a:prstClr val="black">
                        <a:alpha val="40000"/>
                      </a:prstClr>
                    </a:outerShdw>
                  </a:effectLst>
                  <a:latin typeface="Arial" panose="020B0604020202020204" pitchFamily="34" charset="0"/>
                  <a:cs typeface="Times New Roman" panose="02020603050405020304" pitchFamily="18" charset="0"/>
                  <a:sym typeface="Arial" panose="020B0604020202020204" pitchFamily="34" charset="0"/>
                </a:rPr>
                <a:t>5</a:t>
              </a:r>
              <a:endParaRPr lang="zh-CN" altLang="en-US" sz="1800" dirty="0">
                <a:solidFill>
                  <a:schemeClr val="bg1"/>
                </a:solidFill>
                <a:effectLst>
                  <a:outerShdw blurRad="63500" sx="102000" sy="102000" algn="ctr" rotWithShape="0">
                    <a:prstClr val="black">
                      <a:alpha val="40000"/>
                    </a:prstClr>
                  </a:outerShdw>
                </a:effectLst>
                <a:latin typeface="Arial" panose="020B0604020202020204" pitchFamily="34" charset="0"/>
                <a:cs typeface="Times New Roman" panose="02020603050405020304" pitchFamily="18" charset="0"/>
                <a:sym typeface="Arial" panose="020B0604020202020204" pitchFamily="34" charset="0"/>
              </a:endParaRPr>
            </a:p>
          </p:txBody>
        </p:sp>
        <p:grpSp>
          <p:nvGrpSpPr>
            <p:cNvPr id="62" name="Group 61"/>
            <p:cNvGrpSpPr/>
            <p:nvPr/>
          </p:nvGrpSpPr>
          <p:grpSpPr>
            <a:xfrm>
              <a:off x="5979368" y="1864772"/>
              <a:ext cx="464344" cy="464344"/>
              <a:chOff x="4439444" y="1652588"/>
              <a:chExt cx="464344" cy="464344"/>
            </a:xfrm>
            <a:solidFill>
              <a:schemeClr val="bg2"/>
            </a:solidFill>
          </p:grpSpPr>
          <p:sp>
            <p:nvSpPr>
              <p:cNvPr id="63"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2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64"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2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65"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20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grpSp>
      <p:grpSp>
        <p:nvGrpSpPr>
          <p:cNvPr id="66" name="Group 65"/>
          <p:cNvGrpSpPr/>
          <p:nvPr/>
        </p:nvGrpSpPr>
        <p:grpSpPr>
          <a:xfrm>
            <a:off x="2370879" y="1455726"/>
            <a:ext cx="2461659" cy="1055321"/>
            <a:chOff x="1818863" y="2646258"/>
            <a:chExt cx="2873268" cy="1055393"/>
          </a:xfrm>
        </p:grpSpPr>
        <p:sp>
          <p:nvSpPr>
            <p:cNvPr id="67" name="TextBox 66"/>
            <p:cNvSpPr txBox="1"/>
            <p:nvPr/>
          </p:nvSpPr>
          <p:spPr>
            <a:xfrm>
              <a:off x="2957777" y="2646258"/>
              <a:ext cx="1734354" cy="433100"/>
            </a:xfrm>
            <a:prstGeom prst="rect">
              <a:avLst/>
            </a:prstGeom>
            <a:noFill/>
          </p:spPr>
          <p:txBody>
            <a:bodyPr wrap="none" rtlCol="0">
              <a:spAutoFit/>
            </a:bodyPr>
            <a:lstStyle/>
            <a:p>
              <a:pPr algn="r">
                <a:lnSpc>
                  <a:spcPct val="130000"/>
                </a:lnSpc>
              </a:pPr>
              <a:r>
                <a:rPr lang="zh-CN" altLang="en-US" sz="1705" dirty="0" smtClean="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相关标题文字</a:t>
              </a:r>
              <a:endParaRPr lang="en-GB" sz="1705"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68" name="Rectangle 67"/>
            <p:cNvSpPr/>
            <p:nvPr/>
          </p:nvSpPr>
          <p:spPr>
            <a:xfrm>
              <a:off x="1818863" y="2981512"/>
              <a:ext cx="2873268" cy="720139"/>
            </a:xfrm>
            <a:prstGeom prst="rect">
              <a:avLst/>
            </a:prstGeom>
          </p:spPr>
          <p:txBody>
            <a:bodyPr wrap="square">
              <a:spAutoFit/>
            </a:bodyPr>
            <a:lstStyle/>
            <a:p>
              <a:pPr algn="r">
                <a:lnSpc>
                  <a:spcPct val="130000"/>
                </a:lnSpc>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点击添加相关标题文字，点击添加相关标题文字，点击添加相关标题文字，点击添加相关标题文字。</a:t>
              </a:r>
              <a:endParaRPr lang="en-GB"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69" name="Group 68"/>
          <p:cNvGrpSpPr/>
          <p:nvPr/>
        </p:nvGrpSpPr>
        <p:grpSpPr>
          <a:xfrm>
            <a:off x="9160373" y="2357752"/>
            <a:ext cx="2403285" cy="1055321"/>
            <a:chOff x="1140082" y="2646258"/>
            <a:chExt cx="2926999" cy="1055393"/>
          </a:xfrm>
        </p:grpSpPr>
        <p:sp>
          <p:nvSpPr>
            <p:cNvPr id="70" name="TextBox 69"/>
            <p:cNvSpPr txBox="1"/>
            <p:nvPr/>
          </p:nvSpPr>
          <p:spPr>
            <a:xfrm>
              <a:off x="1140082" y="2646258"/>
              <a:ext cx="1809701" cy="433100"/>
            </a:xfrm>
            <a:prstGeom prst="rect">
              <a:avLst/>
            </a:prstGeom>
            <a:noFill/>
          </p:spPr>
          <p:txBody>
            <a:bodyPr wrap="none" rtlCol="0">
              <a:spAutoFit/>
            </a:bodyPr>
            <a:lstStyle/>
            <a:p>
              <a:pPr>
                <a:lnSpc>
                  <a:spcPct val="130000"/>
                </a:lnSpc>
              </a:pPr>
              <a:r>
                <a:rPr lang="zh-CN" altLang="en-US" sz="1705" dirty="0" smtClean="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相关标题文字</a:t>
              </a:r>
              <a:endParaRPr lang="en-GB" sz="1705"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71" name="Rectangle 70"/>
            <p:cNvSpPr/>
            <p:nvPr/>
          </p:nvSpPr>
          <p:spPr>
            <a:xfrm>
              <a:off x="1140083" y="2981512"/>
              <a:ext cx="2926998" cy="720139"/>
            </a:xfrm>
            <a:prstGeom prst="rect">
              <a:avLst/>
            </a:prstGeom>
          </p:spPr>
          <p:txBody>
            <a:bodyPr wrap="square">
              <a:spAutoFit/>
            </a:bodyPr>
            <a:lstStyle/>
            <a:p>
              <a:pPr>
                <a:lnSpc>
                  <a:spcPct val="130000"/>
                </a:lnSpc>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点击添加相关标题文字，点击添加相关标题文字，点击添加相关标题文字，点击添加相关标题文字。</a:t>
              </a:r>
              <a:endParaRPr lang="en-GB"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72" name="Group 71"/>
          <p:cNvGrpSpPr/>
          <p:nvPr/>
        </p:nvGrpSpPr>
        <p:grpSpPr>
          <a:xfrm>
            <a:off x="8137840" y="4184504"/>
            <a:ext cx="2393966" cy="1055321"/>
            <a:chOff x="1140082" y="2646258"/>
            <a:chExt cx="3180863" cy="1055393"/>
          </a:xfrm>
        </p:grpSpPr>
        <p:sp>
          <p:nvSpPr>
            <p:cNvPr id="73" name="TextBox 72"/>
            <p:cNvSpPr txBox="1"/>
            <p:nvPr/>
          </p:nvSpPr>
          <p:spPr>
            <a:xfrm>
              <a:off x="1140082" y="2646258"/>
              <a:ext cx="1974316" cy="433100"/>
            </a:xfrm>
            <a:prstGeom prst="rect">
              <a:avLst/>
            </a:prstGeom>
            <a:noFill/>
          </p:spPr>
          <p:txBody>
            <a:bodyPr wrap="none" rtlCol="0">
              <a:spAutoFit/>
            </a:bodyPr>
            <a:lstStyle/>
            <a:p>
              <a:pPr>
                <a:lnSpc>
                  <a:spcPct val="130000"/>
                </a:lnSpc>
              </a:pPr>
              <a:r>
                <a:rPr lang="zh-CN" altLang="en-US" sz="1705" dirty="0" smtClean="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相关标题文字</a:t>
              </a:r>
              <a:endParaRPr lang="en-GB" sz="1705"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74" name="Rectangle 73"/>
            <p:cNvSpPr/>
            <p:nvPr/>
          </p:nvSpPr>
          <p:spPr>
            <a:xfrm>
              <a:off x="1140085" y="2981512"/>
              <a:ext cx="3180860" cy="720139"/>
            </a:xfrm>
            <a:prstGeom prst="rect">
              <a:avLst/>
            </a:prstGeom>
          </p:spPr>
          <p:txBody>
            <a:bodyPr wrap="square">
              <a:spAutoFit/>
            </a:bodyPr>
            <a:lstStyle/>
            <a:p>
              <a:pPr>
                <a:lnSpc>
                  <a:spcPct val="130000"/>
                </a:lnSpc>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点击添加相关标题文字，点击添加相关标题文字，点击添加相关标题文字，点击添加相关标题文字。</a:t>
              </a:r>
              <a:endParaRPr lang="en-GB"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75" name="Group 74"/>
          <p:cNvGrpSpPr/>
          <p:nvPr/>
        </p:nvGrpSpPr>
        <p:grpSpPr>
          <a:xfrm>
            <a:off x="1143490" y="5225221"/>
            <a:ext cx="2545674" cy="1055321"/>
            <a:chOff x="1720802" y="2646258"/>
            <a:chExt cx="2971329" cy="1055393"/>
          </a:xfrm>
        </p:grpSpPr>
        <p:sp>
          <p:nvSpPr>
            <p:cNvPr id="76" name="TextBox 75"/>
            <p:cNvSpPr txBox="1"/>
            <p:nvPr/>
          </p:nvSpPr>
          <p:spPr>
            <a:xfrm>
              <a:off x="2957778" y="2646258"/>
              <a:ext cx="1734353" cy="433100"/>
            </a:xfrm>
            <a:prstGeom prst="rect">
              <a:avLst/>
            </a:prstGeom>
            <a:noFill/>
          </p:spPr>
          <p:txBody>
            <a:bodyPr wrap="none" rtlCol="0">
              <a:spAutoFit/>
            </a:bodyPr>
            <a:lstStyle/>
            <a:p>
              <a:pPr algn="r">
                <a:lnSpc>
                  <a:spcPct val="130000"/>
                </a:lnSpc>
              </a:pPr>
              <a:r>
                <a:rPr lang="zh-CN" altLang="en-US" sz="1705" dirty="0" smtClean="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相关标题文字</a:t>
              </a:r>
              <a:endParaRPr lang="en-GB" sz="1705"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77" name="Rectangle 76"/>
            <p:cNvSpPr/>
            <p:nvPr/>
          </p:nvSpPr>
          <p:spPr>
            <a:xfrm>
              <a:off x="1720802" y="2981512"/>
              <a:ext cx="2971329" cy="720139"/>
            </a:xfrm>
            <a:prstGeom prst="rect">
              <a:avLst/>
            </a:prstGeom>
          </p:spPr>
          <p:txBody>
            <a:bodyPr wrap="square">
              <a:spAutoFit/>
            </a:bodyPr>
            <a:lstStyle/>
            <a:p>
              <a:pPr algn="r">
                <a:lnSpc>
                  <a:spcPct val="130000"/>
                </a:lnSpc>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点击添加相关标题文字，点击添加相关标题文字，点击添加相关标题文字，点击添加相关标题文字。</a:t>
              </a:r>
              <a:endParaRPr lang="en-GB"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81" name="Group 80"/>
          <p:cNvGrpSpPr/>
          <p:nvPr/>
        </p:nvGrpSpPr>
        <p:grpSpPr>
          <a:xfrm>
            <a:off x="472298" y="2885326"/>
            <a:ext cx="2507692" cy="1055321"/>
            <a:chOff x="1140083" y="2646258"/>
            <a:chExt cx="2926998" cy="1055393"/>
          </a:xfrm>
        </p:grpSpPr>
        <p:sp>
          <p:nvSpPr>
            <p:cNvPr id="82" name="TextBox 81"/>
            <p:cNvSpPr txBox="1"/>
            <p:nvPr/>
          </p:nvSpPr>
          <p:spPr>
            <a:xfrm>
              <a:off x="2332727" y="2646258"/>
              <a:ext cx="1734354" cy="433100"/>
            </a:xfrm>
            <a:prstGeom prst="rect">
              <a:avLst/>
            </a:prstGeom>
            <a:noFill/>
          </p:spPr>
          <p:txBody>
            <a:bodyPr wrap="none" rtlCol="0">
              <a:spAutoFit/>
            </a:bodyPr>
            <a:lstStyle/>
            <a:p>
              <a:pPr algn="r">
                <a:lnSpc>
                  <a:spcPct val="130000"/>
                </a:lnSpc>
              </a:pPr>
              <a:r>
                <a:rPr lang="zh-CN" altLang="en-US" sz="1705" dirty="0" smtClean="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相关标题文字</a:t>
              </a:r>
              <a:endParaRPr lang="en-GB" sz="1705"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83" name="Rectangle 82"/>
            <p:cNvSpPr/>
            <p:nvPr/>
          </p:nvSpPr>
          <p:spPr>
            <a:xfrm>
              <a:off x="1140083" y="2981512"/>
              <a:ext cx="2926998" cy="720139"/>
            </a:xfrm>
            <a:prstGeom prst="rect">
              <a:avLst/>
            </a:prstGeom>
          </p:spPr>
          <p:txBody>
            <a:bodyPr wrap="square">
              <a:spAutoFit/>
            </a:bodyPr>
            <a:lstStyle/>
            <a:p>
              <a:pPr algn="r">
                <a:lnSpc>
                  <a:spcPct val="130000"/>
                </a:lnSpc>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点击添加相关标题文字，点击添加相关标题文字，点击添加相关标题文字，点击添加相关标题文字。</a:t>
              </a:r>
              <a:endParaRPr lang="en-GB"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grpSp>
      <p:sp>
        <p:nvSpPr>
          <p:cNvPr id="78" name="矩形 77"/>
          <p:cNvSpPr/>
          <p:nvPr/>
        </p:nvSpPr>
        <p:spPr>
          <a:xfrm>
            <a:off x="569" y="356490"/>
            <a:ext cx="155396" cy="546224"/>
          </a:xfrm>
          <a:prstGeom prst="rect">
            <a:avLst/>
          </a:prstGeom>
          <a:solidFill>
            <a:srgbClr val="FD67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sym typeface="Arial" panose="020B0604020202020204" pitchFamily="34" charset="0"/>
            </a:endParaRPr>
          </a:p>
        </p:txBody>
      </p:sp>
      <p:sp>
        <p:nvSpPr>
          <p:cNvPr id="79" name="TextBox 89"/>
          <p:cNvSpPr txBox="1"/>
          <p:nvPr/>
        </p:nvSpPr>
        <p:spPr>
          <a:xfrm>
            <a:off x="345495" y="358197"/>
            <a:ext cx="3078480" cy="546735"/>
          </a:xfrm>
          <a:prstGeom prst="rect">
            <a:avLst/>
          </a:prstGeom>
          <a:noFill/>
        </p:spPr>
        <p:txBody>
          <a:bodyPr wrap="none" rtlCol="0">
            <a:spAutoFit/>
          </a:bodyPr>
          <a:lstStyle/>
          <a:p>
            <a:pPr>
              <a:lnSpc>
                <a:spcPct val="130000"/>
              </a:lnSpc>
            </a:pPr>
            <a:r>
              <a:rPr lang="zh-CN" altLang="en-US" sz="2275"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点击添加相关标题文字</a:t>
            </a:r>
            <a:endParaRPr lang="en-GB" sz="2275"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anim calcmode="lin" valueType="num">
                                      <p:cBhvr additive="base">
                                        <p:cTn id="13" dur="500" fill="hold"/>
                                        <p:tgtEl>
                                          <p:spTgt spid="79"/>
                                        </p:tgtEl>
                                        <p:attrNameLst>
                                          <p:attrName>ppt_x</p:attrName>
                                        </p:attrNameLst>
                                      </p:cBhvr>
                                      <p:tavLst>
                                        <p:tav tm="0">
                                          <p:val>
                                            <p:strVal val="0-#ppt_w/2"/>
                                          </p:val>
                                        </p:tav>
                                        <p:tav tm="100000">
                                          <p:val>
                                            <p:strVal val="#ppt_x"/>
                                          </p:val>
                                        </p:tav>
                                      </p:tavLst>
                                    </p:anim>
                                    <p:anim calcmode="lin" valueType="num">
                                      <p:cBhvr additive="base">
                                        <p:cTn id="14" dur="500" fill="hold"/>
                                        <p:tgtEl>
                                          <p:spTgt spid="79"/>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15" presetClass="entr" presetSubtype="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1000" fill="hold"/>
                                        <p:tgtEl>
                                          <p:spTgt spid="18"/>
                                        </p:tgtEl>
                                        <p:attrNameLst>
                                          <p:attrName>ppt_w</p:attrName>
                                        </p:attrNameLst>
                                      </p:cBhvr>
                                      <p:tavLst>
                                        <p:tav tm="0">
                                          <p:val>
                                            <p:fltVal val="0"/>
                                          </p:val>
                                        </p:tav>
                                        <p:tav tm="100000">
                                          <p:val>
                                            <p:strVal val="#ppt_w"/>
                                          </p:val>
                                        </p:tav>
                                      </p:tavLst>
                                    </p:anim>
                                    <p:anim calcmode="lin" valueType="num">
                                      <p:cBhvr>
                                        <p:cTn id="19" dur="1000" fill="hold"/>
                                        <p:tgtEl>
                                          <p:spTgt spid="18"/>
                                        </p:tgtEl>
                                        <p:attrNameLst>
                                          <p:attrName>ppt_h</p:attrName>
                                        </p:attrNameLst>
                                      </p:cBhvr>
                                      <p:tavLst>
                                        <p:tav tm="0">
                                          <p:val>
                                            <p:fltVal val="0"/>
                                          </p:val>
                                        </p:tav>
                                        <p:tav tm="100000">
                                          <p:val>
                                            <p:strVal val="#ppt_h"/>
                                          </p:val>
                                        </p:tav>
                                      </p:tavLst>
                                    </p:anim>
                                    <p:anim calcmode="lin" valueType="num">
                                      <p:cBhvr>
                                        <p:cTn id="20"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par>
                          <p:cTn id="26" fill="hold">
                            <p:stCondLst>
                              <p:cond delay="2000"/>
                            </p:stCondLst>
                            <p:childTnLst>
                              <p:par>
                                <p:cTn id="27" presetID="15"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1000" fill="hold"/>
                                        <p:tgtEl>
                                          <p:spTgt spid="17"/>
                                        </p:tgtEl>
                                        <p:attrNameLst>
                                          <p:attrName>ppt_w</p:attrName>
                                        </p:attrNameLst>
                                      </p:cBhvr>
                                      <p:tavLst>
                                        <p:tav tm="0">
                                          <p:val>
                                            <p:fltVal val="0"/>
                                          </p:val>
                                        </p:tav>
                                        <p:tav tm="100000">
                                          <p:val>
                                            <p:strVal val="#ppt_w"/>
                                          </p:val>
                                        </p:tav>
                                      </p:tavLst>
                                    </p:anim>
                                    <p:anim calcmode="lin" valueType="num">
                                      <p:cBhvr>
                                        <p:cTn id="30" dur="1000" fill="hold"/>
                                        <p:tgtEl>
                                          <p:spTgt spid="17"/>
                                        </p:tgtEl>
                                        <p:attrNameLst>
                                          <p:attrName>ppt_h</p:attrName>
                                        </p:attrNameLst>
                                      </p:cBhvr>
                                      <p:tavLst>
                                        <p:tav tm="0">
                                          <p:val>
                                            <p:fltVal val="0"/>
                                          </p:val>
                                        </p:tav>
                                        <p:tav tm="100000">
                                          <p:val>
                                            <p:strVal val="#ppt_h"/>
                                          </p:val>
                                        </p:tav>
                                      </p:tavLst>
                                    </p:anim>
                                    <p:anim calcmode="lin" valueType="num">
                                      <p:cBhvr>
                                        <p:cTn id="31"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par>
                          <p:cTn id="37" fill="hold">
                            <p:stCondLst>
                              <p:cond delay="3500"/>
                            </p:stCondLst>
                            <p:childTnLst>
                              <p:par>
                                <p:cTn id="38" presetID="15"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1000" fill="hold"/>
                                        <p:tgtEl>
                                          <p:spTgt spid="16"/>
                                        </p:tgtEl>
                                        <p:attrNameLst>
                                          <p:attrName>ppt_w</p:attrName>
                                        </p:attrNameLst>
                                      </p:cBhvr>
                                      <p:tavLst>
                                        <p:tav tm="0">
                                          <p:val>
                                            <p:fltVal val="0"/>
                                          </p:val>
                                        </p:tav>
                                        <p:tav tm="100000">
                                          <p:val>
                                            <p:strVal val="#ppt_w"/>
                                          </p:val>
                                        </p:tav>
                                      </p:tavLst>
                                    </p:anim>
                                    <p:anim calcmode="lin" valueType="num">
                                      <p:cBhvr>
                                        <p:cTn id="41" dur="1000" fill="hold"/>
                                        <p:tgtEl>
                                          <p:spTgt spid="16"/>
                                        </p:tgtEl>
                                        <p:attrNameLst>
                                          <p:attrName>ppt_h</p:attrName>
                                        </p:attrNameLst>
                                      </p:cBhvr>
                                      <p:tavLst>
                                        <p:tav tm="0">
                                          <p:val>
                                            <p:fltVal val="0"/>
                                          </p:val>
                                        </p:tav>
                                        <p:tav tm="100000">
                                          <p:val>
                                            <p:strVal val="#ppt_h"/>
                                          </p:val>
                                        </p:tav>
                                      </p:tavLst>
                                    </p:anim>
                                    <p:anim calcmode="lin" valueType="num">
                                      <p:cBhvr>
                                        <p:cTn id="42"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par>
                          <p:cTn id="44" fill="hold">
                            <p:stCondLst>
                              <p:cond delay="4500"/>
                            </p:stCondLst>
                            <p:childTnLst>
                              <p:par>
                                <p:cTn id="45" presetID="22" presetClass="entr" presetSubtype="4"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down)">
                                      <p:cBhvr>
                                        <p:cTn id="47" dur="500"/>
                                        <p:tgtEl>
                                          <p:spTgt spid="7"/>
                                        </p:tgtEl>
                                      </p:cBhvr>
                                    </p:animEffect>
                                  </p:childTnLst>
                                </p:cTn>
                              </p:par>
                            </p:childTnLst>
                          </p:cTn>
                        </p:par>
                        <p:par>
                          <p:cTn id="48" fill="hold">
                            <p:stCondLst>
                              <p:cond delay="5000"/>
                            </p:stCondLst>
                            <p:childTnLst>
                              <p:par>
                                <p:cTn id="49" presetID="15" presetClass="entr" presetSubtype="0"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1000" fill="hold"/>
                                        <p:tgtEl>
                                          <p:spTgt spid="15"/>
                                        </p:tgtEl>
                                        <p:attrNameLst>
                                          <p:attrName>ppt_w</p:attrName>
                                        </p:attrNameLst>
                                      </p:cBhvr>
                                      <p:tavLst>
                                        <p:tav tm="0">
                                          <p:val>
                                            <p:fltVal val="0"/>
                                          </p:val>
                                        </p:tav>
                                        <p:tav tm="100000">
                                          <p:val>
                                            <p:strVal val="#ppt_w"/>
                                          </p:val>
                                        </p:tav>
                                      </p:tavLst>
                                    </p:anim>
                                    <p:anim calcmode="lin" valueType="num">
                                      <p:cBhvr>
                                        <p:cTn id="52" dur="1000" fill="hold"/>
                                        <p:tgtEl>
                                          <p:spTgt spid="15"/>
                                        </p:tgtEl>
                                        <p:attrNameLst>
                                          <p:attrName>ppt_h</p:attrName>
                                        </p:attrNameLst>
                                      </p:cBhvr>
                                      <p:tavLst>
                                        <p:tav tm="0">
                                          <p:val>
                                            <p:fltVal val="0"/>
                                          </p:val>
                                        </p:tav>
                                        <p:tav tm="100000">
                                          <p:val>
                                            <p:strVal val="#ppt_h"/>
                                          </p:val>
                                        </p:tav>
                                      </p:tavLst>
                                    </p:anim>
                                    <p:anim calcmode="lin" valueType="num">
                                      <p:cBhvr>
                                        <p:cTn id="53"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par>
                          <p:cTn id="55" fill="hold">
                            <p:stCondLst>
                              <p:cond delay="6000"/>
                            </p:stCondLst>
                            <p:childTnLst>
                              <p:par>
                                <p:cTn id="56" presetID="22" presetClass="entr" presetSubtype="2" fill="hold" grpId="0" nodeType="after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right)">
                                      <p:cBhvr>
                                        <p:cTn id="58" dur="500"/>
                                        <p:tgtEl>
                                          <p:spTgt spid="6"/>
                                        </p:tgtEl>
                                      </p:cBhvr>
                                    </p:animEffect>
                                  </p:childTnLst>
                                </p:cTn>
                              </p:par>
                            </p:childTnLst>
                          </p:cTn>
                        </p:par>
                        <p:par>
                          <p:cTn id="59" fill="hold">
                            <p:stCondLst>
                              <p:cond delay="6500"/>
                            </p:stCondLst>
                            <p:childTnLst>
                              <p:par>
                                <p:cTn id="60" presetID="15" presetClass="entr" presetSubtype="0" fill="hold" nodeType="after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1000" fill="hold"/>
                                        <p:tgtEl>
                                          <p:spTgt spid="4"/>
                                        </p:tgtEl>
                                        <p:attrNameLst>
                                          <p:attrName>ppt_w</p:attrName>
                                        </p:attrNameLst>
                                      </p:cBhvr>
                                      <p:tavLst>
                                        <p:tav tm="0">
                                          <p:val>
                                            <p:fltVal val="0"/>
                                          </p:val>
                                        </p:tav>
                                        <p:tav tm="100000">
                                          <p:val>
                                            <p:strVal val="#ppt_w"/>
                                          </p:val>
                                        </p:tav>
                                      </p:tavLst>
                                    </p:anim>
                                    <p:anim calcmode="lin" valueType="num">
                                      <p:cBhvr>
                                        <p:cTn id="63" dur="1000" fill="hold"/>
                                        <p:tgtEl>
                                          <p:spTgt spid="4"/>
                                        </p:tgtEl>
                                        <p:attrNameLst>
                                          <p:attrName>ppt_h</p:attrName>
                                        </p:attrNameLst>
                                      </p:cBhvr>
                                      <p:tavLst>
                                        <p:tav tm="0">
                                          <p:val>
                                            <p:fltVal val="0"/>
                                          </p:val>
                                        </p:tav>
                                        <p:tav tm="100000">
                                          <p:val>
                                            <p:strVal val="#ppt_h"/>
                                          </p:val>
                                        </p:tav>
                                      </p:tavLst>
                                    </p:anim>
                                    <p:anim calcmode="lin" valueType="num">
                                      <p:cBhvr>
                                        <p:cTn id="64"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par>
                          <p:cTn id="66" fill="hold">
                            <p:stCondLst>
                              <p:cond delay="7500"/>
                            </p:stCondLst>
                            <p:childTnLst>
                              <p:par>
                                <p:cTn id="67" presetID="22" presetClass="entr" presetSubtype="2" fill="hold" nodeType="afterEffect">
                                  <p:stCondLst>
                                    <p:cond delay="0"/>
                                  </p:stCondLst>
                                  <p:childTnLst>
                                    <p:set>
                                      <p:cBhvr>
                                        <p:cTn id="68" dur="1" fill="hold">
                                          <p:stCondLst>
                                            <p:cond delay="0"/>
                                          </p:stCondLst>
                                        </p:cTn>
                                        <p:tgtEl>
                                          <p:spTgt spid="81"/>
                                        </p:tgtEl>
                                        <p:attrNameLst>
                                          <p:attrName>style.visibility</p:attrName>
                                        </p:attrNameLst>
                                      </p:cBhvr>
                                      <p:to>
                                        <p:strVal val="visible"/>
                                      </p:to>
                                    </p:set>
                                    <p:animEffect transition="in" filter="wipe(right)">
                                      <p:cBhvr>
                                        <p:cTn id="69" dur="500"/>
                                        <p:tgtEl>
                                          <p:spTgt spid="81"/>
                                        </p:tgtEl>
                                      </p:cBhvr>
                                    </p:animEffect>
                                  </p:childTnLst>
                                </p:cTn>
                              </p:par>
                            </p:childTnLst>
                          </p:cTn>
                        </p:par>
                        <p:par>
                          <p:cTn id="70" fill="hold">
                            <p:stCondLst>
                              <p:cond delay="8000"/>
                            </p:stCondLst>
                            <p:childTnLst>
                              <p:par>
                                <p:cTn id="71" presetID="22" presetClass="entr" presetSubtype="2" fill="hold" nodeType="after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wipe(right)">
                                      <p:cBhvr>
                                        <p:cTn id="73" dur="500"/>
                                        <p:tgtEl>
                                          <p:spTgt spid="66"/>
                                        </p:tgtEl>
                                      </p:cBhvr>
                                    </p:animEffect>
                                  </p:childTnLst>
                                </p:cTn>
                              </p:par>
                            </p:childTnLst>
                          </p:cTn>
                        </p:par>
                        <p:par>
                          <p:cTn id="74" fill="hold">
                            <p:stCondLst>
                              <p:cond delay="8500"/>
                            </p:stCondLst>
                            <p:childTnLst>
                              <p:par>
                                <p:cTn id="75" presetID="22" presetClass="entr" presetSubtype="2" fill="hold" nodeType="after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wipe(right)">
                                      <p:cBhvr>
                                        <p:cTn id="77" dur="500"/>
                                        <p:tgtEl>
                                          <p:spTgt spid="75"/>
                                        </p:tgtEl>
                                      </p:cBhvr>
                                    </p:animEffect>
                                  </p:childTnLst>
                                </p:cTn>
                              </p:par>
                            </p:childTnLst>
                          </p:cTn>
                        </p:par>
                        <p:par>
                          <p:cTn id="78" fill="hold">
                            <p:stCondLst>
                              <p:cond delay="9000"/>
                            </p:stCondLst>
                            <p:childTnLst>
                              <p:par>
                                <p:cTn id="79" presetID="22" presetClass="entr" presetSubtype="8" fill="hold" nodeType="afterEffect">
                                  <p:stCondLst>
                                    <p:cond delay="0"/>
                                  </p:stCondLst>
                                  <p:childTnLst>
                                    <p:set>
                                      <p:cBhvr>
                                        <p:cTn id="80" dur="1" fill="hold">
                                          <p:stCondLst>
                                            <p:cond delay="0"/>
                                          </p:stCondLst>
                                        </p:cTn>
                                        <p:tgtEl>
                                          <p:spTgt spid="72"/>
                                        </p:tgtEl>
                                        <p:attrNameLst>
                                          <p:attrName>style.visibility</p:attrName>
                                        </p:attrNameLst>
                                      </p:cBhvr>
                                      <p:to>
                                        <p:strVal val="visible"/>
                                      </p:to>
                                    </p:set>
                                    <p:animEffect transition="in" filter="wipe(left)">
                                      <p:cBhvr>
                                        <p:cTn id="81" dur="500"/>
                                        <p:tgtEl>
                                          <p:spTgt spid="72"/>
                                        </p:tgtEl>
                                      </p:cBhvr>
                                    </p:animEffect>
                                  </p:childTnLst>
                                </p:cTn>
                              </p:par>
                            </p:childTnLst>
                          </p:cTn>
                        </p:par>
                        <p:par>
                          <p:cTn id="82" fill="hold">
                            <p:stCondLst>
                              <p:cond delay="9500"/>
                            </p:stCondLst>
                            <p:childTnLst>
                              <p:par>
                                <p:cTn id="83" presetID="22" presetClass="entr" presetSubtype="8" fill="hold" nodeType="afterEffect">
                                  <p:stCondLst>
                                    <p:cond delay="0"/>
                                  </p:stCondLst>
                                  <p:childTnLst>
                                    <p:set>
                                      <p:cBhvr>
                                        <p:cTn id="84" dur="1" fill="hold">
                                          <p:stCondLst>
                                            <p:cond delay="0"/>
                                          </p:stCondLst>
                                        </p:cTn>
                                        <p:tgtEl>
                                          <p:spTgt spid="69"/>
                                        </p:tgtEl>
                                        <p:attrNameLst>
                                          <p:attrName>style.visibility</p:attrName>
                                        </p:attrNameLst>
                                      </p:cBhvr>
                                      <p:to>
                                        <p:strVal val="visible"/>
                                      </p:to>
                                    </p:set>
                                    <p:animEffect transition="in" filter="wipe(left)">
                                      <p:cBhvr>
                                        <p:cTn id="85"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10" grpId="0" bldLvl="0" animBg="1"/>
      <p:bldP spid="78" grpId="0" bldLvl="0" animBg="1"/>
      <p:bldP spid="7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Group 104"/>
          <p:cNvGrpSpPr/>
          <p:nvPr/>
        </p:nvGrpSpPr>
        <p:grpSpPr>
          <a:xfrm>
            <a:off x="5425847" y="2108573"/>
            <a:ext cx="1338681" cy="1338681"/>
            <a:chOff x="5286041" y="1769387"/>
            <a:chExt cx="1619915" cy="1619915"/>
          </a:xfrm>
        </p:grpSpPr>
        <p:sp>
          <p:nvSpPr>
            <p:cNvPr id="66" name="Oval 65"/>
            <p:cNvSpPr/>
            <p:nvPr/>
          </p:nvSpPr>
          <p:spPr>
            <a:xfrm>
              <a:off x="5286041" y="1769387"/>
              <a:ext cx="1619915" cy="1619915"/>
            </a:xfrm>
            <a:prstGeom prst="ellipse">
              <a:avLst/>
            </a:prstGeom>
            <a:solidFill>
              <a:srgbClr val="FCCB43"/>
            </a:solidFill>
            <a:ln w="444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5">
                <a:latin typeface="Arial" panose="020B0604020202020204" pitchFamily="34" charset="0"/>
                <a:ea typeface="微软雅黑" panose="020B0503020204020204" charset="-122"/>
                <a:sym typeface="Arial" panose="020B0604020202020204" pitchFamily="34" charset="0"/>
              </a:endParaRPr>
            </a:p>
          </p:txBody>
        </p:sp>
        <p:grpSp>
          <p:nvGrpSpPr>
            <p:cNvPr id="71" name="Group 70"/>
            <p:cNvGrpSpPr/>
            <p:nvPr/>
          </p:nvGrpSpPr>
          <p:grpSpPr>
            <a:xfrm>
              <a:off x="5754618" y="2290827"/>
              <a:ext cx="681009" cy="572931"/>
              <a:chOff x="5368132" y="2625725"/>
              <a:chExt cx="465138" cy="391319"/>
            </a:xfrm>
            <a:solidFill>
              <a:schemeClr val="accent3"/>
            </a:solidFill>
          </p:grpSpPr>
          <p:sp>
            <p:nvSpPr>
              <p:cNvPr id="72"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73"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74"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grpSp>
      <p:grpSp>
        <p:nvGrpSpPr>
          <p:cNvPr id="104" name="Group 103"/>
          <p:cNvGrpSpPr/>
          <p:nvPr/>
        </p:nvGrpSpPr>
        <p:grpSpPr>
          <a:xfrm>
            <a:off x="3310547" y="3192510"/>
            <a:ext cx="1338681" cy="1338681"/>
            <a:chOff x="3171077" y="1769386"/>
            <a:chExt cx="1619915" cy="1619915"/>
          </a:xfrm>
        </p:grpSpPr>
        <p:sp>
          <p:nvSpPr>
            <p:cNvPr id="68" name="Oval 67"/>
            <p:cNvSpPr/>
            <p:nvPr/>
          </p:nvSpPr>
          <p:spPr>
            <a:xfrm>
              <a:off x="3171077" y="1769386"/>
              <a:ext cx="1619915" cy="1619915"/>
            </a:xfrm>
            <a:prstGeom prst="ellipse">
              <a:avLst/>
            </a:prstGeom>
            <a:solidFill>
              <a:srgbClr val="91E3DE"/>
            </a:solidFill>
            <a:ln w="444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5">
                <a:latin typeface="Arial" panose="020B0604020202020204" pitchFamily="34" charset="0"/>
                <a:ea typeface="微软雅黑" panose="020B0503020204020204" charset="-122"/>
                <a:sym typeface="Arial" panose="020B0604020202020204" pitchFamily="34" charset="0"/>
              </a:endParaRPr>
            </a:p>
          </p:txBody>
        </p:sp>
        <p:grpSp>
          <p:nvGrpSpPr>
            <p:cNvPr id="75" name="Group 74"/>
            <p:cNvGrpSpPr/>
            <p:nvPr/>
          </p:nvGrpSpPr>
          <p:grpSpPr>
            <a:xfrm>
              <a:off x="3672013" y="2245786"/>
              <a:ext cx="618042" cy="618042"/>
              <a:chOff x="4439444" y="1652588"/>
              <a:chExt cx="464344" cy="464344"/>
            </a:xfrm>
            <a:solidFill>
              <a:schemeClr val="accent2"/>
            </a:solidFill>
          </p:grpSpPr>
          <p:sp>
            <p:nvSpPr>
              <p:cNvPr id="76"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77"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78"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grpSp>
      <p:grpSp>
        <p:nvGrpSpPr>
          <p:cNvPr id="106" name="Group 105"/>
          <p:cNvGrpSpPr/>
          <p:nvPr/>
        </p:nvGrpSpPr>
        <p:grpSpPr>
          <a:xfrm>
            <a:off x="7541147" y="3192511"/>
            <a:ext cx="1338681" cy="1338681"/>
            <a:chOff x="7401005" y="1769387"/>
            <a:chExt cx="1619915" cy="1619915"/>
          </a:xfrm>
        </p:grpSpPr>
        <p:sp>
          <p:nvSpPr>
            <p:cNvPr id="67" name="Oval 66"/>
            <p:cNvSpPr/>
            <p:nvPr/>
          </p:nvSpPr>
          <p:spPr>
            <a:xfrm>
              <a:off x="7401005" y="1769387"/>
              <a:ext cx="1619915" cy="1619915"/>
            </a:xfrm>
            <a:prstGeom prst="ellipse">
              <a:avLst/>
            </a:prstGeom>
            <a:solidFill>
              <a:srgbClr val="769EBF"/>
            </a:solidFill>
            <a:ln w="444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5">
                <a:latin typeface="Arial" panose="020B0604020202020204" pitchFamily="34" charset="0"/>
                <a:ea typeface="微软雅黑" panose="020B0503020204020204" charset="-122"/>
                <a:sym typeface="Arial" panose="020B0604020202020204" pitchFamily="34" charset="0"/>
              </a:endParaRPr>
            </a:p>
          </p:txBody>
        </p:sp>
        <p:grpSp>
          <p:nvGrpSpPr>
            <p:cNvPr id="79" name="Group 78"/>
            <p:cNvGrpSpPr/>
            <p:nvPr/>
          </p:nvGrpSpPr>
          <p:grpSpPr>
            <a:xfrm>
              <a:off x="7930034" y="2313880"/>
              <a:ext cx="561856" cy="562817"/>
              <a:chOff x="9145588" y="4435475"/>
              <a:chExt cx="464344" cy="465138"/>
            </a:xfrm>
            <a:solidFill>
              <a:schemeClr val="accent4"/>
            </a:solidFill>
          </p:grpSpPr>
          <p:sp>
            <p:nvSpPr>
              <p:cNvPr id="80"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81"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82"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83"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84"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85"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86"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87"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88"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grpSp>
      <p:grpSp>
        <p:nvGrpSpPr>
          <p:cNvPr id="103" name="Group 102"/>
          <p:cNvGrpSpPr/>
          <p:nvPr/>
        </p:nvGrpSpPr>
        <p:grpSpPr>
          <a:xfrm>
            <a:off x="1195247" y="2165401"/>
            <a:ext cx="1338681" cy="1338681"/>
            <a:chOff x="1056113" y="1769387"/>
            <a:chExt cx="1619915" cy="1619915"/>
          </a:xfrm>
          <a:solidFill>
            <a:srgbClr val="00B0F0"/>
          </a:solidFill>
        </p:grpSpPr>
        <p:sp>
          <p:nvSpPr>
            <p:cNvPr id="69" name="Oval 68"/>
            <p:cNvSpPr/>
            <p:nvPr/>
          </p:nvSpPr>
          <p:spPr>
            <a:xfrm>
              <a:off x="1056113" y="1769387"/>
              <a:ext cx="1619915" cy="1619915"/>
            </a:xfrm>
            <a:prstGeom prst="ellipse">
              <a:avLst/>
            </a:prstGeom>
            <a:solidFill>
              <a:srgbClr val="FD6753"/>
            </a:solidFill>
            <a:ln w="444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5">
                <a:latin typeface="Arial" panose="020B0604020202020204" pitchFamily="34" charset="0"/>
                <a:ea typeface="微软雅黑" panose="020B0503020204020204" charset="-122"/>
                <a:sym typeface="Arial" panose="020B0604020202020204" pitchFamily="34" charset="0"/>
              </a:endParaRPr>
            </a:p>
          </p:txBody>
        </p:sp>
        <p:grpSp>
          <p:nvGrpSpPr>
            <p:cNvPr id="89" name="Group 88"/>
            <p:cNvGrpSpPr/>
            <p:nvPr/>
          </p:nvGrpSpPr>
          <p:grpSpPr>
            <a:xfrm>
              <a:off x="1557049" y="2272825"/>
              <a:ext cx="618042" cy="618042"/>
              <a:chOff x="4439443" y="2582069"/>
              <a:chExt cx="464344" cy="464344"/>
            </a:xfrm>
            <a:grpFill/>
          </p:grpSpPr>
          <p:sp>
            <p:nvSpPr>
              <p:cNvPr id="90" name="AutoShape 123"/>
              <p:cNvSpPr/>
              <p:nvPr/>
            </p:nvSpPr>
            <p:spPr bwMode="auto">
              <a:xfrm>
                <a:off x="4439443"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91" name="AutoShape 124"/>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92" name="AutoShape 125"/>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grpSp>
      <p:grpSp>
        <p:nvGrpSpPr>
          <p:cNvPr id="107" name="Group 106"/>
          <p:cNvGrpSpPr/>
          <p:nvPr/>
        </p:nvGrpSpPr>
        <p:grpSpPr>
          <a:xfrm>
            <a:off x="9656447" y="2108573"/>
            <a:ext cx="1338681" cy="1338681"/>
            <a:chOff x="9515969" y="1769387"/>
            <a:chExt cx="1619915" cy="1619915"/>
          </a:xfrm>
        </p:grpSpPr>
        <p:sp>
          <p:nvSpPr>
            <p:cNvPr id="70" name="Oval 69"/>
            <p:cNvSpPr/>
            <p:nvPr/>
          </p:nvSpPr>
          <p:spPr>
            <a:xfrm>
              <a:off x="9515969" y="1769387"/>
              <a:ext cx="1619915" cy="1619915"/>
            </a:xfrm>
            <a:prstGeom prst="ellipse">
              <a:avLst/>
            </a:prstGeom>
            <a:solidFill>
              <a:srgbClr val="92D050"/>
            </a:solidFill>
            <a:ln w="444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5">
                <a:latin typeface="Arial" panose="020B0604020202020204" pitchFamily="34" charset="0"/>
                <a:ea typeface="微软雅黑" panose="020B0503020204020204" charset="-122"/>
                <a:sym typeface="Arial" panose="020B0604020202020204" pitchFamily="34" charset="0"/>
              </a:endParaRPr>
            </a:p>
          </p:txBody>
        </p:sp>
        <p:grpSp>
          <p:nvGrpSpPr>
            <p:cNvPr id="93" name="Group 92"/>
            <p:cNvGrpSpPr/>
            <p:nvPr/>
          </p:nvGrpSpPr>
          <p:grpSpPr>
            <a:xfrm>
              <a:off x="10044998" y="2300063"/>
              <a:ext cx="561856" cy="562817"/>
              <a:chOff x="7287419" y="3505994"/>
              <a:chExt cx="464344" cy="465138"/>
            </a:xfrm>
            <a:solidFill>
              <a:schemeClr val="accent5"/>
            </a:solidFill>
          </p:grpSpPr>
          <p:sp>
            <p:nvSpPr>
              <p:cNvPr id="94"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95"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96"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97"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98"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99"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8" tIns="19048" rIns="19048" bIns="19048" anchor="ctr"/>
              <a:lstStyle/>
              <a:p>
                <a:pPr algn="ctr" defTabSz="240665" hangingPunct="0">
                  <a:lnSpc>
                    <a:spcPct val="130000"/>
                  </a:lnSpc>
                </a:pPr>
                <a:endParaRPr lang="en-US" sz="1500">
                  <a:solidFill>
                    <a:srgbClr val="FFFFFF"/>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grpSp>
      <p:grpSp>
        <p:nvGrpSpPr>
          <p:cNvPr id="100" name="Group 99"/>
          <p:cNvGrpSpPr/>
          <p:nvPr/>
        </p:nvGrpSpPr>
        <p:grpSpPr>
          <a:xfrm>
            <a:off x="7208150" y="4722816"/>
            <a:ext cx="2004672" cy="1289277"/>
            <a:chOff x="5079812" y="2930176"/>
            <a:chExt cx="2004810" cy="1289365"/>
          </a:xfrm>
        </p:grpSpPr>
        <p:sp>
          <p:nvSpPr>
            <p:cNvPr id="101" name="TextBox 100"/>
            <p:cNvSpPr txBox="1"/>
            <p:nvPr/>
          </p:nvSpPr>
          <p:spPr>
            <a:xfrm>
              <a:off x="5424805" y="2930176"/>
              <a:ext cx="1249766" cy="370865"/>
            </a:xfrm>
            <a:prstGeom prst="rect">
              <a:avLst/>
            </a:prstGeom>
            <a:noFill/>
          </p:spPr>
          <p:txBody>
            <a:bodyPr wrap="none" rtlCol="0">
              <a:spAutoFit/>
            </a:bodyPr>
            <a:lstStyle/>
            <a:p>
              <a:pPr algn="ctr">
                <a:lnSpc>
                  <a:spcPct val="130000"/>
                </a:lnSpc>
              </a:pPr>
              <a:r>
                <a:rPr lang="zh-CN" altLang="en-US"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相关标题文字</a:t>
              </a:r>
              <a:endParaRPr lang="en-GB"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102" name="Rectangle 101"/>
            <p:cNvSpPr/>
            <p:nvPr/>
          </p:nvSpPr>
          <p:spPr>
            <a:xfrm>
              <a:off x="5079812" y="3289837"/>
              <a:ext cx="2004810" cy="929704"/>
            </a:xfrm>
            <a:prstGeom prst="rect">
              <a:avLst/>
            </a:prstGeom>
          </p:spPr>
          <p:txBody>
            <a:bodyPr wrap="square">
              <a:spAutoFit/>
            </a:bodyPr>
            <a:lstStyle/>
            <a:p>
              <a:pPr>
                <a:lnSpc>
                  <a:spcPct val="130000"/>
                </a:lnSpc>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点击添加相关标题文字，点击添加相关标题文字，点击添加相关标题文字，点击添加相关标题文字。</a:t>
              </a:r>
              <a:endParaRPr lang="en-GB"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108" name="Group 107"/>
          <p:cNvGrpSpPr/>
          <p:nvPr/>
        </p:nvGrpSpPr>
        <p:grpSpPr>
          <a:xfrm>
            <a:off x="9323450" y="3642474"/>
            <a:ext cx="2004672" cy="1289277"/>
            <a:chOff x="5079812" y="2930176"/>
            <a:chExt cx="2004810" cy="1289365"/>
          </a:xfrm>
        </p:grpSpPr>
        <p:sp>
          <p:nvSpPr>
            <p:cNvPr id="109" name="TextBox 108"/>
            <p:cNvSpPr txBox="1"/>
            <p:nvPr/>
          </p:nvSpPr>
          <p:spPr>
            <a:xfrm>
              <a:off x="5457333" y="2930176"/>
              <a:ext cx="1249766" cy="370865"/>
            </a:xfrm>
            <a:prstGeom prst="rect">
              <a:avLst/>
            </a:prstGeom>
            <a:noFill/>
          </p:spPr>
          <p:txBody>
            <a:bodyPr wrap="none" rtlCol="0">
              <a:spAutoFit/>
            </a:bodyPr>
            <a:lstStyle/>
            <a:p>
              <a:pPr algn="ctr">
                <a:lnSpc>
                  <a:spcPct val="130000"/>
                </a:lnSpc>
              </a:pPr>
              <a:r>
                <a:rPr lang="zh-CN" altLang="en-US"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相关标题文字</a:t>
              </a:r>
              <a:endParaRPr lang="en-GB"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110" name="Rectangle 109"/>
            <p:cNvSpPr/>
            <p:nvPr/>
          </p:nvSpPr>
          <p:spPr>
            <a:xfrm>
              <a:off x="5079812" y="3289837"/>
              <a:ext cx="2004810" cy="929704"/>
            </a:xfrm>
            <a:prstGeom prst="rect">
              <a:avLst/>
            </a:prstGeom>
          </p:spPr>
          <p:txBody>
            <a:bodyPr wrap="square">
              <a:spAutoFit/>
            </a:bodyPr>
            <a:lstStyle/>
            <a:p>
              <a:pPr>
                <a:lnSpc>
                  <a:spcPct val="130000"/>
                </a:lnSpc>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点击添加相关标题文字，点击添加相关标题文字，点击添加相关标题文字，点击添加相关标题文字。</a:t>
              </a:r>
              <a:endParaRPr lang="en-GB"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111" name="Group 110"/>
          <p:cNvGrpSpPr/>
          <p:nvPr/>
        </p:nvGrpSpPr>
        <p:grpSpPr>
          <a:xfrm>
            <a:off x="5092850" y="3638877"/>
            <a:ext cx="2004672" cy="1289277"/>
            <a:chOff x="5079812" y="2930176"/>
            <a:chExt cx="2004810" cy="1289365"/>
          </a:xfrm>
        </p:grpSpPr>
        <p:sp>
          <p:nvSpPr>
            <p:cNvPr id="112" name="TextBox 111"/>
            <p:cNvSpPr txBox="1"/>
            <p:nvPr/>
          </p:nvSpPr>
          <p:spPr>
            <a:xfrm>
              <a:off x="5424805" y="2930176"/>
              <a:ext cx="1249766" cy="370865"/>
            </a:xfrm>
            <a:prstGeom prst="rect">
              <a:avLst/>
            </a:prstGeom>
            <a:noFill/>
          </p:spPr>
          <p:txBody>
            <a:bodyPr wrap="none" rtlCol="0">
              <a:spAutoFit/>
            </a:bodyPr>
            <a:lstStyle/>
            <a:p>
              <a:pPr algn="ctr">
                <a:lnSpc>
                  <a:spcPct val="130000"/>
                </a:lnSpc>
              </a:pPr>
              <a:r>
                <a:rPr lang="zh-CN" altLang="en-US"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相关标题文字</a:t>
              </a:r>
              <a:endParaRPr lang="en-GB"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113" name="Rectangle 112"/>
            <p:cNvSpPr/>
            <p:nvPr/>
          </p:nvSpPr>
          <p:spPr>
            <a:xfrm>
              <a:off x="5079812" y="3289837"/>
              <a:ext cx="2004810" cy="929704"/>
            </a:xfrm>
            <a:prstGeom prst="rect">
              <a:avLst/>
            </a:prstGeom>
          </p:spPr>
          <p:txBody>
            <a:bodyPr wrap="square">
              <a:spAutoFit/>
            </a:bodyPr>
            <a:lstStyle/>
            <a:p>
              <a:pPr>
                <a:lnSpc>
                  <a:spcPct val="130000"/>
                </a:lnSpc>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点击添加相关标题文字，点击添加相关标题文字，点击添加相关标题文字，点击添加相关标题文字。</a:t>
              </a:r>
              <a:endParaRPr lang="en-GB"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114" name="Group 113"/>
          <p:cNvGrpSpPr/>
          <p:nvPr/>
        </p:nvGrpSpPr>
        <p:grpSpPr>
          <a:xfrm>
            <a:off x="2977550" y="4722816"/>
            <a:ext cx="2004672" cy="1289277"/>
            <a:chOff x="5079812" y="2930176"/>
            <a:chExt cx="2004810" cy="1289365"/>
          </a:xfrm>
        </p:grpSpPr>
        <p:sp>
          <p:nvSpPr>
            <p:cNvPr id="115" name="TextBox 114"/>
            <p:cNvSpPr txBox="1"/>
            <p:nvPr/>
          </p:nvSpPr>
          <p:spPr>
            <a:xfrm>
              <a:off x="5424807" y="2930176"/>
              <a:ext cx="1249766" cy="370865"/>
            </a:xfrm>
            <a:prstGeom prst="rect">
              <a:avLst/>
            </a:prstGeom>
            <a:noFill/>
          </p:spPr>
          <p:txBody>
            <a:bodyPr wrap="none" rtlCol="0">
              <a:spAutoFit/>
            </a:bodyPr>
            <a:lstStyle/>
            <a:p>
              <a:pPr algn="ctr">
                <a:lnSpc>
                  <a:spcPct val="130000"/>
                </a:lnSpc>
              </a:pPr>
              <a:r>
                <a:rPr lang="zh-CN" altLang="en-US"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相关标题文字</a:t>
              </a:r>
              <a:endParaRPr lang="en-GB"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116" name="Rectangle 115"/>
            <p:cNvSpPr/>
            <p:nvPr/>
          </p:nvSpPr>
          <p:spPr>
            <a:xfrm>
              <a:off x="5079812" y="3289837"/>
              <a:ext cx="2004810" cy="929704"/>
            </a:xfrm>
            <a:prstGeom prst="rect">
              <a:avLst/>
            </a:prstGeom>
          </p:spPr>
          <p:txBody>
            <a:bodyPr wrap="square">
              <a:spAutoFit/>
            </a:bodyPr>
            <a:lstStyle/>
            <a:p>
              <a:pPr>
                <a:lnSpc>
                  <a:spcPct val="130000"/>
                </a:lnSpc>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点击添加相关标题文字，点击添加相关标题文字，点击添加相关标题文字，点击添加相关标题文字。</a:t>
              </a:r>
              <a:endParaRPr lang="en-GB"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117" name="Group 116"/>
          <p:cNvGrpSpPr/>
          <p:nvPr/>
        </p:nvGrpSpPr>
        <p:grpSpPr>
          <a:xfrm>
            <a:off x="862250" y="3638877"/>
            <a:ext cx="2004672" cy="1289277"/>
            <a:chOff x="5079812" y="2930176"/>
            <a:chExt cx="2004810" cy="1289365"/>
          </a:xfrm>
        </p:grpSpPr>
        <p:sp>
          <p:nvSpPr>
            <p:cNvPr id="118" name="TextBox 117"/>
            <p:cNvSpPr txBox="1"/>
            <p:nvPr/>
          </p:nvSpPr>
          <p:spPr>
            <a:xfrm>
              <a:off x="5461329" y="2930176"/>
              <a:ext cx="1249766" cy="370865"/>
            </a:xfrm>
            <a:prstGeom prst="rect">
              <a:avLst/>
            </a:prstGeom>
            <a:noFill/>
          </p:spPr>
          <p:txBody>
            <a:bodyPr wrap="none" rtlCol="0">
              <a:spAutoFit/>
            </a:bodyPr>
            <a:lstStyle/>
            <a:p>
              <a:pPr algn="ctr">
                <a:lnSpc>
                  <a:spcPct val="130000"/>
                </a:lnSpc>
              </a:pPr>
              <a:r>
                <a:rPr lang="zh-CN" altLang="en-US"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相关标题文字</a:t>
              </a:r>
              <a:endParaRPr lang="en-GB" sz="1400"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119" name="Rectangle 118"/>
            <p:cNvSpPr/>
            <p:nvPr/>
          </p:nvSpPr>
          <p:spPr>
            <a:xfrm>
              <a:off x="5079812" y="3289837"/>
              <a:ext cx="2004810" cy="929704"/>
            </a:xfrm>
            <a:prstGeom prst="rect">
              <a:avLst/>
            </a:prstGeom>
          </p:spPr>
          <p:txBody>
            <a:bodyPr wrap="square">
              <a:spAutoFit/>
            </a:bodyPr>
            <a:lstStyle/>
            <a:p>
              <a:pPr>
                <a:lnSpc>
                  <a:spcPct val="130000"/>
                </a:lnSpc>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点击添加相关标题文字，点击添加相关标题文字，点击添加相关标题文字，点击添加相关标题文字。</a:t>
              </a:r>
              <a:endParaRPr lang="en-GB"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grpSp>
      <p:sp>
        <p:nvSpPr>
          <p:cNvPr id="56" name="矩形 55"/>
          <p:cNvSpPr/>
          <p:nvPr/>
        </p:nvSpPr>
        <p:spPr>
          <a:xfrm>
            <a:off x="569" y="356490"/>
            <a:ext cx="155396" cy="546224"/>
          </a:xfrm>
          <a:prstGeom prst="rect">
            <a:avLst/>
          </a:prstGeom>
          <a:solidFill>
            <a:srgbClr val="91E3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pitchFamily="34" charset="0"/>
              <a:ea typeface="微软雅黑" panose="020B0503020204020204" charset="-122"/>
              <a:sym typeface="Arial" panose="020B0604020202020204" pitchFamily="34" charset="0"/>
            </a:endParaRPr>
          </a:p>
        </p:txBody>
      </p:sp>
      <p:sp>
        <p:nvSpPr>
          <p:cNvPr id="57" name="TextBox 89"/>
          <p:cNvSpPr txBox="1"/>
          <p:nvPr/>
        </p:nvSpPr>
        <p:spPr>
          <a:xfrm>
            <a:off x="345495" y="358197"/>
            <a:ext cx="3078480" cy="546735"/>
          </a:xfrm>
          <a:prstGeom prst="rect">
            <a:avLst/>
          </a:prstGeom>
          <a:noFill/>
        </p:spPr>
        <p:txBody>
          <a:bodyPr wrap="none" rtlCol="0">
            <a:spAutoFit/>
          </a:bodyPr>
          <a:lstStyle/>
          <a:p>
            <a:pPr>
              <a:lnSpc>
                <a:spcPct val="130000"/>
              </a:lnSpc>
            </a:pPr>
            <a:r>
              <a:rPr lang="zh-CN" altLang="en-US" sz="2275"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点击添加相关标题文字</a:t>
            </a:r>
            <a:endParaRPr lang="en-GB" sz="2275" b="1"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0-#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additive="base">
                                        <p:cTn id="13" dur="500" fill="hold"/>
                                        <p:tgtEl>
                                          <p:spTgt spid="57"/>
                                        </p:tgtEl>
                                        <p:attrNameLst>
                                          <p:attrName>ppt_x</p:attrName>
                                        </p:attrNameLst>
                                      </p:cBhvr>
                                      <p:tavLst>
                                        <p:tav tm="0">
                                          <p:val>
                                            <p:strVal val="0-#ppt_w/2"/>
                                          </p:val>
                                        </p:tav>
                                        <p:tav tm="100000">
                                          <p:val>
                                            <p:strVal val="#ppt_x"/>
                                          </p:val>
                                        </p:tav>
                                      </p:tavLst>
                                    </p:anim>
                                    <p:anim calcmode="lin" valueType="num">
                                      <p:cBhvr additive="base">
                                        <p:cTn id="14" dur="500" fill="hold"/>
                                        <p:tgtEl>
                                          <p:spTgt spid="57"/>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37" presetClass="entr" presetSubtype="0" fill="hold" nodeType="after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fade">
                                      <p:cBhvr>
                                        <p:cTn id="18" dur="1000"/>
                                        <p:tgtEl>
                                          <p:spTgt spid="103"/>
                                        </p:tgtEl>
                                      </p:cBhvr>
                                    </p:animEffect>
                                    <p:anim calcmode="lin" valueType="num">
                                      <p:cBhvr>
                                        <p:cTn id="19" dur="1000" fill="hold"/>
                                        <p:tgtEl>
                                          <p:spTgt spid="103"/>
                                        </p:tgtEl>
                                        <p:attrNameLst>
                                          <p:attrName>ppt_x</p:attrName>
                                        </p:attrNameLst>
                                      </p:cBhvr>
                                      <p:tavLst>
                                        <p:tav tm="0">
                                          <p:val>
                                            <p:strVal val="#ppt_x"/>
                                          </p:val>
                                        </p:tav>
                                        <p:tav tm="100000">
                                          <p:val>
                                            <p:strVal val="#ppt_x"/>
                                          </p:val>
                                        </p:tav>
                                      </p:tavLst>
                                    </p:anim>
                                    <p:anim calcmode="lin" valueType="num">
                                      <p:cBhvr>
                                        <p:cTn id="20" dur="900" decel="100000" fill="hold"/>
                                        <p:tgtEl>
                                          <p:spTgt spid="103"/>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103"/>
                                        </p:tgtEl>
                                        <p:attrNameLst>
                                          <p:attrName>ppt_y</p:attrName>
                                        </p:attrNameLst>
                                      </p:cBhvr>
                                      <p:tavLst>
                                        <p:tav tm="0">
                                          <p:val>
                                            <p:strVal val="#ppt_y-.03"/>
                                          </p:val>
                                        </p:tav>
                                        <p:tav tm="100000">
                                          <p:val>
                                            <p:strVal val="#ppt_y"/>
                                          </p:val>
                                        </p:tav>
                                      </p:tavLst>
                                    </p:anim>
                                  </p:childTnLst>
                                </p:cTn>
                              </p:par>
                            </p:childTnLst>
                          </p:cTn>
                        </p:par>
                        <p:par>
                          <p:cTn id="22" fill="hold">
                            <p:stCondLst>
                              <p:cond delay="1500"/>
                            </p:stCondLst>
                            <p:childTnLst>
                              <p:par>
                                <p:cTn id="23" presetID="12" presetClass="entr" presetSubtype="1" fill="hold" nodeType="afterEffect">
                                  <p:stCondLst>
                                    <p:cond delay="0"/>
                                  </p:stCondLst>
                                  <p:childTnLst>
                                    <p:set>
                                      <p:cBhvr>
                                        <p:cTn id="24" dur="1" fill="hold">
                                          <p:stCondLst>
                                            <p:cond delay="0"/>
                                          </p:stCondLst>
                                        </p:cTn>
                                        <p:tgtEl>
                                          <p:spTgt spid="117"/>
                                        </p:tgtEl>
                                        <p:attrNameLst>
                                          <p:attrName>style.visibility</p:attrName>
                                        </p:attrNameLst>
                                      </p:cBhvr>
                                      <p:to>
                                        <p:strVal val="visible"/>
                                      </p:to>
                                    </p:set>
                                    <p:anim calcmode="lin" valueType="num">
                                      <p:cBhvr additive="base">
                                        <p:cTn id="25" dur="500"/>
                                        <p:tgtEl>
                                          <p:spTgt spid="117"/>
                                        </p:tgtEl>
                                        <p:attrNameLst>
                                          <p:attrName>ppt_y</p:attrName>
                                        </p:attrNameLst>
                                      </p:cBhvr>
                                      <p:tavLst>
                                        <p:tav tm="0">
                                          <p:val>
                                            <p:strVal val="#ppt_y-#ppt_h*1.125000"/>
                                          </p:val>
                                        </p:tav>
                                        <p:tav tm="100000">
                                          <p:val>
                                            <p:strVal val="#ppt_y"/>
                                          </p:val>
                                        </p:tav>
                                      </p:tavLst>
                                    </p:anim>
                                    <p:animEffect transition="in" filter="wipe(down)">
                                      <p:cBhvr>
                                        <p:cTn id="26" dur="500"/>
                                        <p:tgtEl>
                                          <p:spTgt spid="117"/>
                                        </p:tgtEl>
                                      </p:cBhvr>
                                    </p:animEffect>
                                  </p:childTnLst>
                                </p:cTn>
                              </p:par>
                            </p:childTnLst>
                          </p:cTn>
                        </p:par>
                        <p:par>
                          <p:cTn id="27" fill="hold">
                            <p:stCondLst>
                              <p:cond delay="2000"/>
                            </p:stCondLst>
                            <p:childTnLst>
                              <p:par>
                                <p:cTn id="28" presetID="37" presetClass="entr" presetSubtype="0" fill="hold"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1000"/>
                                        <p:tgtEl>
                                          <p:spTgt spid="104"/>
                                        </p:tgtEl>
                                      </p:cBhvr>
                                    </p:animEffect>
                                    <p:anim calcmode="lin" valueType="num">
                                      <p:cBhvr>
                                        <p:cTn id="31" dur="1000" fill="hold"/>
                                        <p:tgtEl>
                                          <p:spTgt spid="104"/>
                                        </p:tgtEl>
                                        <p:attrNameLst>
                                          <p:attrName>ppt_x</p:attrName>
                                        </p:attrNameLst>
                                      </p:cBhvr>
                                      <p:tavLst>
                                        <p:tav tm="0">
                                          <p:val>
                                            <p:strVal val="#ppt_x"/>
                                          </p:val>
                                        </p:tav>
                                        <p:tav tm="100000">
                                          <p:val>
                                            <p:strVal val="#ppt_x"/>
                                          </p:val>
                                        </p:tav>
                                      </p:tavLst>
                                    </p:anim>
                                    <p:anim calcmode="lin" valueType="num">
                                      <p:cBhvr>
                                        <p:cTn id="32" dur="900" decel="100000" fill="hold"/>
                                        <p:tgtEl>
                                          <p:spTgt spid="104"/>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04"/>
                                        </p:tgtEl>
                                        <p:attrNameLst>
                                          <p:attrName>ppt_y</p:attrName>
                                        </p:attrNameLst>
                                      </p:cBhvr>
                                      <p:tavLst>
                                        <p:tav tm="0">
                                          <p:val>
                                            <p:strVal val="#ppt_y-.03"/>
                                          </p:val>
                                        </p:tav>
                                        <p:tav tm="100000">
                                          <p:val>
                                            <p:strVal val="#ppt_y"/>
                                          </p:val>
                                        </p:tav>
                                      </p:tavLst>
                                    </p:anim>
                                  </p:childTnLst>
                                </p:cTn>
                              </p:par>
                            </p:childTnLst>
                          </p:cTn>
                        </p:par>
                        <p:par>
                          <p:cTn id="34" fill="hold">
                            <p:stCondLst>
                              <p:cond delay="3000"/>
                            </p:stCondLst>
                            <p:childTnLst>
                              <p:par>
                                <p:cTn id="35" presetID="12" presetClass="entr" presetSubtype="1" fill="hold" nodeType="afterEffect">
                                  <p:stCondLst>
                                    <p:cond delay="0"/>
                                  </p:stCondLst>
                                  <p:childTnLst>
                                    <p:set>
                                      <p:cBhvr>
                                        <p:cTn id="36" dur="1" fill="hold">
                                          <p:stCondLst>
                                            <p:cond delay="0"/>
                                          </p:stCondLst>
                                        </p:cTn>
                                        <p:tgtEl>
                                          <p:spTgt spid="114"/>
                                        </p:tgtEl>
                                        <p:attrNameLst>
                                          <p:attrName>style.visibility</p:attrName>
                                        </p:attrNameLst>
                                      </p:cBhvr>
                                      <p:to>
                                        <p:strVal val="visible"/>
                                      </p:to>
                                    </p:set>
                                    <p:anim calcmode="lin" valueType="num">
                                      <p:cBhvr additive="base">
                                        <p:cTn id="37" dur="500"/>
                                        <p:tgtEl>
                                          <p:spTgt spid="114"/>
                                        </p:tgtEl>
                                        <p:attrNameLst>
                                          <p:attrName>ppt_y</p:attrName>
                                        </p:attrNameLst>
                                      </p:cBhvr>
                                      <p:tavLst>
                                        <p:tav tm="0">
                                          <p:val>
                                            <p:strVal val="#ppt_y-#ppt_h*1.125000"/>
                                          </p:val>
                                        </p:tav>
                                        <p:tav tm="100000">
                                          <p:val>
                                            <p:strVal val="#ppt_y"/>
                                          </p:val>
                                        </p:tav>
                                      </p:tavLst>
                                    </p:anim>
                                    <p:animEffect transition="in" filter="wipe(down)">
                                      <p:cBhvr>
                                        <p:cTn id="38" dur="500"/>
                                        <p:tgtEl>
                                          <p:spTgt spid="114"/>
                                        </p:tgtEl>
                                      </p:cBhvr>
                                    </p:animEffect>
                                  </p:childTnLst>
                                </p:cTn>
                              </p:par>
                            </p:childTnLst>
                          </p:cTn>
                        </p:par>
                        <p:par>
                          <p:cTn id="39" fill="hold">
                            <p:stCondLst>
                              <p:cond delay="3500"/>
                            </p:stCondLst>
                            <p:childTnLst>
                              <p:par>
                                <p:cTn id="40" presetID="37" presetClass="entr" presetSubtype="0" fill="hold" nodeType="after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fade">
                                      <p:cBhvr>
                                        <p:cTn id="42" dur="1000"/>
                                        <p:tgtEl>
                                          <p:spTgt spid="105"/>
                                        </p:tgtEl>
                                      </p:cBhvr>
                                    </p:animEffect>
                                    <p:anim calcmode="lin" valueType="num">
                                      <p:cBhvr>
                                        <p:cTn id="43" dur="1000" fill="hold"/>
                                        <p:tgtEl>
                                          <p:spTgt spid="105"/>
                                        </p:tgtEl>
                                        <p:attrNameLst>
                                          <p:attrName>ppt_x</p:attrName>
                                        </p:attrNameLst>
                                      </p:cBhvr>
                                      <p:tavLst>
                                        <p:tav tm="0">
                                          <p:val>
                                            <p:strVal val="#ppt_x"/>
                                          </p:val>
                                        </p:tav>
                                        <p:tav tm="100000">
                                          <p:val>
                                            <p:strVal val="#ppt_x"/>
                                          </p:val>
                                        </p:tav>
                                      </p:tavLst>
                                    </p:anim>
                                    <p:anim calcmode="lin" valueType="num">
                                      <p:cBhvr>
                                        <p:cTn id="44" dur="900" decel="100000" fill="hold"/>
                                        <p:tgtEl>
                                          <p:spTgt spid="105"/>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105"/>
                                        </p:tgtEl>
                                        <p:attrNameLst>
                                          <p:attrName>ppt_y</p:attrName>
                                        </p:attrNameLst>
                                      </p:cBhvr>
                                      <p:tavLst>
                                        <p:tav tm="0">
                                          <p:val>
                                            <p:strVal val="#ppt_y-.03"/>
                                          </p:val>
                                        </p:tav>
                                        <p:tav tm="100000">
                                          <p:val>
                                            <p:strVal val="#ppt_y"/>
                                          </p:val>
                                        </p:tav>
                                      </p:tavLst>
                                    </p:anim>
                                  </p:childTnLst>
                                </p:cTn>
                              </p:par>
                            </p:childTnLst>
                          </p:cTn>
                        </p:par>
                        <p:par>
                          <p:cTn id="46" fill="hold">
                            <p:stCondLst>
                              <p:cond delay="4500"/>
                            </p:stCondLst>
                            <p:childTnLst>
                              <p:par>
                                <p:cTn id="47" presetID="12" presetClass="entr" presetSubtype="1" fill="hold" nodeType="afterEffect">
                                  <p:stCondLst>
                                    <p:cond delay="0"/>
                                  </p:stCondLst>
                                  <p:childTnLst>
                                    <p:set>
                                      <p:cBhvr>
                                        <p:cTn id="48" dur="1" fill="hold">
                                          <p:stCondLst>
                                            <p:cond delay="0"/>
                                          </p:stCondLst>
                                        </p:cTn>
                                        <p:tgtEl>
                                          <p:spTgt spid="111"/>
                                        </p:tgtEl>
                                        <p:attrNameLst>
                                          <p:attrName>style.visibility</p:attrName>
                                        </p:attrNameLst>
                                      </p:cBhvr>
                                      <p:to>
                                        <p:strVal val="visible"/>
                                      </p:to>
                                    </p:set>
                                    <p:anim calcmode="lin" valueType="num">
                                      <p:cBhvr additive="base">
                                        <p:cTn id="49" dur="500"/>
                                        <p:tgtEl>
                                          <p:spTgt spid="111"/>
                                        </p:tgtEl>
                                        <p:attrNameLst>
                                          <p:attrName>ppt_y</p:attrName>
                                        </p:attrNameLst>
                                      </p:cBhvr>
                                      <p:tavLst>
                                        <p:tav tm="0">
                                          <p:val>
                                            <p:strVal val="#ppt_y-#ppt_h*1.125000"/>
                                          </p:val>
                                        </p:tav>
                                        <p:tav tm="100000">
                                          <p:val>
                                            <p:strVal val="#ppt_y"/>
                                          </p:val>
                                        </p:tav>
                                      </p:tavLst>
                                    </p:anim>
                                    <p:animEffect transition="in" filter="wipe(down)">
                                      <p:cBhvr>
                                        <p:cTn id="50" dur="500"/>
                                        <p:tgtEl>
                                          <p:spTgt spid="111"/>
                                        </p:tgtEl>
                                      </p:cBhvr>
                                    </p:animEffect>
                                  </p:childTnLst>
                                </p:cTn>
                              </p:par>
                            </p:childTnLst>
                          </p:cTn>
                        </p:par>
                        <p:par>
                          <p:cTn id="51" fill="hold">
                            <p:stCondLst>
                              <p:cond delay="5000"/>
                            </p:stCondLst>
                            <p:childTnLst>
                              <p:par>
                                <p:cTn id="52" presetID="37" presetClass="entr" presetSubtype="0" fill="hold" nodeType="afterEffect">
                                  <p:stCondLst>
                                    <p:cond delay="0"/>
                                  </p:stCondLst>
                                  <p:childTnLst>
                                    <p:set>
                                      <p:cBhvr>
                                        <p:cTn id="53" dur="1" fill="hold">
                                          <p:stCondLst>
                                            <p:cond delay="0"/>
                                          </p:stCondLst>
                                        </p:cTn>
                                        <p:tgtEl>
                                          <p:spTgt spid="106"/>
                                        </p:tgtEl>
                                        <p:attrNameLst>
                                          <p:attrName>style.visibility</p:attrName>
                                        </p:attrNameLst>
                                      </p:cBhvr>
                                      <p:to>
                                        <p:strVal val="visible"/>
                                      </p:to>
                                    </p:set>
                                    <p:animEffect transition="in" filter="fade">
                                      <p:cBhvr>
                                        <p:cTn id="54" dur="1000"/>
                                        <p:tgtEl>
                                          <p:spTgt spid="106"/>
                                        </p:tgtEl>
                                      </p:cBhvr>
                                    </p:animEffect>
                                    <p:anim calcmode="lin" valueType="num">
                                      <p:cBhvr>
                                        <p:cTn id="55" dur="1000" fill="hold"/>
                                        <p:tgtEl>
                                          <p:spTgt spid="106"/>
                                        </p:tgtEl>
                                        <p:attrNameLst>
                                          <p:attrName>ppt_x</p:attrName>
                                        </p:attrNameLst>
                                      </p:cBhvr>
                                      <p:tavLst>
                                        <p:tav tm="0">
                                          <p:val>
                                            <p:strVal val="#ppt_x"/>
                                          </p:val>
                                        </p:tav>
                                        <p:tav tm="100000">
                                          <p:val>
                                            <p:strVal val="#ppt_x"/>
                                          </p:val>
                                        </p:tav>
                                      </p:tavLst>
                                    </p:anim>
                                    <p:anim calcmode="lin" valueType="num">
                                      <p:cBhvr>
                                        <p:cTn id="56" dur="900" decel="100000" fill="hold"/>
                                        <p:tgtEl>
                                          <p:spTgt spid="106"/>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106"/>
                                        </p:tgtEl>
                                        <p:attrNameLst>
                                          <p:attrName>ppt_y</p:attrName>
                                        </p:attrNameLst>
                                      </p:cBhvr>
                                      <p:tavLst>
                                        <p:tav tm="0">
                                          <p:val>
                                            <p:strVal val="#ppt_y-.03"/>
                                          </p:val>
                                        </p:tav>
                                        <p:tav tm="100000">
                                          <p:val>
                                            <p:strVal val="#ppt_y"/>
                                          </p:val>
                                        </p:tav>
                                      </p:tavLst>
                                    </p:anim>
                                  </p:childTnLst>
                                </p:cTn>
                              </p:par>
                            </p:childTnLst>
                          </p:cTn>
                        </p:par>
                        <p:par>
                          <p:cTn id="58" fill="hold">
                            <p:stCondLst>
                              <p:cond delay="6000"/>
                            </p:stCondLst>
                            <p:childTnLst>
                              <p:par>
                                <p:cTn id="59" presetID="12" presetClass="entr" presetSubtype="1" fill="hold" nodeType="afterEffect">
                                  <p:stCondLst>
                                    <p:cond delay="0"/>
                                  </p:stCondLst>
                                  <p:childTnLst>
                                    <p:set>
                                      <p:cBhvr>
                                        <p:cTn id="60" dur="1" fill="hold">
                                          <p:stCondLst>
                                            <p:cond delay="0"/>
                                          </p:stCondLst>
                                        </p:cTn>
                                        <p:tgtEl>
                                          <p:spTgt spid="100"/>
                                        </p:tgtEl>
                                        <p:attrNameLst>
                                          <p:attrName>style.visibility</p:attrName>
                                        </p:attrNameLst>
                                      </p:cBhvr>
                                      <p:to>
                                        <p:strVal val="visible"/>
                                      </p:to>
                                    </p:set>
                                    <p:anim calcmode="lin" valueType="num">
                                      <p:cBhvr additive="base">
                                        <p:cTn id="61" dur="500"/>
                                        <p:tgtEl>
                                          <p:spTgt spid="100"/>
                                        </p:tgtEl>
                                        <p:attrNameLst>
                                          <p:attrName>ppt_y</p:attrName>
                                        </p:attrNameLst>
                                      </p:cBhvr>
                                      <p:tavLst>
                                        <p:tav tm="0">
                                          <p:val>
                                            <p:strVal val="#ppt_y-#ppt_h*1.125000"/>
                                          </p:val>
                                        </p:tav>
                                        <p:tav tm="100000">
                                          <p:val>
                                            <p:strVal val="#ppt_y"/>
                                          </p:val>
                                        </p:tav>
                                      </p:tavLst>
                                    </p:anim>
                                    <p:animEffect transition="in" filter="wipe(down)">
                                      <p:cBhvr>
                                        <p:cTn id="62" dur="500"/>
                                        <p:tgtEl>
                                          <p:spTgt spid="100"/>
                                        </p:tgtEl>
                                      </p:cBhvr>
                                    </p:animEffect>
                                  </p:childTnLst>
                                </p:cTn>
                              </p:par>
                            </p:childTnLst>
                          </p:cTn>
                        </p:par>
                        <p:par>
                          <p:cTn id="63" fill="hold">
                            <p:stCondLst>
                              <p:cond delay="6500"/>
                            </p:stCondLst>
                            <p:childTnLst>
                              <p:par>
                                <p:cTn id="64" presetID="37" presetClass="entr" presetSubtype="0" fill="hold" nodeType="afterEffect">
                                  <p:stCondLst>
                                    <p:cond delay="0"/>
                                  </p:stCondLst>
                                  <p:childTnLst>
                                    <p:set>
                                      <p:cBhvr>
                                        <p:cTn id="65" dur="1" fill="hold">
                                          <p:stCondLst>
                                            <p:cond delay="0"/>
                                          </p:stCondLst>
                                        </p:cTn>
                                        <p:tgtEl>
                                          <p:spTgt spid="107"/>
                                        </p:tgtEl>
                                        <p:attrNameLst>
                                          <p:attrName>style.visibility</p:attrName>
                                        </p:attrNameLst>
                                      </p:cBhvr>
                                      <p:to>
                                        <p:strVal val="visible"/>
                                      </p:to>
                                    </p:set>
                                    <p:animEffect transition="in" filter="fade">
                                      <p:cBhvr>
                                        <p:cTn id="66" dur="1000"/>
                                        <p:tgtEl>
                                          <p:spTgt spid="107"/>
                                        </p:tgtEl>
                                      </p:cBhvr>
                                    </p:animEffect>
                                    <p:anim calcmode="lin" valueType="num">
                                      <p:cBhvr>
                                        <p:cTn id="67" dur="1000" fill="hold"/>
                                        <p:tgtEl>
                                          <p:spTgt spid="107"/>
                                        </p:tgtEl>
                                        <p:attrNameLst>
                                          <p:attrName>ppt_x</p:attrName>
                                        </p:attrNameLst>
                                      </p:cBhvr>
                                      <p:tavLst>
                                        <p:tav tm="0">
                                          <p:val>
                                            <p:strVal val="#ppt_x"/>
                                          </p:val>
                                        </p:tav>
                                        <p:tav tm="100000">
                                          <p:val>
                                            <p:strVal val="#ppt_x"/>
                                          </p:val>
                                        </p:tav>
                                      </p:tavLst>
                                    </p:anim>
                                    <p:anim calcmode="lin" valueType="num">
                                      <p:cBhvr>
                                        <p:cTn id="68" dur="900" decel="100000" fill="hold"/>
                                        <p:tgtEl>
                                          <p:spTgt spid="107"/>
                                        </p:tgtEl>
                                        <p:attrNameLst>
                                          <p:attrName>ppt_y</p:attrName>
                                        </p:attrNameLst>
                                      </p:cBhvr>
                                      <p:tavLst>
                                        <p:tav tm="0">
                                          <p:val>
                                            <p:strVal val="#ppt_y+1"/>
                                          </p:val>
                                        </p:tav>
                                        <p:tav tm="100000">
                                          <p:val>
                                            <p:strVal val="#ppt_y-.03"/>
                                          </p:val>
                                        </p:tav>
                                      </p:tavLst>
                                    </p:anim>
                                    <p:anim calcmode="lin" valueType="num">
                                      <p:cBhvr>
                                        <p:cTn id="69" dur="100" accel="100000" fill="hold">
                                          <p:stCondLst>
                                            <p:cond delay="900"/>
                                          </p:stCondLst>
                                        </p:cTn>
                                        <p:tgtEl>
                                          <p:spTgt spid="107"/>
                                        </p:tgtEl>
                                        <p:attrNameLst>
                                          <p:attrName>ppt_y</p:attrName>
                                        </p:attrNameLst>
                                      </p:cBhvr>
                                      <p:tavLst>
                                        <p:tav tm="0">
                                          <p:val>
                                            <p:strVal val="#ppt_y-.03"/>
                                          </p:val>
                                        </p:tav>
                                        <p:tav tm="100000">
                                          <p:val>
                                            <p:strVal val="#ppt_y"/>
                                          </p:val>
                                        </p:tav>
                                      </p:tavLst>
                                    </p:anim>
                                  </p:childTnLst>
                                </p:cTn>
                              </p:par>
                            </p:childTnLst>
                          </p:cTn>
                        </p:par>
                        <p:par>
                          <p:cTn id="70" fill="hold">
                            <p:stCondLst>
                              <p:cond delay="7500"/>
                            </p:stCondLst>
                            <p:childTnLst>
                              <p:par>
                                <p:cTn id="71" presetID="12" presetClass="entr" presetSubtype="1" fill="hold" nodeType="afterEffect">
                                  <p:stCondLst>
                                    <p:cond delay="0"/>
                                  </p:stCondLst>
                                  <p:childTnLst>
                                    <p:set>
                                      <p:cBhvr>
                                        <p:cTn id="72" dur="1" fill="hold">
                                          <p:stCondLst>
                                            <p:cond delay="0"/>
                                          </p:stCondLst>
                                        </p:cTn>
                                        <p:tgtEl>
                                          <p:spTgt spid="108"/>
                                        </p:tgtEl>
                                        <p:attrNameLst>
                                          <p:attrName>style.visibility</p:attrName>
                                        </p:attrNameLst>
                                      </p:cBhvr>
                                      <p:to>
                                        <p:strVal val="visible"/>
                                      </p:to>
                                    </p:set>
                                    <p:anim calcmode="lin" valueType="num">
                                      <p:cBhvr additive="base">
                                        <p:cTn id="73" dur="500"/>
                                        <p:tgtEl>
                                          <p:spTgt spid="108"/>
                                        </p:tgtEl>
                                        <p:attrNameLst>
                                          <p:attrName>ppt_y</p:attrName>
                                        </p:attrNameLst>
                                      </p:cBhvr>
                                      <p:tavLst>
                                        <p:tav tm="0">
                                          <p:val>
                                            <p:strVal val="#ppt_y-#ppt_h*1.125000"/>
                                          </p:val>
                                        </p:tav>
                                        <p:tav tm="100000">
                                          <p:val>
                                            <p:strVal val="#ppt_y"/>
                                          </p:val>
                                        </p:tav>
                                      </p:tavLst>
                                    </p:anim>
                                    <p:animEffect transition="in" filter="wipe(down)">
                                      <p:cBhvr>
                                        <p:cTn id="74"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P spid="5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706401" y="2541435"/>
            <a:ext cx="1790225" cy="932381"/>
            <a:chOff x="3913901" y="5865040"/>
            <a:chExt cx="3322518" cy="1730427"/>
          </a:xfrm>
        </p:grpSpPr>
        <p:cxnSp>
          <p:nvCxnSpPr>
            <p:cNvPr id="49" name="直接连接符 84"/>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50" name="弧形 85"/>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latin typeface="Calibri Light" panose="020F0302020204030204"/>
              </a:endParaRPr>
            </a:p>
          </p:txBody>
        </p:sp>
      </p:grpSp>
      <p:grpSp>
        <p:nvGrpSpPr>
          <p:cNvPr id="54" name="Group 53"/>
          <p:cNvGrpSpPr/>
          <p:nvPr/>
        </p:nvGrpSpPr>
        <p:grpSpPr>
          <a:xfrm>
            <a:off x="1666917" y="2501206"/>
            <a:ext cx="999561" cy="999821"/>
            <a:chOff x="7683929" y="9649657"/>
            <a:chExt cx="1999231" cy="1999752"/>
          </a:xfrm>
        </p:grpSpPr>
        <p:grpSp>
          <p:nvGrpSpPr>
            <p:cNvPr id="79" name="Group 78"/>
            <p:cNvGrpSpPr/>
            <p:nvPr/>
          </p:nvGrpSpPr>
          <p:grpSpPr>
            <a:xfrm rot="21316916">
              <a:off x="7683929" y="9649657"/>
              <a:ext cx="1999231" cy="1999752"/>
              <a:chOff x="5013110" y="5059616"/>
              <a:chExt cx="3378533" cy="3379413"/>
            </a:xfrm>
          </p:grpSpPr>
          <p:sp>
            <p:nvSpPr>
              <p:cNvPr id="82" name="Oval 81"/>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3" tIns="54852" rIns="109703" bIns="54852" rtlCol="0" anchor="ctr"/>
              <a:lstStyle/>
              <a:p>
                <a:pPr algn="ctr"/>
                <a:endParaRPr lang="bg-BG" sz="1705">
                  <a:latin typeface="Calibri Light" panose="020F0302020204030204"/>
                </a:endParaRPr>
              </a:p>
            </p:txBody>
          </p:sp>
          <p:sp>
            <p:nvSpPr>
              <p:cNvPr id="83" name="Oval 82"/>
              <p:cNvSpPr/>
              <p:nvPr/>
            </p:nvSpPr>
            <p:spPr>
              <a:xfrm>
                <a:off x="5286107" y="5332685"/>
                <a:ext cx="2832537" cy="2833275"/>
              </a:xfrm>
              <a:prstGeom prst="ellipse">
                <a:avLst/>
              </a:prstGeom>
              <a:solidFill>
                <a:srgbClr val="FBBF09"/>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3" tIns="54852" rIns="109703" bIns="54852" rtlCol="0" anchor="ctr"/>
              <a:lstStyle/>
              <a:p>
                <a:pPr algn="ctr"/>
                <a:endParaRPr lang="bg-BG" sz="1705">
                  <a:latin typeface="Calibri Light" panose="020F0302020204030204"/>
                </a:endParaRPr>
              </a:p>
            </p:txBody>
          </p:sp>
        </p:grpSp>
        <p:sp>
          <p:nvSpPr>
            <p:cNvPr id="80" name="Freeform 3"/>
            <p:cNvSpPr>
              <a:spLocks noChangeArrowheads="1"/>
            </p:cNvSpPr>
            <p:nvPr/>
          </p:nvSpPr>
          <p:spPr bwMode="auto">
            <a:xfrm>
              <a:off x="8300770" y="10295371"/>
              <a:ext cx="804670" cy="648009"/>
            </a:xfrm>
            <a:custGeom>
              <a:avLst/>
              <a:gdLst>
                <a:gd name="T0" fmla="*/ 487 w 497"/>
                <a:gd name="T1" fmla="*/ 71 h 400"/>
                <a:gd name="T2" fmla="*/ 487 w 497"/>
                <a:gd name="T3" fmla="*/ 71 h 400"/>
                <a:gd name="T4" fmla="*/ 372 w 497"/>
                <a:gd name="T5" fmla="*/ 0 h 400"/>
                <a:gd name="T6" fmla="*/ 354 w 497"/>
                <a:gd name="T7" fmla="*/ 0 h 400"/>
                <a:gd name="T8" fmla="*/ 248 w 497"/>
                <a:gd name="T9" fmla="*/ 71 h 400"/>
                <a:gd name="T10" fmla="*/ 142 w 497"/>
                <a:gd name="T11" fmla="*/ 0 h 400"/>
                <a:gd name="T12" fmla="*/ 123 w 497"/>
                <a:gd name="T13" fmla="*/ 0 h 400"/>
                <a:gd name="T14" fmla="*/ 8 w 497"/>
                <a:gd name="T15" fmla="*/ 71 h 400"/>
                <a:gd name="T16" fmla="*/ 0 w 497"/>
                <a:gd name="T17" fmla="*/ 89 h 400"/>
                <a:gd name="T18" fmla="*/ 0 w 497"/>
                <a:gd name="T19" fmla="*/ 382 h 400"/>
                <a:gd name="T20" fmla="*/ 8 w 497"/>
                <a:gd name="T21" fmla="*/ 390 h 400"/>
                <a:gd name="T22" fmla="*/ 26 w 497"/>
                <a:gd name="T23" fmla="*/ 390 h 400"/>
                <a:gd name="T24" fmla="*/ 132 w 497"/>
                <a:gd name="T25" fmla="*/ 328 h 400"/>
                <a:gd name="T26" fmla="*/ 239 w 497"/>
                <a:gd name="T27" fmla="*/ 390 h 400"/>
                <a:gd name="T28" fmla="*/ 257 w 497"/>
                <a:gd name="T29" fmla="*/ 390 h 400"/>
                <a:gd name="T30" fmla="*/ 363 w 497"/>
                <a:gd name="T31" fmla="*/ 328 h 400"/>
                <a:gd name="T32" fmla="*/ 470 w 497"/>
                <a:gd name="T33" fmla="*/ 390 h 400"/>
                <a:gd name="T34" fmla="*/ 478 w 497"/>
                <a:gd name="T35" fmla="*/ 399 h 400"/>
                <a:gd name="T36" fmla="*/ 487 w 497"/>
                <a:gd name="T37" fmla="*/ 390 h 400"/>
                <a:gd name="T38" fmla="*/ 496 w 497"/>
                <a:gd name="T39" fmla="*/ 382 h 400"/>
                <a:gd name="T40" fmla="*/ 496 w 497"/>
                <a:gd name="T41" fmla="*/ 89 h 400"/>
                <a:gd name="T42" fmla="*/ 487 w 497"/>
                <a:gd name="T43" fmla="*/ 71 h 400"/>
                <a:gd name="T44" fmla="*/ 115 w 497"/>
                <a:gd name="T45" fmla="*/ 293 h 400"/>
                <a:gd name="T46" fmla="*/ 115 w 497"/>
                <a:gd name="T47" fmla="*/ 293 h 400"/>
                <a:gd name="T48" fmla="*/ 35 w 497"/>
                <a:gd name="T49" fmla="*/ 346 h 400"/>
                <a:gd name="T50" fmla="*/ 35 w 497"/>
                <a:gd name="T51" fmla="*/ 98 h 400"/>
                <a:gd name="T52" fmla="*/ 115 w 497"/>
                <a:gd name="T53" fmla="*/ 44 h 400"/>
                <a:gd name="T54" fmla="*/ 115 w 497"/>
                <a:gd name="T55" fmla="*/ 293 h 400"/>
                <a:gd name="T56" fmla="*/ 230 w 497"/>
                <a:gd name="T57" fmla="*/ 346 h 400"/>
                <a:gd name="T58" fmla="*/ 230 w 497"/>
                <a:gd name="T59" fmla="*/ 346 h 400"/>
                <a:gd name="T60" fmla="*/ 150 w 497"/>
                <a:gd name="T61" fmla="*/ 293 h 400"/>
                <a:gd name="T62" fmla="*/ 150 w 497"/>
                <a:gd name="T63" fmla="*/ 44 h 400"/>
                <a:gd name="T64" fmla="*/ 230 w 497"/>
                <a:gd name="T65" fmla="*/ 98 h 400"/>
                <a:gd name="T66" fmla="*/ 230 w 497"/>
                <a:gd name="T67" fmla="*/ 346 h 400"/>
                <a:gd name="T68" fmla="*/ 345 w 497"/>
                <a:gd name="T69" fmla="*/ 293 h 400"/>
                <a:gd name="T70" fmla="*/ 345 w 497"/>
                <a:gd name="T71" fmla="*/ 293 h 400"/>
                <a:gd name="T72" fmla="*/ 266 w 497"/>
                <a:gd name="T73" fmla="*/ 346 h 400"/>
                <a:gd name="T74" fmla="*/ 266 w 497"/>
                <a:gd name="T75" fmla="*/ 98 h 400"/>
                <a:gd name="T76" fmla="*/ 345 w 497"/>
                <a:gd name="T77" fmla="*/ 44 h 400"/>
                <a:gd name="T78" fmla="*/ 345 w 497"/>
                <a:gd name="T79" fmla="*/ 293 h 400"/>
                <a:gd name="T80" fmla="*/ 461 w 497"/>
                <a:gd name="T81" fmla="*/ 346 h 400"/>
                <a:gd name="T82" fmla="*/ 461 w 497"/>
                <a:gd name="T83" fmla="*/ 346 h 400"/>
                <a:gd name="T84" fmla="*/ 380 w 497"/>
                <a:gd name="T85" fmla="*/ 293 h 400"/>
                <a:gd name="T86" fmla="*/ 380 w 497"/>
                <a:gd name="T87" fmla="*/ 44 h 400"/>
                <a:gd name="T88" fmla="*/ 461 w 497"/>
                <a:gd name="T89" fmla="*/ 98 h 400"/>
                <a:gd name="T90" fmla="*/ 461 w 497"/>
                <a:gd name="T91" fmla="*/ 34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7" h="40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solidFill>
              <a:schemeClr val="bg1"/>
            </a:solidFill>
            <a:ln>
              <a:noFill/>
            </a:ln>
            <a:effectLst/>
          </p:spPr>
          <p:txBody>
            <a:bodyPr wrap="none" anchor="ctr"/>
            <a:lstStyle/>
            <a:p>
              <a:endParaRPr lang="en-US" sz="1705" dirty="0">
                <a:latin typeface="Calibri Light" panose="020F0302020204030204"/>
              </a:endParaRPr>
            </a:p>
          </p:txBody>
        </p:sp>
      </p:grpSp>
      <p:grpSp>
        <p:nvGrpSpPr>
          <p:cNvPr id="55" name="Group 54"/>
          <p:cNvGrpSpPr/>
          <p:nvPr/>
        </p:nvGrpSpPr>
        <p:grpSpPr>
          <a:xfrm>
            <a:off x="7532663" y="2501416"/>
            <a:ext cx="999561" cy="999821"/>
            <a:chOff x="14361737" y="2978422"/>
            <a:chExt cx="1999231" cy="1999752"/>
          </a:xfrm>
        </p:grpSpPr>
        <p:grpSp>
          <p:nvGrpSpPr>
            <p:cNvPr id="75" name="Group 74"/>
            <p:cNvGrpSpPr/>
            <p:nvPr/>
          </p:nvGrpSpPr>
          <p:grpSpPr>
            <a:xfrm rot="21316916">
              <a:off x="14361737" y="2978422"/>
              <a:ext cx="1999231" cy="1999752"/>
              <a:chOff x="5013110" y="5059616"/>
              <a:chExt cx="3378533" cy="3379413"/>
            </a:xfrm>
          </p:grpSpPr>
          <p:sp>
            <p:nvSpPr>
              <p:cNvPr id="77" name="Oval 76"/>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3" tIns="54852" rIns="109703" bIns="54852" rtlCol="0" anchor="ctr"/>
              <a:lstStyle/>
              <a:p>
                <a:pPr algn="ctr"/>
                <a:endParaRPr lang="bg-BG" sz="1705">
                  <a:latin typeface="Calibri Light" panose="020F0302020204030204"/>
                </a:endParaRPr>
              </a:p>
            </p:txBody>
          </p:sp>
          <p:sp>
            <p:nvSpPr>
              <p:cNvPr id="78" name="Oval 77"/>
              <p:cNvSpPr/>
              <p:nvPr/>
            </p:nvSpPr>
            <p:spPr>
              <a:xfrm>
                <a:off x="5286107" y="5332685"/>
                <a:ext cx="2832537" cy="2833275"/>
              </a:xfrm>
              <a:prstGeom prst="ellipse">
                <a:avLst/>
              </a:prstGeom>
              <a:solidFill>
                <a:srgbClr val="212E3C"/>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3" tIns="54852" rIns="109703" bIns="54852" rtlCol="0" anchor="ctr"/>
              <a:lstStyle/>
              <a:p>
                <a:pPr algn="ctr"/>
                <a:endParaRPr lang="bg-BG" sz="1705">
                  <a:latin typeface="Calibri Light" panose="020F0302020204030204"/>
                </a:endParaRPr>
              </a:p>
            </p:txBody>
          </p:sp>
        </p:grpSp>
        <p:sp>
          <p:nvSpPr>
            <p:cNvPr id="76" name="Freeform 22"/>
            <p:cNvSpPr>
              <a:spLocks noChangeArrowheads="1"/>
            </p:cNvSpPr>
            <p:nvPr/>
          </p:nvSpPr>
          <p:spPr bwMode="auto">
            <a:xfrm>
              <a:off x="15014064" y="3584307"/>
              <a:ext cx="747702" cy="747708"/>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ffectLst/>
          </p:spPr>
          <p:txBody>
            <a:bodyPr wrap="none" anchor="ctr"/>
            <a:lstStyle/>
            <a:p>
              <a:endParaRPr lang="en-US" sz="1705" dirty="0">
                <a:latin typeface="Calibri Light" panose="020F0302020204030204"/>
              </a:endParaRPr>
            </a:p>
          </p:txBody>
        </p:sp>
      </p:grpSp>
      <p:grpSp>
        <p:nvGrpSpPr>
          <p:cNvPr id="56" name="Group 55"/>
          <p:cNvGrpSpPr/>
          <p:nvPr/>
        </p:nvGrpSpPr>
        <p:grpSpPr>
          <a:xfrm>
            <a:off x="5576915" y="2496273"/>
            <a:ext cx="999561" cy="999821"/>
            <a:chOff x="12208441" y="5274469"/>
            <a:chExt cx="1999231" cy="1999752"/>
          </a:xfrm>
        </p:grpSpPr>
        <p:grpSp>
          <p:nvGrpSpPr>
            <p:cNvPr id="62" name="Group 61"/>
            <p:cNvGrpSpPr/>
            <p:nvPr/>
          </p:nvGrpSpPr>
          <p:grpSpPr>
            <a:xfrm rot="21316916">
              <a:off x="12208441" y="5274469"/>
              <a:ext cx="1999231" cy="1999752"/>
              <a:chOff x="5013110" y="5059616"/>
              <a:chExt cx="3378533" cy="3379413"/>
            </a:xfrm>
          </p:grpSpPr>
          <p:sp>
            <p:nvSpPr>
              <p:cNvPr id="64" name="Oval 63"/>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3" tIns="54852" rIns="109703" bIns="54852" rtlCol="0" anchor="ctr"/>
              <a:lstStyle/>
              <a:p>
                <a:pPr algn="ctr"/>
                <a:endParaRPr lang="bg-BG" sz="1705">
                  <a:latin typeface="Calibri Light" panose="020F0302020204030204"/>
                </a:endParaRPr>
              </a:p>
            </p:txBody>
          </p:sp>
          <p:sp>
            <p:nvSpPr>
              <p:cNvPr id="74" name="Oval 73"/>
              <p:cNvSpPr/>
              <p:nvPr/>
            </p:nvSpPr>
            <p:spPr>
              <a:xfrm>
                <a:off x="5286107" y="5332685"/>
                <a:ext cx="2832537" cy="2833275"/>
              </a:xfrm>
              <a:prstGeom prst="ellipse">
                <a:avLst/>
              </a:prstGeom>
              <a:solidFill>
                <a:srgbClr val="FBBF09"/>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3" tIns="54852" rIns="109703" bIns="54852" rtlCol="0" anchor="ctr"/>
              <a:lstStyle/>
              <a:p>
                <a:pPr algn="ctr"/>
                <a:endParaRPr lang="bg-BG" sz="1705">
                  <a:latin typeface="Calibri Light" panose="020F0302020204030204"/>
                </a:endParaRPr>
              </a:p>
            </p:txBody>
          </p:sp>
        </p:grpSp>
        <p:sp>
          <p:nvSpPr>
            <p:cNvPr id="63" name="Freeform 101"/>
            <p:cNvSpPr>
              <a:spLocks noChangeArrowheads="1"/>
            </p:cNvSpPr>
            <p:nvPr/>
          </p:nvSpPr>
          <p:spPr bwMode="auto">
            <a:xfrm>
              <a:off x="12885009" y="5933249"/>
              <a:ext cx="804670" cy="619524"/>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wrap="none" anchor="ctr"/>
            <a:lstStyle/>
            <a:p>
              <a:endParaRPr lang="en-US" sz="1705" dirty="0">
                <a:latin typeface="Calibri Light" panose="020F0302020204030204"/>
              </a:endParaRPr>
            </a:p>
          </p:txBody>
        </p:sp>
      </p:grpSp>
      <p:grpSp>
        <p:nvGrpSpPr>
          <p:cNvPr id="57" name="Group 56"/>
          <p:cNvGrpSpPr/>
          <p:nvPr/>
        </p:nvGrpSpPr>
        <p:grpSpPr>
          <a:xfrm>
            <a:off x="3616249" y="2493311"/>
            <a:ext cx="999561" cy="999821"/>
            <a:chOff x="9907711" y="7463571"/>
            <a:chExt cx="1999231" cy="1999752"/>
          </a:xfrm>
        </p:grpSpPr>
        <p:grpSp>
          <p:nvGrpSpPr>
            <p:cNvPr id="58" name="Group 57"/>
            <p:cNvGrpSpPr/>
            <p:nvPr/>
          </p:nvGrpSpPr>
          <p:grpSpPr>
            <a:xfrm rot="21316916">
              <a:off x="9907711" y="7463571"/>
              <a:ext cx="1999231" cy="1999752"/>
              <a:chOff x="5013110" y="5059616"/>
              <a:chExt cx="3378533" cy="3379413"/>
            </a:xfrm>
          </p:grpSpPr>
          <p:sp>
            <p:nvSpPr>
              <p:cNvPr id="60" name="Oval 59"/>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3" tIns="54852" rIns="109703" bIns="54852" rtlCol="0" anchor="ctr"/>
              <a:lstStyle/>
              <a:p>
                <a:pPr algn="ctr"/>
                <a:endParaRPr lang="bg-BG" sz="1705">
                  <a:latin typeface="Calibri Light" panose="020F0302020204030204"/>
                </a:endParaRPr>
              </a:p>
            </p:txBody>
          </p:sp>
          <p:sp>
            <p:nvSpPr>
              <p:cNvPr id="61" name="Oval 60"/>
              <p:cNvSpPr/>
              <p:nvPr/>
            </p:nvSpPr>
            <p:spPr>
              <a:xfrm>
                <a:off x="5286108" y="5332684"/>
                <a:ext cx="2832536" cy="2833274"/>
              </a:xfrm>
              <a:prstGeom prst="ellipse">
                <a:avLst/>
              </a:prstGeom>
              <a:solidFill>
                <a:srgbClr val="212E3C"/>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3" tIns="54852" rIns="109703" bIns="54852" rtlCol="0" anchor="ctr"/>
              <a:lstStyle/>
              <a:p>
                <a:pPr algn="ctr"/>
                <a:endParaRPr lang="bg-BG" sz="1705">
                  <a:latin typeface="Calibri Light" panose="020F0302020204030204"/>
                </a:endParaRPr>
              </a:p>
            </p:txBody>
          </p:sp>
        </p:grpSp>
        <p:sp>
          <p:nvSpPr>
            <p:cNvPr id="59" name="Freeform 104"/>
            <p:cNvSpPr>
              <a:spLocks noChangeArrowheads="1"/>
            </p:cNvSpPr>
            <p:nvPr/>
          </p:nvSpPr>
          <p:spPr bwMode="auto">
            <a:xfrm>
              <a:off x="10528124" y="8136492"/>
              <a:ext cx="804676" cy="541196"/>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endParaRPr lang="en-US" sz="1705" dirty="0">
                <a:latin typeface="Calibri Light" panose="020F0302020204030204"/>
              </a:endParaRPr>
            </a:p>
          </p:txBody>
        </p:sp>
      </p:grpSp>
      <p:grpSp>
        <p:nvGrpSpPr>
          <p:cNvPr id="84" name="Group 83"/>
          <p:cNvGrpSpPr/>
          <p:nvPr/>
        </p:nvGrpSpPr>
        <p:grpSpPr>
          <a:xfrm>
            <a:off x="5665092" y="2541435"/>
            <a:ext cx="1790225" cy="932381"/>
            <a:chOff x="3913901" y="5865040"/>
            <a:chExt cx="3322518" cy="1730427"/>
          </a:xfrm>
        </p:grpSpPr>
        <p:cxnSp>
          <p:nvCxnSpPr>
            <p:cNvPr id="93" name="直接连接符 84"/>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01" name="弧形 85"/>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latin typeface="Calibri Light" panose="020F0302020204030204"/>
              </a:endParaRPr>
            </a:p>
          </p:txBody>
        </p:sp>
      </p:grpSp>
      <p:grpSp>
        <p:nvGrpSpPr>
          <p:cNvPr id="102" name="Group 101"/>
          <p:cNvGrpSpPr/>
          <p:nvPr/>
        </p:nvGrpSpPr>
        <p:grpSpPr>
          <a:xfrm>
            <a:off x="7620840" y="2541435"/>
            <a:ext cx="1790225" cy="932381"/>
            <a:chOff x="3913901" y="5865040"/>
            <a:chExt cx="3322518" cy="1730427"/>
          </a:xfrm>
        </p:grpSpPr>
        <p:cxnSp>
          <p:nvCxnSpPr>
            <p:cNvPr id="103" name="直接连接符 84"/>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04" name="弧形 85"/>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latin typeface="Calibri Light" panose="020F0302020204030204"/>
              </a:endParaRPr>
            </a:p>
          </p:txBody>
        </p:sp>
      </p:grpSp>
      <p:grpSp>
        <p:nvGrpSpPr>
          <p:cNvPr id="105" name="Group 104"/>
          <p:cNvGrpSpPr/>
          <p:nvPr/>
        </p:nvGrpSpPr>
        <p:grpSpPr>
          <a:xfrm>
            <a:off x="1748049" y="2541435"/>
            <a:ext cx="1790225" cy="932381"/>
            <a:chOff x="3913901" y="5865040"/>
            <a:chExt cx="3322518" cy="1730427"/>
          </a:xfrm>
        </p:grpSpPr>
        <p:cxnSp>
          <p:nvCxnSpPr>
            <p:cNvPr id="106" name="直接连接符 84"/>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07" name="弧形 85"/>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latin typeface="Calibri Light" panose="020F0302020204030204"/>
              </a:endParaRPr>
            </a:p>
          </p:txBody>
        </p:sp>
      </p:grpSp>
      <p:grpSp>
        <p:nvGrpSpPr>
          <p:cNvPr id="108" name="Group 107"/>
          <p:cNvGrpSpPr/>
          <p:nvPr/>
        </p:nvGrpSpPr>
        <p:grpSpPr>
          <a:xfrm>
            <a:off x="9444483" y="2501265"/>
            <a:ext cx="999561" cy="999821"/>
            <a:chOff x="9907711" y="7463571"/>
            <a:chExt cx="1999231" cy="1999752"/>
          </a:xfrm>
        </p:grpSpPr>
        <p:grpSp>
          <p:nvGrpSpPr>
            <p:cNvPr id="109" name="Group 108"/>
            <p:cNvGrpSpPr/>
            <p:nvPr/>
          </p:nvGrpSpPr>
          <p:grpSpPr>
            <a:xfrm rot="21316916">
              <a:off x="9907711" y="7463571"/>
              <a:ext cx="1999231" cy="1999752"/>
              <a:chOff x="5013110" y="5059616"/>
              <a:chExt cx="3378533" cy="3379413"/>
            </a:xfrm>
          </p:grpSpPr>
          <p:sp>
            <p:nvSpPr>
              <p:cNvPr id="111" name="Oval 110"/>
              <p:cNvSpPr/>
              <p:nvPr/>
            </p:nvSpPr>
            <p:spPr>
              <a:xfrm>
                <a:off x="5013110" y="5059616"/>
                <a:ext cx="3378533" cy="3379413"/>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3" tIns="54852" rIns="109703" bIns="54852" rtlCol="0" anchor="ctr"/>
              <a:lstStyle/>
              <a:p>
                <a:pPr algn="ctr"/>
                <a:endParaRPr lang="bg-BG" sz="1705">
                  <a:latin typeface="Calibri Light" panose="020F0302020204030204"/>
                </a:endParaRPr>
              </a:p>
            </p:txBody>
          </p:sp>
          <p:sp>
            <p:nvSpPr>
              <p:cNvPr id="112" name="Oval 111"/>
              <p:cNvSpPr/>
              <p:nvPr/>
            </p:nvSpPr>
            <p:spPr>
              <a:xfrm>
                <a:off x="5286108" y="5332684"/>
                <a:ext cx="2832536" cy="2833274"/>
              </a:xfrm>
              <a:prstGeom prst="ellipse">
                <a:avLst/>
              </a:prstGeom>
              <a:solidFill>
                <a:srgbClr val="FBBF09"/>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3" tIns="54852" rIns="109703" bIns="54852" rtlCol="0" anchor="ctr"/>
              <a:lstStyle/>
              <a:p>
                <a:pPr algn="ctr"/>
                <a:endParaRPr lang="bg-BG" sz="1705">
                  <a:latin typeface="Calibri Light" panose="020F0302020204030204"/>
                </a:endParaRPr>
              </a:p>
            </p:txBody>
          </p:sp>
        </p:grpSp>
        <p:sp>
          <p:nvSpPr>
            <p:cNvPr id="110" name="Freeform 104"/>
            <p:cNvSpPr>
              <a:spLocks noChangeArrowheads="1"/>
            </p:cNvSpPr>
            <p:nvPr/>
          </p:nvSpPr>
          <p:spPr bwMode="auto">
            <a:xfrm>
              <a:off x="10528124" y="8136492"/>
              <a:ext cx="804676" cy="541196"/>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endParaRPr lang="en-US" sz="1705" dirty="0">
                <a:latin typeface="Calibri Light" panose="020F0302020204030204"/>
              </a:endParaRPr>
            </a:p>
          </p:txBody>
        </p:sp>
      </p:grpSp>
      <p:sp>
        <p:nvSpPr>
          <p:cNvPr id="51" name="TextBox 23"/>
          <p:cNvSpPr txBox="1"/>
          <p:nvPr/>
        </p:nvSpPr>
        <p:spPr>
          <a:xfrm>
            <a:off x="935415" y="4781623"/>
            <a:ext cx="1909820" cy="685800"/>
          </a:xfrm>
          <a:prstGeom prst="rect">
            <a:avLst/>
          </a:prstGeom>
          <a:noFill/>
        </p:spPr>
        <p:txBody>
          <a:bodyPr wrap="square" rtlCol="0">
            <a:spAutoFit/>
          </a:bodyPr>
          <a:lstStyle/>
          <a:p>
            <a:pPr>
              <a:lnSpc>
                <a:spcPct val="150000"/>
              </a:lnSpc>
            </a:pPr>
            <a:r>
              <a:rPr lang="zh-CN" altLang="en-US" sz="855" dirty="0" smtClean="0">
                <a:solidFill>
                  <a:schemeClr val="tx1">
                    <a:lumMod val="65000"/>
                    <a:lumOff val="35000"/>
                  </a:schemeClr>
                </a:solidFill>
                <a:latin typeface="Arial" panose="020B0604020202020204" pitchFamily="34" charset="0"/>
                <a:ea typeface="微软雅黑" panose="020B0503020204020204" charset="-122"/>
                <a:cs typeface="+mn-ea"/>
                <a:sym typeface="+mn-lt"/>
              </a:rPr>
              <a:t>点击</a:t>
            </a: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52" name="TextBox 24"/>
          <p:cNvSpPr txBox="1"/>
          <p:nvPr/>
        </p:nvSpPr>
        <p:spPr>
          <a:xfrm>
            <a:off x="935415" y="4460624"/>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72" name="TextBox 23"/>
          <p:cNvSpPr txBox="1"/>
          <p:nvPr/>
        </p:nvSpPr>
        <p:spPr>
          <a:xfrm>
            <a:off x="3048695" y="4781623"/>
            <a:ext cx="1909820" cy="685800"/>
          </a:xfrm>
          <a:prstGeom prst="rect">
            <a:avLst/>
          </a:prstGeom>
          <a:noFill/>
        </p:spPr>
        <p:txBody>
          <a:bodyPr wrap="square" rtlCol="0">
            <a:spAutoFit/>
          </a:bodyPr>
          <a:lstStyle/>
          <a:p>
            <a:pPr>
              <a:lnSpc>
                <a:spcPct val="150000"/>
              </a:lnSpc>
            </a:pPr>
            <a:r>
              <a:rPr lang="zh-CN" altLang="en-US" sz="855" dirty="0" smtClean="0">
                <a:solidFill>
                  <a:schemeClr val="tx1">
                    <a:lumMod val="65000"/>
                    <a:lumOff val="35000"/>
                  </a:schemeClr>
                </a:solidFill>
                <a:latin typeface="Arial" panose="020B0604020202020204" pitchFamily="34" charset="0"/>
                <a:ea typeface="微软雅黑" panose="020B0503020204020204" charset="-122"/>
                <a:cs typeface="+mn-ea"/>
                <a:sym typeface="+mn-lt"/>
              </a:rPr>
              <a:t>点击</a:t>
            </a: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73" name="TextBox 24"/>
          <p:cNvSpPr txBox="1"/>
          <p:nvPr/>
        </p:nvSpPr>
        <p:spPr>
          <a:xfrm>
            <a:off x="3048695" y="4460624"/>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81" name="TextBox 23"/>
          <p:cNvSpPr txBox="1"/>
          <p:nvPr/>
        </p:nvSpPr>
        <p:spPr>
          <a:xfrm>
            <a:off x="5143913" y="4781623"/>
            <a:ext cx="1909820" cy="685800"/>
          </a:xfrm>
          <a:prstGeom prst="rect">
            <a:avLst/>
          </a:prstGeom>
          <a:noFill/>
        </p:spPr>
        <p:txBody>
          <a:bodyPr wrap="square" rtlCol="0">
            <a:spAutoFit/>
          </a:bodyPr>
          <a:lstStyle/>
          <a:p>
            <a:pPr>
              <a:lnSpc>
                <a:spcPct val="150000"/>
              </a:lnSpc>
            </a:pPr>
            <a:r>
              <a:rPr lang="zh-CN" altLang="en-US" sz="855" dirty="0" smtClean="0">
                <a:solidFill>
                  <a:schemeClr val="tx1">
                    <a:lumMod val="65000"/>
                    <a:lumOff val="35000"/>
                  </a:schemeClr>
                </a:solidFill>
                <a:latin typeface="Arial" panose="020B0604020202020204" pitchFamily="34" charset="0"/>
                <a:ea typeface="微软雅黑" panose="020B0503020204020204" charset="-122"/>
                <a:cs typeface="+mn-ea"/>
                <a:sym typeface="+mn-lt"/>
              </a:rPr>
              <a:t>点击</a:t>
            </a: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85" name="TextBox 24"/>
          <p:cNvSpPr txBox="1"/>
          <p:nvPr/>
        </p:nvSpPr>
        <p:spPr>
          <a:xfrm>
            <a:off x="5143912" y="4460624"/>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86" name="TextBox 23"/>
          <p:cNvSpPr txBox="1"/>
          <p:nvPr/>
        </p:nvSpPr>
        <p:spPr>
          <a:xfrm>
            <a:off x="7293318" y="4781623"/>
            <a:ext cx="1909820" cy="685800"/>
          </a:xfrm>
          <a:prstGeom prst="rect">
            <a:avLst/>
          </a:prstGeom>
          <a:noFill/>
        </p:spPr>
        <p:txBody>
          <a:bodyPr wrap="square" rtlCol="0">
            <a:spAutoFit/>
          </a:bodyPr>
          <a:lstStyle/>
          <a:p>
            <a:pPr>
              <a:lnSpc>
                <a:spcPct val="150000"/>
              </a:lnSpc>
            </a:pPr>
            <a:r>
              <a:rPr lang="zh-CN" altLang="en-US" sz="855" dirty="0" smtClean="0">
                <a:solidFill>
                  <a:schemeClr val="tx1">
                    <a:lumMod val="65000"/>
                    <a:lumOff val="35000"/>
                  </a:schemeClr>
                </a:solidFill>
                <a:latin typeface="Arial" panose="020B0604020202020204" pitchFamily="34" charset="0"/>
                <a:ea typeface="微软雅黑" panose="020B0503020204020204" charset="-122"/>
                <a:cs typeface="+mn-ea"/>
                <a:sym typeface="+mn-lt"/>
              </a:rPr>
              <a:t>点击</a:t>
            </a: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87" name="TextBox 24"/>
          <p:cNvSpPr txBox="1"/>
          <p:nvPr/>
        </p:nvSpPr>
        <p:spPr>
          <a:xfrm>
            <a:off x="7293317" y="4460624"/>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88" name="TextBox 23"/>
          <p:cNvSpPr txBox="1"/>
          <p:nvPr/>
        </p:nvSpPr>
        <p:spPr>
          <a:xfrm>
            <a:off x="9388535" y="4781623"/>
            <a:ext cx="1909820" cy="685800"/>
          </a:xfrm>
          <a:prstGeom prst="rect">
            <a:avLst/>
          </a:prstGeom>
          <a:noFill/>
        </p:spPr>
        <p:txBody>
          <a:bodyPr wrap="square" rtlCol="0">
            <a:spAutoFit/>
          </a:bodyPr>
          <a:lstStyle/>
          <a:p>
            <a:pPr>
              <a:lnSpc>
                <a:spcPct val="150000"/>
              </a:lnSpc>
            </a:pPr>
            <a:r>
              <a:rPr lang="zh-CN" altLang="en-US" sz="855" dirty="0" smtClean="0">
                <a:solidFill>
                  <a:schemeClr val="tx1">
                    <a:lumMod val="65000"/>
                    <a:lumOff val="35000"/>
                  </a:schemeClr>
                </a:solidFill>
                <a:latin typeface="Arial" panose="020B0604020202020204" pitchFamily="34" charset="0"/>
                <a:ea typeface="微软雅黑" panose="020B0503020204020204" charset="-122"/>
                <a:cs typeface="+mn-ea"/>
                <a:sym typeface="+mn-lt"/>
              </a:rPr>
              <a:t>点击</a:t>
            </a: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89" name="TextBox 24"/>
          <p:cNvSpPr txBox="1"/>
          <p:nvPr/>
        </p:nvSpPr>
        <p:spPr>
          <a:xfrm>
            <a:off x="9388535" y="4460624"/>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66" name="矩形 65"/>
          <p:cNvSpPr/>
          <p:nvPr/>
        </p:nvSpPr>
        <p:spPr>
          <a:xfrm>
            <a:off x="929840" y="455754"/>
            <a:ext cx="1965960" cy="245110"/>
          </a:xfrm>
          <a:prstGeom prst="rect">
            <a:avLst/>
          </a:prstGeom>
          <a:effectLst/>
        </p:spPr>
        <p:txBody>
          <a:bodyPr vert="horz" wrap="none">
            <a:spAutoFit/>
          </a:bodyPr>
          <a:lstStyle/>
          <a:p>
            <a:pPr algn="r"/>
            <a:r>
              <a:rPr lang="en-US" altLang="zh-CN" sz="995" b="1" dirty="0" smtClean="0">
                <a:solidFill>
                  <a:srgbClr val="212E3C"/>
                </a:solidFill>
                <a:latin typeface="+mj-lt"/>
                <a:ea typeface="微软雅黑" panose="020B0503020204020204" charset="-122"/>
              </a:rPr>
              <a:t>Please replace the written content</a:t>
            </a:r>
            <a:endParaRPr lang="zh-CN" altLang="en-US" sz="995" b="1" dirty="0">
              <a:solidFill>
                <a:srgbClr val="212E3C"/>
              </a:solidFill>
              <a:latin typeface="+mj-lt"/>
              <a:ea typeface="微软雅黑" panose="020B0503020204020204" charset="-122"/>
            </a:endParaRPr>
          </a:p>
        </p:txBody>
      </p:sp>
      <p:sp>
        <p:nvSpPr>
          <p:cNvPr id="67" name="矩形 66"/>
          <p:cNvSpPr/>
          <p:nvPr/>
        </p:nvSpPr>
        <p:spPr>
          <a:xfrm>
            <a:off x="660770" y="151836"/>
            <a:ext cx="1703070" cy="354330"/>
          </a:xfrm>
          <a:prstGeom prst="rect">
            <a:avLst/>
          </a:prstGeom>
          <a:effectLst/>
        </p:spPr>
        <p:txBody>
          <a:bodyPr vert="horz" wrap="none">
            <a:spAutoFit/>
          </a:bodyPr>
          <a:lstStyle/>
          <a:p>
            <a:pPr algn="r"/>
            <a:r>
              <a:rPr lang="zh-CN" altLang="en-US" sz="1705" dirty="0">
                <a:solidFill>
                  <a:srgbClr val="212E3C"/>
                </a:solidFill>
                <a:latin typeface="+mj-lt"/>
                <a:ea typeface="微软雅黑" panose="020B0503020204020204" charset="-122"/>
              </a:rPr>
              <a:t>请</a:t>
            </a:r>
            <a:r>
              <a:rPr lang="zh-CN" altLang="en-US" sz="1705" dirty="0" smtClean="0">
                <a:solidFill>
                  <a:srgbClr val="212E3C"/>
                </a:solidFill>
                <a:latin typeface="+mj-lt"/>
                <a:ea typeface="微软雅黑" panose="020B0503020204020204" charset="-122"/>
              </a:rPr>
              <a:t>替换文字内容</a:t>
            </a:r>
            <a:endParaRPr lang="zh-CN" altLang="en-US" sz="1705" dirty="0">
              <a:solidFill>
                <a:srgbClr val="212E3C"/>
              </a:solidFill>
              <a:latin typeface="+mj-lt"/>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p:tgtEl>
                                          <p:spTgt spid="54"/>
                                        </p:tgtEl>
                                        <p:attrNameLst>
                                          <p:attrName>ppt_x</p:attrName>
                                        </p:attrNameLst>
                                      </p:cBhvr>
                                      <p:tavLst>
                                        <p:tav tm="0">
                                          <p:val>
                                            <p:strVal val="#ppt_x-#ppt_w*1.125000"/>
                                          </p:val>
                                        </p:tav>
                                        <p:tav tm="100000">
                                          <p:val>
                                            <p:strVal val="#ppt_x"/>
                                          </p:val>
                                        </p:tav>
                                      </p:tavLst>
                                    </p:anim>
                                    <p:animEffect transition="in" filter="wipe(right)">
                                      <p:cBhvr>
                                        <p:cTn id="8" dur="500"/>
                                        <p:tgtEl>
                                          <p:spTgt spid="54"/>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additive="base">
                                        <p:cTn id="12" dur="500"/>
                                        <p:tgtEl>
                                          <p:spTgt spid="51"/>
                                        </p:tgtEl>
                                        <p:attrNameLst>
                                          <p:attrName>ppt_y</p:attrName>
                                        </p:attrNameLst>
                                      </p:cBhvr>
                                      <p:tavLst>
                                        <p:tav tm="0">
                                          <p:val>
                                            <p:strVal val="#ppt_y+#ppt_h*1.125000"/>
                                          </p:val>
                                        </p:tav>
                                        <p:tav tm="100000">
                                          <p:val>
                                            <p:strVal val="#ppt_y"/>
                                          </p:val>
                                        </p:tav>
                                      </p:tavLst>
                                    </p:anim>
                                    <p:animEffect transition="in" filter="wipe(up)">
                                      <p:cBhvr>
                                        <p:cTn id="13" dur="500"/>
                                        <p:tgtEl>
                                          <p:spTgt spid="51"/>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 calcmode="lin" valueType="num">
                                      <p:cBhvr additive="base">
                                        <p:cTn id="16" dur="500"/>
                                        <p:tgtEl>
                                          <p:spTgt spid="52"/>
                                        </p:tgtEl>
                                        <p:attrNameLst>
                                          <p:attrName>ppt_y</p:attrName>
                                        </p:attrNameLst>
                                      </p:cBhvr>
                                      <p:tavLst>
                                        <p:tav tm="0">
                                          <p:val>
                                            <p:strVal val="#ppt_y-#ppt_h*1.125000"/>
                                          </p:val>
                                        </p:tav>
                                        <p:tav tm="100000">
                                          <p:val>
                                            <p:strVal val="#ppt_y"/>
                                          </p:val>
                                        </p:tav>
                                      </p:tavLst>
                                    </p:anim>
                                    <p:animEffect transition="in" filter="wipe(down)">
                                      <p:cBhvr>
                                        <p:cTn id="17" dur="500"/>
                                        <p:tgtEl>
                                          <p:spTgt spid="52"/>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05"/>
                                        </p:tgtEl>
                                        <p:attrNameLst>
                                          <p:attrName>style.visibility</p:attrName>
                                        </p:attrNameLst>
                                      </p:cBhvr>
                                      <p:to>
                                        <p:strVal val="visible"/>
                                      </p:to>
                                    </p:set>
                                    <p:animEffect transition="in" filter="wipe(left)">
                                      <p:cBhvr>
                                        <p:cTn id="21" dur="500"/>
                                        <p:tgtEl>
                                          <p:spTgt spid="105"/>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additive="base">
                                        <p:cTn id="25" dur="500"/>
                                        <p:tgtEl>
                                          <p:spTgt spid="57"/>
                                        </p:tgtEl>
                                        <p:attrNameLst>
                                          <p:attrName>ppt_x</p:attrName>
                                        </p:attrNameLst>
                                      </p:cBhvr>
                                      <p:tavLst>
                                        <p:tav tm="0">
                                          <p:val>
                                            <p:strVal val="#ppt_x-#ppt_w*1.125000"/>
                                          </p:val>
                                        </p:tav>
                                        <p:tav tm="100000">
                                          <p:val>
                                            <p:strVal val="#ppt_x"/>
                                          </p:val>
                                        </p:tav>
                                      </p:tavLst>
                                    </p:anim>
                                    <p:animEffect transition="in" filter="wipe(right)">
                                      <p:cBhvr>
                                        <p:cTn id="26" dur="500"/>
                                        <p:tgtEl>
                                          <p:spTgt spid="57"/>
                                        </p:tgtEl>
                                      </p:cBhvr>
                                    </p:animEffect>
                                  </p:childTnLst>
                                </p:cTn>
                              </p:par>
                            </p:childTnLst>
                          </p:cTn>
                        </p:par>
                        <p:par>
                          <p:cTn id="27" fill="hold">
                            <p:stCondLst>
                              <p:cond delay="2000"/>
                            </p:stCondLst>
                            <p:childTnLst>
                              <p:par>
                                <p:cTn id="28" presetID="12" presetClass="entr" presetSubtype="4" fill="hold" grpId="0" nodeType="afterEffect">
                                  <p:stCondLst>
                                    <p:cond delay="0"/>
                                  </p:stCondLst>
                                  <p:childTnLst>
                                    <p:set>
                                      <p:cBhvr>
                                        <p:cTn id="29" dur="1" fill="hold">
                                          <p:stCondLst>
                                            <p:cond delay="0"/>
                                          </p:stCondLst>
                                        </p:cTn>
                                        <p:tgtEl>
                                          <p:spTgt spid="72"/>
                                        </p:tgtEl>
                                        <p:attrNameLst>
                                          <p:attrName>style.visibility</p:attrName>
                                        </p:attrNameLst>
                                      </p:cBhvr>
                                      <p:to>
                                        <p:strVal val="visible"/>
                                      </p:to>
                                    </p:set>
                                    <p:anim calcmode="lin" valueType="num">
                                      <p:cBhvr additive="base">
                                        <p:cTn id="30" dur="500"/>
                                        <p:tgtEl>
                                          <p:spTgt spid="72"/>
                                        </p:tgtEl>
                                        <p:attrNameLst>
                                          <p:attrName>ppt_y</p:attrName>
                                        </p:attrNameLst>
                                      </p:cBhvr>
                                      <p:tavLst>
                                        <p:tav tm="0">
                                          <p:val>
                                            <p:strVal val="#ppt_y+#ppt_h*1.125000"/>
                                          </p:val>
                                        </p:tav>
                                        <p:tav tm="100000">
                                          <p:val>
                                            <p:strVal val="#ppt_y"/>
                                          </p:val>
                                        </p:tav>
                                      </p:tavLst>
                                    </p:anim>
                                    <p:animEffect transition="in" filter="wipe(up)">
                                      <p:cBhvr>
                                        <p:cTn id="31" dur="500"/>
                                        <p:tgtEl>
                                          <p:spTgt spid="72"/>
                                        </p:tgtEl>
                                      </p:cBhvr>
                                    </p:animEffect>
                                  </p:childTnLst>
                                </p:cTn>
                              </p:par>
                              <p:par>
                                <p:cTn id="32" presetID="12" presetClass="entr" presetSubtype="1" fill="hold" grpId="0" nodeType="withEffect">
                                  <p:stCondLst>
                                    <p:cond delay="0"/>
                                  </p:stCondLst>
                                  <p:childTnLst>
                                    <p:set>
                                      <p:cBhvr>
                                        <p:cTn id="33" dur="1" fill="hold">
                                          <p:stCondLst>
                                            <p:cond delay="0"/>
                                          </p:stCondLst>
                                        </p:cTn>
                                        <p:tgtEl>
                                          <p:spTgt spid="73"/>
                                        </p:tgtEl>
                                        <p:attrNameLst>
                                          <p:attrName>style.visibility</p:attrName>
                                        </p:attrNameLst>
                                      </p:cBhvr>
                                      <p:to>
                                        <p:strVal val="visible"/>
                                      </p:to>
                                    </p:set>
                                    <p:anim calcmode="lin" valueType="num">
                                      <p:cBhvr additive="base">
                                        <p:cTn id="34" dur="500"/>
                                        <p:tgtEl>
                                          <p:spTgt spid="73"/>
                                        </p:tgtEl>
                                        <p:attrNameLst>
                                          <p:attrName>ppt_y</p:attrName>
                                        </p:attrNameLst>
                                      </p:cBhvr>
                                      <p:tavLst>
                                        <p:tav tm="0">
                                          <p:val>
                                            <p:strVal val="#ppt_y-#ppt_h*1.125000"/>
                                          </p:val>
                                        </p:tav>
                                        <p:tav tm="100000">
                                          <p:val>
                                            <p:strVal val="#ppt_y"/>
                                          </p:val>
                                        </p:tav>
                                      </p:tavLst>
                                    </p:anim>
                                    <p:animEffect transition="in" filter="wipe(down)">
                                      <p:cBhvr>
                                        <p:cTn id="35" dur="500"/>
                                        <p:tgtEl>
                                          <p:spTgt spid="73"/>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500"/>
                                        <p:tgtEl>
                                          <p:spTgt spid="2"/>
                                        </p:tgtEl>
                                      </p:cBhvr>
                                    </p:animEffect>
                                  </p:childTnLst>
                                </p:cTn>
                              </p:par>
                            </p:childTnLst>
                          </p:cTn>
                        </p:par>
                        <p:par>
                          <p:cTn id="40" fill="hold">
                            <p:stCondLst>
                              <p:cond delay="3000"/>
                            </p:stCondLst>
                            <p:childTnLst>
                              <p:par>
                                <p:cTn id="41" presetID="12" presetClass="entr" presetSubtype="8" fill="hold" nodeType="afterEffect">
                                  <p:stCondLst>
                                    <p:cond delay="0"/>
                                  </p:stCondLst>
                                  <p:childTnLst>
                                    <p:set>
                                      <p:cBhvr>
                                        <p:cTn id="42" dur="1" fill="hold">
                                          <p:stCondLst>
                                            <p:cond delay="0"/>
                                          </p:stCondLst>
                                        </p:cTn>
                                        <p:tgtEl>
                                          <p:spTgt spid="56"/>
                                        </p:tgtEl>
                                        <p:attrNameLst>
                                          <p:attrName>style.visibility</p:attrName>
                                        </p:attrNameLst>
                                      </p:cBhvr>
                                      <p:to>
                                        <p:strVal val="visible"/>
                                      </p:to>
                                    </p:set>
                                    <p:anim calcmode="lin" valueType="num">
                                      <p:cBhvr additive="base">
                                        <p:cTn id="43" dur="500"/>
                                        <p:tgtEl>
                                          <p:spTgt spid="56"/>
                                        </p:tgtEl>
                                        <p:attrNameLst>
                                          <p:attrName>ppt_x</p:attrName>
                                        </p:attrNameLst>
                                      </p:cBhvr>
                                      <p:tavLst>
                                        <p:tav tm="0">
                                          <p:val>
                                            <p:strVal val="#ppt_x-#ppt_w*1.125000"/>
                                          </p:val>
                                        </p:tav>
                                        <p:tav tm="100000">
                                          <p:val>
                                            <p:strVal val="#ppt_x"/>
                                          </p:val>
                                        </p:tav>
                                      </p:tavLst>
                                    </p:anim>
                                    <p:animEffect transition="in" filter="wipe(right)">
                                      <p:cBhvr>
                                        <p:cTn id="44" dur="500"/>
                                        <p:tgtEl>
                                          <p:spTgt spid="56"/>
                                        </p:tgtEl>
                                      </p:cBhvr>
                                    </p:animEffect>
                                  </p:childTnLst>
                                </p:cTn>
                              </p:par>
                            </p:childTnLst>
                          </p:cTn>
                        </p:par>
                        <p:par>
                          <p:cTn id="45" fill="hold">
                            <p:stCondLst>
                              <p:cond delay="3500"/>
                            </p:stCondLst>
                            <p:childTnLst>
                              <p:par>
                                <p:cTn id="46" presetID="12" presetClass="entr" presetSubtype="4" fill="hold" grpId="0" nodeType="afterEffect">
                                  <p:stCondLst>
                                    <p:cond delay="0"/>
                                  </p:stCondLst>
                                  <p:childTnLst>
                                    <p:set>
                                      <p:cBhvr>
                                        <p:cTn id="47" dur="1" fill="hold">
                                          <p:stCondLst>
                                            <p:cond delay="0"/>
                                          </p:stCondLst>
                                        </p:cTn>
                                        <p:tgtEl>
                                          <p:spTgt spid="81"/>
                                        </p:tgtEl>
                                        <p:attrNameLst>
                                          <p:attrName>style.visibility</p:attrName>
                                        </p:attrNameLst>
                                      </p:cBhvr>
                                      <p:to>
                                        <p:strVal val="visible"/>
                                      </p:to>
                                    </p:set>
                                    <p:anim calcmode="lin" valueType="num">
                                      <p:cBhvr additive="base">
                                        <p:cTn id="48" dur="500"/>
                                        <p:tgtEl>
                                          <p:spTgt spid="81"/>
                                        </p:tgtEl>
                                        <p:attrNameLst>
                                          <p:attrName>ppt_y</p:attrName>
                                        </p:attrNameLst>
                                      </p:cBhvr>
                                      <p:tavLst>
                                        <p:tav tm="0">
                                          <p:val>
                                            <p:strVal val="#ppt_y+#ppt_h*1.125000"/>
                                          </p:val>
                                        </p:tav>
                                        <p:tav tm="100000">
                                          <p:val>
                                            <p:strVal val="#ppt_y"/>
                                          </p:val>
                                        </p:tav>
                                      </p:tavLst>
                                    </p:anim>
                                    <p:animEffect transition="in" filter="wipe(up)">
                                      <p:cBhvr>
                                        <p:cTn id="49" dur="500"/>
                                        <p:tgtEl>
                                          <p:spTgt spid="81"/>
                                        </p:tgtEl>
                                      </p:cBhvr>
                                    </p:animEffect>
                                  </p:childTnLst>
                                </p:cTn>
                              </p:par>
                              <p:par>
                                <p:cTn id="50" presetID="12" presetClass="entr" presetSubtype="1" fill="hold" grpId="0" nodeType="withEffect">
                                  <p:stCondLst>
                                    <p:cond delay="0"/>
                                  </p:stCondLst>
                                  <p:childTnLst>
                                    <p:set>
                                      <p:cBhvr>
                                        <p:cTn id="51" dur="1" fill="hold">
                                          <p:stCondLst>
                                            <p:cond delay="0"/>
                                          </p:stCondLst>
                                        </p:cTn>
                                        <p:tgtEl>
                                          <p:spTgt spid="85"/>
                                        </p:tgtEl>
                                        <p:attrNameLst>
                                          <p:attrName>style.visibility</p:attrName>
                                        </p:attrNameLst>
                                      </p:cBhvr>
                                      <p:to>
                                        <p:strVal val="visible"/>
                                      </p:to>
                                    </p:set>
                                    <p:anim calcmode="lin" valueType="num">
                                      <p:cBhvr additive="base">
                                        <p:cTn id="52" dur="500"/>
                                        <p:tgtEl>
                                          <p:spTgt spid="85"/>
                                        </p:tgtEl>
                                        <p:attrNameLst>
                                          <p:attrName>ppt_y</p:attrName>
                                        </p:attrNameLst>
                                      </p:cBhvr>
                                      <p:tavLst>
                                        <p:tav tm="0">
                                          <p:val>
                                            <p:strVal val="#ppt_y-#ppt_h*1.125000"/>
                                          </p:val>
                                        </p:tav>
                                        <p:tav tm="100000">
                                          <p:val>
                                            <p:strVal val="#ppt_y"/>
                                          </p:val>
                                        </p:tav>
                                      </p:tavLst>
                                    </p:anim>
                                    <p:animEffect transition="in" filter="wipe(down)">
                                      <p:cBhvr>
                                        <p:cTn id="53" dur="500"/>
                                        <p:tgtEl>
                                          <p:spTgt spid="85"/>
                                        </p:tgtEl>
                                      </p:cBhvr>
                                    </p:animEffect>
                                  </p:childTnLst>
                                </p:cTn>
                              </p:par>
                            </p:childTnLst>
                          </p:cTn>
                        </p:par>
                        <p:par>
                          <p:cTn id="54" fill="hold">
                            <p:stCondLst>
                              <p:cond delay="4000"/>
                            </p:stCondLst>
                            <p:childTnLst>
                              <p:par>
                                <p:cTn id="55" presetID="22" presetClass="entr" presetSubtype="8" fill="hold" nodeType="afterEffect">
                                  <p:stCondLst>
                                    <p:cond delay="0"/>
                                  </p:stCondLst>
                                  <p:childTnLst>
                                    <p:set>
                                      <p:cBhvr>
                                        <p:cTn id="56" dur="1" fill="hold">
                                          <p:stCondLst>
                                            <p:cond delay="0"/>
                                          </p:stCondLst>
                                        </p:cTn>
                                        <p:tgtEl>
                                          <p:spTgt spid="84"/>
                                        </p:tgtEl>
                                        <p:attrNameLst>
                                          <p:attrName>style.visibility</p:attrName>
                                        </p:attrNameLst>
                                      </p:cBhvr>
                                      <p:to>
                                        <p:strVal val="visible"/>
                                      </p:to>
                                    </p:set>
                                    <p:animEffect transition="in" filter="wipe(left)">
                                      <p:cBhvr>
                                        <p:cTn id="57" dur="500"/>
                                        <p:tgtEl>
                                          <p:spTgt spid="84"/>
                                        </p:tgtEl>
                                      </p:cBhvr>
                                    </p:animEffect>
                                  </p:childTnLst>
                                </p:cTn>
                              </p:par>
                            </p:childTnLst>
                          </p:cTn>
                        </p:par>
                        <p:par>
                          <p:cTn id="58" fill="hold">
                            <p:stCondLst>
                              <p:cond delay="4500"/>
                            </p:stCondLst>
                            <p:childTnLst>
                              <p:par>
                                <p:cTn id="59" presetID="12" presetClass="entr" presetSubtype="8" fill="hold" nodeType="after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additive="base">
                                        <p:cTn id="61" dur="500"/>
                                        <p:tgtEl>
                                          <p:spTgt spid="55"/>
                                        </p:tgtEl>
                                        <p:attrNameLst>
                                          <p:attrName>ppt_x</p:attrName>
                                        </p:attrNameLst>
                                      </p:cBhvr>
                                      <p:tavLst>
                                        <p:tav tm="0">
                                          <p:val>
                                            <p:strVal val="#ppt_x-#ppt_w*1.125000"/>
                                          </p:val>
                                        </p:tav>
                                        <p:tav tm="100000">
                                          <p:val>
                                            <p:strVal val="#ppt_x"/>
                                          </p:val>
                                        </p:tav>
                                      </p:tavLst>
                                    </p:anim>
                                    <p:animEffect transition="in" filter="wipe(right)">
                                      <p:cBhvr>
                                        <p:cTn id="62" dur="500"/>
                                        <p:tgtEl>
                                          <p:spTgt spid="55"/>
                                        </p:tgtEl>
                                      </p:cBhvr>
                                    </p:animEffect>
                                  </p:childTnLst>
                                </p:cTn>
                              </p:par>
                            </p:childTnLst>
                          </p:cTn>
                        </p:par>
                        <p:par>
                          <p:cTn id="63" fill="hold">
                            <p:stCondLst>
                              <p:cond delay="5000"/>
                            </p:stCondLst>
                            <p:childTnLst>
                              <p:par>
                                <p:cTn id="64" presetID="12" presetClass="entr" presetSubtype="4" fill="hold" grpId="0" nodeType="afterEffect">
                                  <p:stCondLst>
                                    <p:cond delay="0"/>
                                  </p:stCondLst>
                                  <p:childTnLst>
                                    <p:set>
                                      <p:cBhvr>
                                        <p:cTn id="65" dur="1" fill="hold">
                                          <p:stCondLst>
                                            <p:cond delay="0"/>
                                          </p:stCondLst>
                                        </p:cTn>
                                        <p:tgtEl>
                                          <p:spTgt spid="86"/>
                                        </p:tgtEl>
                                        <p:attrNameLst>
                                          <p:attrName>style.visibility</p:attrName>
                                        </p:attrNameLst>
                                      </p:cBhvr>
                                      <p:to>
                                        <p:strVal val="visible"/>
                                      </p:to>
                                    </p:set>
                                    <p:anim calcmode="lin" valueType="num">
                                      <p:cBhvr additive="base">
                                        <p:cTn id="66" dur="500"/>
                                        <p:tgtEl>
                                          <p:spTgt spid="86"/>
                                        </p:tgtEl>
                                        <p:attrNameLst>
                                          <p:attrName>ppt_y</p:attrName>
                                        </p:attrNameLst>
                                      </p:cBhvr>
                                      <p:tavLst>
                                        <p:tav tm="0">
                                          <p:val>
                                            <p:strVal val="#ppt_y+#ppt_h*1.125000"/>
                                          </p:val>
                                        </p:tav>
                                        <p:tav tm="100000">
                                          <p:val>
                                            <p:strVal val="#ppt_y"/>
                                          </p:val>
                                        </p:tav>
                                      </p:tavLst>
                                    </p:anim>
                                    <p:animEffect transition="in" filter="wipe(up)">
                                      <p:cBhvr>
                                        <p:cTn id="67" dur="500"/>
                                        <p:tgtEl>
                                          <p:spTgt spid="86"/>
                                        </p:tgtEl>
                                      </p:cBhvr>
                                    </p:animEffect>
                                  </p:childTnLst>
                                </p:cTn>
                              </p:par>
                              <p:par>
                                <p:cTn id="68" presetID="12" presetClass="entr" presetSubtype="1" fill="hold" grpId="0" nodeType="withEffect">
                                  <p:stCondLst>
                                    <p:cond delay="0"/>
                                  </p:stCondLst>
                                  <p:childTnLst>
                                    <p:set>
                                      <p:cBhvr>
                                        <p:cTn id="69" dur="1" fill="hold">
                                          <p:stCondLst>
                                            <p:cond delay="0"/>
                                          </p:stCondLst>
                                        </p:cTn>
                                        <p:tgtEl>
                                          <p:spTgt spid="87"/>
                                        </p:tgtEl>
                                        <p:attrNameLst>
                                          <p:attrName>style.visibility</p:attrName>
                                        </p:attrNameLst>
                                      </p:cBhvr>
                                      <p:to>
                                        <p:strVal val="visible"/>
                                      </p:to>
                                    </p:set>
                                    <p:anim calcmode="lin" valueType="num">
                                      <p:cBhvr additive="base">
                                        <p:cTn id="70" dur="500"/>
                                        <p:tgtEl>
                                          <p:spTgt spid="87"/>
                                        </p:tgtEl>
                                        <p:attrNameLst>
                                          <p:attrName>ppt_y</p:attrName>
                                        </p:attrNameLst>
                                      </p:cBhvr>
                                      <p:tavLst>
                                        <p:tav tm="0">
                                          <p:val>
                                            <p:strVal val="#ppt_y-#ppt_h*1.125000"/>
                                          </p:val>
                                        </p:tav>
                                        <p:tav tm="100000">
                                          <p:val>
                                            <p:strVal val="#ppt_y"/>
                                          </p:val>
                                        </p:tav>
                                      </p:tavLst>
                                    </p:anim>
                                    <p:animEffect transition="in" filter="wipe(down)">
                                      <p:cBhvr>
                                        <p:cTn id="71" dur="500"/>
                                        <p:tgtEl>
                                          <p:spTgt spid="87"/>
                                        </p:tgtEl>
                                      </p:cBhvr>
                                    </p:animEffect>
                                  </p:childTnLst>
                                </p:cTn>
                              </p:par>
                            </p:childTnLst>
                          </p:cTn>
                        </p:par>
                        <p:par>
                          <p:cTn id="72" fill="hold">
                            <p:stCondLst>
                              <p:cond delay="5500"/>
                            </p:stCondLst>
                            <p:childTnLst>
                              <p:par>
                                <p:cTn id="73" presetID="22" presetClass="entr" presetSubtype="8" fill="hold" nodeType="afterEffect">
                                  <p:stCondLst>
                                    <p:cond delay="0"/>
                                  </p:stCondLst>
                                  <p:childTnLst>
                                    <p:set>
                                      <p:cBhvr>
                                        <p:cTn id="74" dur="1" fill="hold">
                                          <p:stCondLst>
                                            <p:cond delay="0"/>
                                          </p:stCondLst>
                                        </p:cTn>
                                        <p:tgtEl>
                                          <p:spTgt spid="102"/>
                                        </p:tgtEl>
                                        <p:attrNameLst>
                                          <p:attrName>style.visibility</p:attrName>
                                        </p:attrNameLst>
                                      </p:cBhvr>
                                      <p:to>
                                        <p:strVal val="visible"/>
                                      </p:to>
                                    </p:set>
                                    <p:animEffect transition="in" filter="wipe(left)">
                                      <p:cBhvr>
                                        <p:cTn id="75" dur="500"/>
                                        <p:tgtEl>
                                          <p:spTgt spid="102"/>
                                        </p:tgtEl>
                                      </p:cBhvr>
                                    </p:animEffect>
                                  </p:childTnLst>
                                </p:cTn>
                              </p:par>
                            </p:childTnLst>
                          </p:cTn>
                        </p:par>
                        <p:par>
                          <p:cTn id="76" fill="hold">
                            <p:stCondLst>
                              <p:cond delay="6000"/>
                            </p:stCondLst>
                            <p:childTnLst>
                              <p:par>
                                <p:cTn id="77" presetID="12" presetClass="entr" presetSubtype="8" fill="hold" nodeType="afterEffect">
                                  <p:stCondLst>
                                    <p:cond delay="0"/>
                                  </p:stCondLst>
                                  <p:childTnLst>
                                    <p:set>
                                      <p:cBhvr>
                                        <p:cTn id="78" dur="1" fill="hold">
                                          <p:stCondLst>
                                            <p:cond delay="0"/>
                                          </p:stCondLst>
                                        </p:cTn>
                                        <p:tgtEl>
                                          <p:spTgt spid="108"/>
                                        </p:tgtEl>
                                        <p:attrNameLst>
                                          <p:attrName>style.visibility</p:attrName>
                                        </p:attrNameLst>
                                      </p:cBhvr>
                                      <p:to>
                                        <p:strVal val="visible"/>
                                      </p:to>
                                    </p:set>
                                    <p:anim calcmode="lin" valueType="num">
                                      <p:cBhvr additive="base">
                                        <p:cTn id="79" dur="500"/>
                                        <p:tgtEl>
                                          <p:spTgt spid="108"/>
                                        </p:tgtEl>
                                        <p:attrNameLst>
                                          <p:attrName>ppt_x</p:attrName>
                                        </p:attrNameLst>
                                      </p:cBhvr>
                                      <p:tavLst>
                                        <p:tav tm="0">
                                          <p:val>
                                            <p:strVal val="#ppt_x-#ppt_w*1.125000"/>
                                          </p:val>
                                        </p:tav>
                                        <p:tav tm="100000">
                                          <p:val>
                                            <p:strVal val="#ppt_x"/>
                                          </p:val>
                                        </p:tav>
                                      </p:tavLst>
                                    </p:anim>
                                    <p:animEffect transition="in" filter="wipe(right)">
                                      <p:cBhvr>
                                        <p:cTn id="80" dur="500"/>
                                        <p:tgtEl>
                                          <p:spTgt spid="108"/>
                                        </p:tgtEl>
                                      </p:cBhvr>
                                    </p:animEffect>
                                  </p:childTnLst>
                                </p:cTn>
                              </p:par>
                            </p:childTnLst>
                          </p:cTn>
                        </p:par>
                        <p:par>
                          <p:cTn id="81" fill="hold">
                            <p:stCondLst>
                              <p:cond delay="6500"/>
                            </p:stCondLst>
                            <p:childTnLst>
                              <p:par>
                                <p:cTn id="82" presetID="12" presetClass="entr" presetSubtype="4" fill="hold" grpId="0" nodeType="afterEffect">
                                  <p:stCondLst>
                                    <p:cond delay="0"/>
                                  </p:stCondLst>
                                  <p:childTnLst>
                                    <p:set>
                                      <p:cBhvr>
                                        <p:cTn id="83" dur="1" fill="hold">
                                          <p:stCondLst>
                                            <p:cond delay="0"/>
                                          </p:stCondLst>
                                        </p:cTn>
                                        <p:tgtEl>
                                          <p:spTgt spid="88"/>
                                        </p:tgtEl>
                                        <p:attrNameLst>
                                          <p:attrName>style.visibility</p:attrName>
                                        </p:attrNameLst>
                                      </p:cBhvr>
                                      <p:to>
                                        <p:strVal val="visible"/>
                                      </p:to>
                                    </p:set>
                                    <p:anim calcmode="lin" valueType="num">
                                      <p:cBhvr additive="base">
                                        <p:cTn id="84" dur="500"/>
                                        <p:tgtEl>
                                          <p:spTgt spid="88"/>
                                        </p:tgtEl>
                                        <p:attrNameLst>
                                          <p:attrName>ppt_y</p:attrName>
                                        </p:attrNameLst>
                                      </p:cBhvr>
                                      <p:tavLst>
                                        <p:tav tm="0">
                                          <p:val>
                                            <p:strVal val="#ppt_y+#ppt_h*1.125000"/>
                                          </p:val>
                                        </p:tav>
                                        <p:tav tm="100000">
                                          <p:val>
                                            <p:strVal val="#ppt_y"/>
                                          </p:val>
                                        </p:tav>
                                      </p:tavLst>
                                    </p:anim>
                                    <p:animEffect transition="in" filter="wipe(up)">
                                      <p:cBhvr>
                                        <p:cTn id="85" dur="500"/>
                                        <p:tgtEl>
                                          <p:spTgt spid="88"/>
                                        </p:tgtEl>
                                      </p:cBhvr>
                                    </p:animEffect>
                                  </p:childTnLst>
                                </p:cTn>
                              </p:par>
                              <p:par>
                                <p:cTn id="86" presetID="12" presetClass="entr" presetSubtype="1" fill="hold" grpId="0" nodeType="withEffect">
                                  <p:stCondLst>
                                    <p:cond delay="0"/>
                                  </p:stCondLst>
                                  <p:childTnLst>
                                    <p:set>
                                      <p:cBhvr>
                                        <p:cTn id="87" dur="1" fill="hold">
                                          <p:stCondLst>
                                            <p:cond delay="0"/>
                                          </p:stCondLst>
                                        </p:cTn>
                                        <p:tgtEl>
                                          <p:spTgt spid="89"/>
                                        </p:tgtEl>
                                        <p:attrNameLst>
                                          <p:attrName>style.visibility</p:attrName>
                                        </p:attrNameLst>
                                      </p:cBhvr>
                                      <p:to>
                                        <p:strVal val="visible"/>
                                      </p:to>
                                    </p:set>
                                    <p:anim calcmode="lin" valueType="num">
                                      <p:cBhvr additive="base">
                                        <p:cTn id="88" dur="500"/>
                                        <p:tgtEl>
                                          <p:spTgt spid="89"/>
                                        </p:tgtEl>
                                        <p:attrNameLst>
                                          <p:attrName>ppt_y</p:attrName>
                                        </p:attrNameLst>
                                      </p:cBhvr>
                                      <p:tavLst>
                                        <p:tav tm="0">
                                          <p:val>
                                            <p:strVal val="#ppt_y-#ppt_h*1.125000"/>
                                          </p:val>
                                        </p:tav>
                                        <p:tav tm="100000">
                                          <p:val>
                                            <p:strVal val="#ppt_y"/>
                                          </p:val>
                                        </p:tav>
                                      </p:tavLst>
                                    </p:anim>
                                    <p:animEffect transition="in" filter="wipe(down)">
                                      <p:cBhvr>
                                        <p:cTn id="8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72" grpId="0"/>
      <p:bldP spid="73" grpId="0"/>
      <p:bldP spid="81" grpId="0"/>
      <p:bldP spid="85" grpId="0"/>
      <p:bldP spid="86" grpId="0"/>
      <p:bldP spid="87" grpId="0"/>
      <p:bldP spid="88" grpId="0"/>
      <p:bldP spid="8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3"/>
          <p:cNvGrpSpPr/>
          <p:nvPr/>
        </p:nvGrpSpPr>
        <p:grpSpPr>
          <a:xfrm>
            <a:off x="1202015" y="3838646"/>
            <a:ext cx="1499696" cy="396309"/>
            <a:chOff x="1424694" y="3437117"/>
            <a:chExt cx="1499779" cy="396331"/>
          </a:xfrm>
          <a:solidFill>
            <a:srgbClr val="43CAE5"/>
          </a:solidFill>
        </p:grpSpPr>
        <p:sp>
          <p:nvSpPr>
            <p:cNvPr id="69" name="Round Same Side Corner Rectangle 4"/>
            <p:cNvSpPr/>
            <p:nvPr/>
          </p:nvSpPr>
          <p:spPr>
            <a:xfrm rot="16200000">
              <a:off x="2049734"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70" name="Oval 13"/>
            <p:cNvSpPr/>
            <p:nvPr/>
          </p:nvSpPr>
          <p:spPr>
            <a:xfrm>
              <a:off x="2014338"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71" name="Group 10"/>
          <p:cNvGrpSpPr/>
          <p:nvPr/>
        </p:nvGrpSpPr>
        <p:grpSpPr>
          <a:xfrm>
            <a:off x="2770496" y="3985267"/>
            <a:ext cx="1499696" cy="385307"/>
            <a:chOff x="2993261" y="3583747"/>
            <a:chExt cx="1499779" cy="385328"/>
          </a:xfrm>
          <a:solidFill>
            <a:srgbClr val="92D050"/>
          </a:solidFill>
        </p:grpSpPr>
        <p:sp>
          <p:nvSpPr>
            <p:cNvPr id="72" name="Round Same Side Corner Rectangle 6"/>
            <p:cNvSpPr/>
            <p:nvPr/>
          </p:nvSpPr>
          <p:spPr>
            <a:xfrm rot="5400000" flipH="1">
              <a:off x="3618301"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73" name="Oval 14"/>
            <p:cNvSpPr/>
            <p:nvPr/>
          </p:nvSpPr>
          <p:spPr>
            <a:xfrm>
              <a:off x="3582905"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74" name="Group 11"/>
          <p:cNvGrpSpPr/>
          <p:nvPr/>
        </p:nvGrpSpPr>
        <p:grpSpPr>
          <a:xfrm>
            <a:off x="4338975" y="3838646"/>
            <a:ext cx="1499696" cy="396308"/>
            <a:chOff x="4561827" y="3437117"/>
            <a:chExt cx="1499779" cy="396330"/>
          </a:xfrm>
          <a:solidFill>
            <a:srgbClr val="43CAE5"/>
          </a:solidFill>
        </p:grpSpPr>
        <p:sp>
          <p:nvSpPr>
            <p:cNvPr id="87" name="Round Same Side Corner Rectangle 7"/>
            <p:cNvSpPr/>
            <p:nvPr/>
          </p:nvSpPr>
          <p:spPr>
            <a:xfrm rot="5400000" flipH="1">
              <a:off x="5186867"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88" name="Oval 15"/>
            <p:cNvSpPr/>
            <p:nvPr/>
          </p:nvSpPr>
          <p:spPr>
            <a:xfrm>
              <a:off x="5220257"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89" name="Group 12"/>
          <p:cNvGrpSpPr/>
          <p:nvPr/>
        </p:nvGrpSpPr>
        <p:grpSpPr>
          <a:xfrm>
            <a:off x="5907456" y="3985267"/>
            <a:ext cx="1499696" cy="385307"/>
            <a:chOff x="6130393" y="3583747"/>
            <a:chExt cx="1499779" cy="385328"/>
          </a:xfrm>
          <a:solidFill>
            <a:srgbClr val="92D050"/>
          </a:solidFill>
        </p:grpSpPr>
        <p:sp>
          <p:nvSpPr>
            <p:cNvPr id="90" name="Round Same Side Corner Rectangle 8"/>
            <p:cNvSpPr/>
            <p:nvPr/>
          </p:nvSpPr>
          <p:spPr>
            <a:xfrm rot="5400000" flipH="1">
              <a:off x="6755433"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91" name="Oval 16"/>
            <p:cNvSpPr/>
            <p:nvPr/>
          </p:nvSpPr>
          <p:spPr>
            <a:xfrm>
              <a:off x="6720037"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92" name="Group 35"/>
          <p:cNvGrpSpPr/>
          <p:nvPr/>
        </p:nvGrpSpPr>
        <p:grpSpPr>
          <a:xfrm>
            <a:off x="9044416" y="3985268"/>
            <a:ext cx="1499696" cy="385306"/>
            <a:chOff x="9267526" y="3583748"/>
            <a:chExt cx="1499779" cy="385327"/>
          </a:xfrm>
          <a:solidFill>
            <a:srgbClr val="92D050"/>
          </a:solidFill>
        </p:grpSpPr>
        <p:sp>
          <p:nvSpPr>
            <p:cNvPr id="93" name="Round Same Side Corner Rectangle 5"/>
            <p:cNvSpPr/>
            <p:nvPr/>
          </p:nvSpPr>
          <p:spPr>
            <a:xfrm rot="5400000" flipH="1">
              <a:off x="9892566"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94" name="Oval 17"/>
            <p:cNvSpPr/>
            <p:nvPr/>
          </p:nvSpPr>
          <p:spPr>
            <a:xfrm>
              <a:off x="9857169"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95" name="Group 19"/>
          <p:cNvGrpSpPr/>
          <p:nvPr/>
        </p:nvGrpSpPr>
        <p:grpSpPr>
          <a:xfrm>
            <a:off x="7475937" y="3838646"/>
            <a:ext cx="1499696" cy="396309"/>
            <a:chOff x="7698960" y="3437117"/>
            <a:chExt cx="1499779" cy="396331"/>
          </a:xfrm>
          <a:solidFill>
            <a:srgbClr val="43CAE5"/>
          </a:solidFill>
        </p:grpSpPr>
        <p:sp>
          <p:nvSpPr>
            <p:cNvPr id="96" name="Round Same Side Corner Rectangle 9"/>
            <p:cNvSpPr/>
            <p:nvPr/>
          </p:nvSpPr>
          <p:spPr>
            <a:xfrm rot="5400000" flipH="1">
              <a:off x="8324000" y="2958708"/>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97" name="Oval 18"/>
            <p:cNvSpPr/>
            <p:nvPr/>
          </p:nvSpPr>
          <p:spPr>
            <a:xfrm>
              <a:off x="8357389"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98" name="Group 20"/>
          <p:cNvGrpSpPr/>
          <p:nvPr/>
        </p:nvGrpSpPr>
        <p:grpSpPr>
          <a:xfrm>
            <a:off x="9562104" y="4456240"/>
            <a:ext cx="464319" cy="465112"/>
            <a:chOff x="9145588" y="4435475"/>
            <a:chExt cx="464344" cy="465138"/>
          </a:xfrm>
          <a:solidFill>
            <a:srgbClr val="92D050"/>
          </a:solidFill>
        </p:grpSpPr>
        <p:sp>
          <p:nvSpPr>
            <p:cNvPr id="99"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0"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1"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2"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3"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4"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5"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6"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07"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108" name="Group 30"/>
          <p:cNvGrpSpPr/>
          <p:nvPr/>
        </p:nvGrpSpPr>
        <p:grpSpPr>
          <a:xfrm>
            <a:off x="8062407" y="3303799"/>
            <a:ext cx="464319" cy="464319"/>
            <a:chOff x="7287419" y="2577307"/>
            <a:chExt cx="464344" cy="464344"/>
          </a:xfrm>
          <a:solidFill>
            <a:srgbClr val="43CAE5"/>
          </a:solidFill>
        </p:grpSpPr>
        <p:sp>
          <p:nvSpPr>
            <p:cNvPr id="109" name="AutoShape 56"/>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10" name="AutoShape 57"/>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11" name="AutoShape 58"/>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sp>
        <p:nvSpPr>
          <p:cNvPr id="112" name="AutoShape 59"/>
          <p:cNvSpPr/>
          <p:nvPr/>
        </p:nvSpPr>
        <p:spPr bwMode="auto">
          <a:xfrm>
            <a:off x="3215469" y="4446813"/>
            <a:ext cx="465112" cy="46431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92D050"/>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40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grpSp>
        <p:nvGrpSpPr>
          <p:cNvPr id="113" name="Group 38"/>
          <p:cNvGrpSpPr/>
          <p:nvPr/>
        </p:nvGrpSpPr>
        <p:grpSpPr>
          <a:xfrm>
            <a:off x="4925050" y="3297369"/>
            <a:ext cx="465112" cy="391298"/>
            <a:chOff x="5368132" y="2625725"/>
            <a:chExt cx="465138" cy="391319"/>
          </a:xfrm>
          <a:solidFill>
            <a:srgbClr val="43CAE5"/>
          </a:solidFill>
        </p:grpSpPr>
        <p:sp>
          <p:nvSpPr>
            <p:cNvPr id="114"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15"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16"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grpSp>
        <p:nvGrpSpPr>
          <p:cNvPr id="117" name="Group 42"/>
          <p:cNvGrpSpPr/>
          <p:nvPr/>
        </p:nvGrpSpPr>
        <p:grpSpPr>
          <a:xfrm>
            <a:off x="1719704" y="3303404"/>
            <a:ext cx="464319" cy="362725"/>
            <a:chOff x="2581275" y="1710532"/>
            <a:chExt cx="464344" cy="362744"/>
          </a:xfrm>
          <a:solidFill>
            <a:srgbClr val="43CAE5"/>
          </a:solidFill>
        </p:grpSpPr>
        <p:sp>
          <p:nvSpPr>
            <p:cNvPr id="118"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19"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20"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21"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22"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23"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24"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grpSp>
        <p:nvGrpSpPr>
          <p:cNvPr id="125" name="Group 52"/>
          <p:cNvGrpSpPr/>
          <p:nvPr/>
        </p:nvGrpSpPr>
        <p:grpSpPr>
          <a:xfrm>
            <a:off x="6498470" y="4446813"/>
            <a:ext cx="319071" cy="465112"/>
            <a:chOff x="5441157" y="4440238"/>
            <a:chExt cx="319088" cy="465138"/>
          </a:xfrm>
          <a:solidFill>
            <a:srgbClr val="92D050"/>
          </a:solidFill>
        </p:grpSpPr>
        <p:sp>
          <p:nvSpPr>
            <p:cNvPr id="126" name="AutoShape 97"/>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27" name="AutoShape 98"/>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sp>
          <p:nvSpPr>
            <p:cNvPr id="128" name="AutoShape 99"/>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9" tIns="19049" rIns="19049" bIns="19049" anchor="ctr"/>
            <a:lstStyle/>
            <a:p>
              <a:pPr algn="ctr" defTabSz="240665" hangingPunct="0">
                <a:lnSpc>
                  <a:spcPct val="130000"/>
                </a:lnSpc>
              </a:pPr>
              <a:endParaRPr lang="en-US" sz="120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charset="-122"/>
                <a:sym typeface="Arial" panose="020B0604020202020204" pitchFamily="34" charset="0"/>
              </a:endParaRPr>
            </a:p>
          </p:txBody>
        </p:sp>
      </p:grpSp>
      <p:sp>
        <p:nvSpPr>
          <p:cNvPr id="129" name="TextBox 23"/>
          <p:cNvSpPr txBox="1"/>
          <p:nvPr/>
        </p:nvSpPr>
        <p:spPr>
          <a:xfrm>
            <a:off x="8895245" y="2630492"/>
            <a:ext cx="2237912" cy="685800"/>
          </a:xfrm>
          <a:prstGeom prst="rect">
            <a:avLst/>
          </a:prstGeom>
          <a:noFill/>
        </p:spPr>
        <p:txBody>
          <a:bodyPr wrap="square" rtlCol="0">
            <a:spAutoFit/>
          </a:bodyPr>
          <a:lstStyle/>
          <a:p>
            <a:pPr>
              <a:lnSpc>
                <a:spcPct val="150000"/>
              </a:lnSpc>
            </a:pP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130" name="TextBox 24"/>
          <p:cNvSpPr txBox="1"/>
          <p:nvPr/>
        </p:nvSpPr>
        <p:spPr>
          <a:xfrm>
            <a:off x="8895244" y="2247557"/>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131" name="TextBox 23"/>
          <p:cNvSpPr txBox="1"/>
          <p:nvPr/>
        </p:nvSpPr>
        <p:spPr>
          <a:xfrm>
            <a:off x="7423995" y="5333776"/>
            <a:ext cx="2237912" cy="685800"/>
          </a:xfrm>
          <a:prstGeom prst="rect">
            <a:avLst/>
          </a:prstGeom>
          <a:noFill/>
        </p:spPr>
        <p:txBody>
          <a:bodyPr wrap="square" rtlCol="0">
            <a:spAutoFit/>
          </a:bodyPr>
          <a:lstStyle/>
          <a:p>
            <a:pPr>
              <a:lnSpc>
                <a:spcPct val="150000"/>
              </a:lnSpc>
            </a:pP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132" name="TextBox 24"/>
          <p:cNvSpPr txBox="1"/>
          <p:nvPr/>
        </p:nvSpPr>
        <p:spPr>
          <a:xfrm>
            <a:off x="7423994" y="4950840"/>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133" name="TextBox 23"/>
          <p:cNvSpPr txBox="1"/>
          <p:nvPr/>
        </p:nvSpPr>
        <p:spPr>
          <a:xfrm>
            <a:off x="5646235" y="2630492"/>
            <a:ext cx="2237912" cy="685800"/>
          </a:xfrm>
          <a:prstGeom prst="rect">
            <a:avLst/>
          </a:prstGeom>
          <a:noFill/>
        </p:spPr>
        <p:txBody>
          <a:bodyPr wrap="square" rtlCol="0">
            <a:spAutoFit/>
          </a:bodyPr>
          <a:lstStyle/>
          <a:p>
            <a:pPr>
              <a:lnSpc>
                <a:spcPct val="150000"/>
              </a:lnSpc>
            </a:pP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134" name="TextBox 24"/>
          <p:cNvSpPr txBox="1"/>
          <p:nvPr/>
        </p:nvSpPr>
        <p:spPr>
          <a:xfrm>
            <a:off x="5646234" y="2247557"/>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135" name="TextBox 23"/>
          <p:cNvSpPr txBox="1"/>
          <p:nvPr/>
        </p:nvSpPr>
        <p:spPr>
          <a:xfrm>
            <a:off x="4358890" y="5333776"/>
            <a:ext cx="2237912" cy="685800"/>
          </a:xfrm>
          <a:prstGeom prst="rect">
            <a:avLst/>
          </a:prstGeom>
          <a:noFill/>
        </p:spPr>
        <p:txBody>
          <a:bodyPr wrap="square" rtlCol="0">
            <a:spAutoFit/>
          </a:bodyPr>
          <a:lstStyle/>
          <a:p>
            <a:pPr>
              <a:lnSpc>
                <a:spcPct val="150000"/>
              </a:lnSpc>
            </a:pP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136" name="TextBox 24"/>
          <p:cNvSpPr txBox="1"/>
          <p:nvPr/>
        </p:nvSpPr>
        <p:spPr>
          <a:xfrm>
            <a:off x="4358889" y="4950840"/>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137" name="TextBox 23"/>
          <p:cNvSpPr txBox="1"/>
          <p:nvPr/>
        </p:nvSpPr>
        <p:spPr>
          <a:xfrm>
            <a:off x="2651189" y="2630492"/>
            <a:ext cx="2237912" cy="685800"/>
          </a:xfrm>
          <a:prstGeom prst="rect">
            <a:avLst/>
          </a:prstGeom>
          <a:noFill/>
        </p:spPr>
        <p:txBody>
          <a:bodyPr wrap="square" rtlCol="0">
            <a:spAutoFit/>
          </a:bodyPr>
          <a:lstStyle/>
          <a:p>
            <a:pPr>
              <a:lnSpc>
                <a:spcPct val="150000"/>
              </a:lnSpc>
            </a:pP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138" name="TextBox 24"/>
          <p:cNvSpPr txBox="1"/>
          <p:nvPr/>
        </p:nvSpPr>
        <p:spPr>
          <a:xfrm>
            <a:off x="2651188" y="2247557"/>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139" name="TextBox 23"/>
          <p:cNvSpPr txBox="1"/>
          <p:nvPr/>
        </p:nvSpPr>
        <p:spPr>
          <a:xfrm>
            <a:off x="1223726" y="5333776"/>
            <a:ext cx="2237912" cy="685800"/>
          </a:xfrm>
          <a:prstGeom prst="rect">
            <a:avLst/>
          </a:prstGeom>
          <a:noFill/>
        </p:spPr>
        <p:txBody>
          <a:bodyPr wrap="square" rtlCol="0">
            <a:spAutoFit/>
          </a:bodyPr>
          <a:lstStyle/>
          <a:p>
            <a:pPr>
              <a:lnSpc>
                <a:spcPct val="150000"/>
              </a:lnSpc>
            </a:pPr>
            <a:r>
              <a:rPr lang="zh-CN" altLang="en-US" sz="855" dirty="0">
                <a:solidFill>
                  <a:schemeClr val="tx1">
                    <a:lumMod val="65000"/>
                    <a:lumOff val="35000"/>
                  </a:schemeClr>
                </a:solidFill>
                <a:latin typeface="Arial" panose="020B06040202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a:t>
            </a:r>
            <a:endParaRPr lang="en-GB" altLang="zh-CN" sz="855" dirty="0">
              <a:solidFill>
                <a:schemeClr val="tx1">
                  <a:lumMod val="65000"/>
                  <a:lumOff val="35000"/>
                </a:schemeClr>
              </a:solidFill>
              <a:latin typeface="Arial" panose="020B0604020202020204" pitchFamily="34" charset="0"/>
              <a:ea typeface="微软雅黑" panose="020B0503020204020204" charset="-122"/>
              <a:cs typeface="+mn-ea"/>
              <a:sym typeface="+mn-lt"/>
            </a:endParaRPr>
          </a:p>
        </p:txBody>
      </p:sp>
      <p:sp>
        <p:nvSpPr>
          <p:cNvPr id="140" name="TextBox 24"/>
          <p:cNvSpPr txBox="1"/>
          <p:nvPr/>
        </p:nvSpPr>
        <p:spPr>
          <a:xfrm>
            <a:off x="1223726" y="4950840"/>
            <a:ext cx="1534160" cy="324485"/>
          </a:xfrm>
          <a:prstGeom prst="rect">
            <a:avLst/>
          </a:prstGeom>
          <a:noFill/>
        </p:spPr>
        <p:txBody>
          <a:bodyPr wrap="none" rtlCol="0">
            <a:spAutoFit/>
          </a:bodyPr>
          <a:lstStyle/>
          <a:p>
            <a:r>
              <a:rPr lang="zh-CN" altLang="en-US" sz="1515" dirty="0">
                <a:solidFill>
                  <a:schemeClr val="tx1">
                    <a:lumMod val="65000"/>
                    <a:lumOff val="35000"/>
                  </a:schemeClr>
                </a:solidFill>
                <a:ea typeface="微软雅黑" panose="020B0503020204020204" charset="-122"/>
              </a:rPr>
              <a:t>请替换文字内容</a:t>
            </a:r>
          </a:p>
        </p:txBody>
      </p:sp>
      <p:sp>
        <p:nvSpPr>
          <p:cNvPr id="75" name="矩形 74"/>
          <p:cNvSpPr/>
          <p:nvPr/>
        </p:nvSpPr>
        <p:spPr>
          <a:xfrm>
            <a:off x="975431" y="801500"/>
            <a:ext cx="1325245" cy="324485"/>
          </a:xfrm>
          <a:prstGeom prst="rect">
            <a:avLst/>
          </a:prstGeom>
          <a:effectLst/>
        </p:spPr>
        <p:txBody>
          <a:bodyPr vert="horz" wrap="none">
            <a:spAutoFit/>
          </a:bodyPr>
          <a:lstStyle/>
          <a:p>
            <a:r>
              <a:rPr lang="en-US" altLang="zh-CN" sz="1515" b="1" dirty="0">
                <a:solidFill>
                  <a:srgbClr val="004193"/>
                </a:solidFill>
                <a:latin typeface="+mj-lt"/>
                <a:ea typeface="微软雅黑" panose="020B0503020204020204" charset="-122"/>
              </a:rPr>
              <a:t>THE HEADLINE</a:t>
            </a:r>
            <a:endParaRPr lang="zh-CN" altLang="en-US" sz="1515" b="1" dirty="0">
              <a:solidFill>
                <a:srgbClr val="004193"/>
              </a:solidFill>
              <a:latin typeface="+mj-lt"/>
              <a:ea typeface="微软雅黑" panose="020B0503020204020204" charset="-122"/>
            </a:endParaRPr>
          </a:p>
        </p:txBody>
      </p:sp>
      <p:sp>
        <p:nvSpPr>
          <p:cNvPr id="76" name="矩形 75"/>
          <p:cNvSpPr/>
          <p:nvPr/>
        </p:nvSpPr>
        <p:spPr>
          <a:xfrm>
            <a:off x="975431" y="256255"/>
            <a:ext cx="715010" cy="675640"/>
          </a:xfrm>
          <a:prstGeom prst="rect">
            <a:avLst/>
          </a:prstGeom>
          <a:effectLst/>
        </p:spPr>
        <p:txBody>
          <a:bodyPr wrap="none">
            <a:spAutoFit/>
          </a:bodyPr>
          <a:lstStyle/>
          <a:p>
            <a:r>
              <a:rPr lang="en-US" altLang="zh-CN" sz="3795" dirty="0" smtClean="0">
                <a:solidFill>
                  <a:srgbClr val="004193"/>
                </a:solidFill>
                <a:latin typeface="Agency FB" panose="020B0503020202020204" pitchFamily="34" charset="0"/>
                <a:ea typeface="微软雅黑" panose="020B0503020204020204" charset="-122"/>
                <a:cs typeface="Arial" panose="020B0604020202020204" pitchFamily="34" charset="0"/>
              </a:rPr>
              <a:t>04</a:t>
            </a:r>
            <a:endParaRPr lang="zh-CN" altLang="en-US" sz="3795" dirty="0">
              <a:solidFill>
                <a:srgbClr val="004193"/>
              </a:solidFill>
              <a:latin typeface="Agency FB" panose="020B0503020202020204" pitchFamily="34" charset="0"/>
              <a:ea typeface="微软雅黑" panose="020B0503020204020204" charset="-122"/>
              <a:cs typeface="Arial" panose="020B0604020202020204" pitchFamily="34" charset="0"/>
            </a:endParaRPr>
          </a:p>
        </p:txBody>
      </p:sp>
      <p:sp>
        <p:nvSpPr>
          <p:cNvPr id="77" name="矩形 76"/>
          <p:cNvSpPr/>
          <p:nvPr/>
        </p:nvSpPr>
        <p:spPr>
          <a:xfrm>
            <a:off x="975431" y="83562"/>
            <a:ext cx="616585" cy="354330"/>
          </a:xfrm>
          <a:prstGeom prst="rect">
            <a:avLst/>
          </a:prstGeom>
          <a:effectLst/>
        </p:spPr>
        <p:txBody>
          <a:bodyPr vert="horz" wrap="none">
            <a:spAutoFit/>
          </a:bodyPr>
          <a:lstStyle/>
          <a:p>
            <a:r>
              <a:rPr lang="en-US" altLang="zh-CN" sz="1705" dirty="0" smtClean="0">
                <a:solidFill>
                  <a:srgbClr val="004193"/>
                </a:solidFill>
                <a:latin typeface="+mj-lt"/>
                <a:ea typeface="微软雅黑" panose="020B0503020204020204" charset="-122"/>
              </a:rPr>
              <a:t>PART</a:t>
            </a:r>
            <a:endParaRPr lang="zh-CN" altLang="en-US" sz="1705" dirty="0">
              <a:solidFill>
                <a:srgbClr val="004193"/>
              </a:solidFill>
              <a:latin typeface="+mj-lt"/>
              <a:ea typeface="微软雅黑" panose="020B0503020204020204" charset="-122"/>
            </a:endParaRPr>
          </a:p>
        </p:txBody>
      </p:sp>
      <p:sp>
        <p:nvSpPr>
          <p:cNvPr id="66" name="矩形 65"/>
          <p:cNvSpPr/>
          <p:nvPr/>
        </p:nvSpPr>
        <p:spPr>
          <a:xfrm>
            <a:off x="186277" y="1532122"/>
            <a:ext cx="734944" cy="22987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0-#ppt_w/2"/>
                                          </p:val>
                                        </p:tav>
                                        <p:tav tm="100000">
                                          <p:val>
                                            <p:strVal val="#ppt_x"/>
                                          </p:val>
                                        </p:tav>
                                      </p:tavLst>
                                    </p:anim>
                                    <p:anim calcmode="lin" valueType="num">
                                      <p:cBhvr additive="base">
                                        <p:cTn id="8" dur="500" fill="hold"/>
                                        <p:tgtEl>
                                          <p:spTgt spid="9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p:cTn id="12" dur="500" fill="hold"/>
                                        <p:tgtEl>
                                          <p:spTgt spid="98"/>
                                        </p:tgtEl>
                                        <p:attrNameLst>
                                          <p:attrName>ppt_w</p:attrName>
                                        </p:attrNameLst>
                                      </p:cBhvr>
                                      <p:tavLst>
                                        <p:tav tm="0">
                                          <p:val>
                                            <p:fltVal val="0"/>
                                          </p:val>
                                        </p:tav>
                                        <p:tav tm="100000">
                                          <p:val>
                                            <p:strVal val="#ppt_w"/>
                                          </p:val>
                                        </p:tav>
                                      </p:tavLst>
                                    </p:anim>
                                    <p:anim calcmode="lin" valueType="num">
                                      <p:cBhvr>
                                        <p:cTn id="13" dur="500" fill="hold"/>
                                        <p:tgtEl>
                                          <p:spTgt spid="98"/>
                                        </p:tgtEl>
                                        <p:attrNameLst>
                                          <p:attrName>ppt_h</p:attrName>
                                        </p:attrNameLst>
                                      </p:cBhvr>
                                      <p:tavLst>
                                        <p:tav tm="0">
                                          <p:val>
                                            <p:fltVal val="0"/>
                                          </p:val>
                                        </p:tav>
                                        <p:tav tm="100000">
                                          <p:val>
                                            <p:strVal val="#ppt_h"/>
                                          </p:val>
                                        </p:tav>
                                      </p:tavLst>
                                    </p:anim>
                                    <p:animEffect transition="in" filter="fade">
                                      <p:cBhvr>
                                        <p:cTn id="14" dur="500"/>
                                        <p:tgtEl>
                                          <p:spTgt spid="98"/>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129"/>
                                        </p:tgtEl>
                                        <p:attrNameLst>
                                          <p:attrName>style.visibility</p:attrName>
                                        </p:attrNameLst>
                                      </p:cBhvr>
                                      <p:to>
                                        <p:strVal val="visible"/>
                                      </p:to>
                                    </p:set>
                                    <p:anim calcmode="lin" valueType="num">
                                      <p:cBhvr additive="base">
                                        <p:cTn id="18" dur="500"/>
                                        <p:tgtEl>
                                          <p:spTgt spid="129"/>
                                        </p:tgtEl>
                                        <p:attrNameLst>
                                          <p:attrName>ppt_y</p:attrName>
                                        </p:attrNameLst>
                                      </p:cBhvr>
                                      <p:tavLst>
                                        <p:tav tm="0">
                                          <p:val>
                                            <p:strVal val="#ppt_y+#ppt_h*1.125000"/>
                                          </p:val>
                                        </p:tav>
                                        <p:tav tm="100000">
                                          <p:val>
                                            <p:strVal val="#ppt_y"/>
                                          </p:val>
                                        </p:tav>
                                      </p:tavLst>
                                    </p:anim>
                                    <p:animEffect transition="in" filter="wipe(up)">
                                      <p:cBhvr>
                                        <p:cTn id="19" dur="500"/>
                                        <p:tgtEl>
                                          <p:spTgt spid="129"/>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130"/>
                                        </p:tgtEl>
                                        <p:attrNameLst>
                                          <p:attrName>style.visibility</p:attrName>
                                        </p:attrNameLst>
                                      </p:cBhvr>
                                      <p:to>
                                        <p:strVal val="visible"/>
                                      </p:to>
                                    </p:set>
                                    <p:anim calcmode="lin" valueType="num">
                                      <p:cBhvr additive="base">
                                        <p:cTn id="22" dur="500"/>
                                        <p:tgtEl>
                                          <p:spTgt spid="130"/>
                                        </p:tgtEl>
                                        <p:attrNameLst>
                                          <p:attrName>ppt_y</p:attrName>
                                        </p:attrNameLst>
                                      </p:cBhvr>
                                      <p:tavLst>
                                        <p:tav tm="0">
                                          <p:val>
                                            <p:strVal val="#ppt_y-#ppt_h*1.125000"/>
                                          </p:val>
                                        </p:tav>
                                        <p:tav tm="100000">
                                          <p:val>
                                            <p:strVal val="#ppt_y"/>
                                          </p:val>
                                        </p:tav>
                                      </p:tavLst>
                                    </p:anim>
                                    <p:animEffect transition="in" filter="wipe(down)">
                                      <p:cBhvr>
                                        <p:cTn id="23" dur="500"/>
                                        <p:tgtEl>
                                          <p:spTgt spid="130"/>
                                        </p:tgtEl>
                                      </p:cBhvr>
                                    </p:animEffect>
                                  </p:childTnLst>
                                </p:cTn>
                              </p:par>
                            </p:childTnLst>
                          </p:cTn>
                        </p:par>
                        <p:par>
                          <p:cTn id="24" fill="hold">
                            <p:stCondLst>
                              <p:cond delay="1500"/>
                            </p:stCondLst>
                            <p:childTnLst>
                              <p:par>
                                <p:cTn id="25" presetID="2" presetClass="entr" presetSubtype="8" fill="hold" nodeType="afterEffect">
                                  <p:stCondLst>
                                    <p:cond delay="0"/>
                                  </p:stCondLst>
                                  <p:childTnLst>
                                    <p:set>
                                      <p:cBhvr>
                                        <p:cTn id="26" dur="1" fill="hold">
                                          <p:stCondLst>
                                            <p:cond delay="0"/>
                                          </p:stCondLst>
                                        </p:cTn>
                                        <p:tgtEl>
                                          <p:spTgt spid="95"/>
                                        </p:tgtEl>
                                        <p:attrNameLst>
                                          <p:attrName>style.visibility</p:attrName>
                                        </p:attrNameLst>
                                      </p:cBhvr>
                                      <p:to>
                                        <p:strVal val="visible"/>
                                      </p:to>
                                    </p:set>
                                    <p:anim calcmode="lin" valueType="num">
                                      <p:cBhvr additive="base">
                                        <p:cTn id="27" dur="500" fill="hold"/>
                                        <p:tgtEl>
                                          <p:spTgt spid="95"/>
                                        </p:tgtEl>
                                        <p:attrNameLst>
                                          <p:attrName>ppt_x</p:attrName>
                                        </p:attrNameLst>
                                      </p:cBhvr>
                                      <p:tavLst>
                                        <p:tav tm="0">
                                          <p:val>
                                            <p:strVal val="0-#ppt_w/2"/>
                                          </p:val>
                                        </p:tav>
                                        <p:tav tm="100000">
                                          <p:val>
                                            <p:strVal val="#ppt_x"/>
                                          </p:val>
                                        </p:tav>
                                      </p:tavLst>
                                    </p:anim>
                                    <p:anim calcmode="lin" valueType="num">
                                      <p:cBhvr additive="base">
                                        <p:cTn id="28" dur="500" fill="hold"/>
                                        <p:tgtEl>
                                          <p:spTgt spid="95"/>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53" presetClass="entr" presetSubtype="16" fill="hold" nodeType="afterEffect">
                                  <p:stCondLst>
                                    <p:cond delay="0"/>
                                  </p:stCondLst>
                                  <p:childTnLst>
                                    <p:set>
                                      <p:cBhvr>
                                        <p:cTn id="31" dur="1" fill="hold">
                                          <p:stCondLst>
                                            <p:cond delay="0"/>
                                          </p:stCondLst>
                                        </p:cTn>
                                        <p:tgtEl>
                                          <p:spTgt spid="108"/>
                                        </p:tgtEl>
                                        <p:attrNameLst>
                                          <p:attrName>style.visibility</p:attrName>
                                        </p:attrNameLst>
                                      </p:cBhvr>
                                      <p:to>
                                        <p:strVal val="visible"/>
                                      </p:to>
                                    </p:set>
                                    <p:anim calcmode="lin" valueType="num">
                                      <p:cBhvr>
                                        <p:cTn id="32" dur="500" fill="hold"/>
                                        <p:tgtEl>
                                          <p:spTgt spid="108"/>
                                        </p:tgtEl>
                                        <p:attrNameLst>
                                          <p:attrName>ppt_w</p:attrName>
                                        </p:attrNameLst>
                                      </p:cBhvr>
                                      <p:tavLst>
                                        <p:tav tm="0">
                                          <p:val>
                                            <p:fltVal val="0"/>
                                          </p:val>
                                        </p:tav>
                                        <p:tav tm="100000">
                                          <p:val>
                                            <p:strVal val="#ppt_w"/>
                                          </p:val>
                                        </p:tav>
                                      </p:tavLst>
                                    </p:anim>
                                    <p:anim calcmode="lin" valueType="num">
                                      <p:cBhvr>
                                        <p:cTn id="33" dur="500" fill="hold"/>
                                        <p:tgtEl>
                                          <p:spTgt spid="108"/>
                                        </p:tgtEl>
                                        <p:attrNameLst>
                                          <p:attrName>ppt_h</p:attrName>
                                        </p:attrNameLst>
                                      </p:cBhvr>
                                      <p:tavLst>
                                        <p:tav tm="0">
                                          <p:val>
                                            <p:fltVal val="0"/>
                                          </p:val>
                                        </p:tav>
                                        <p:tav tm="100000">
                                          <p:val>
                                            <p:strVal val="#ppt_h"/>
                                          </p:val>
                                        </p:tav>
                                      </p:tavLst>
                                    </p:anim>
                                    <p:animEffect transition="in" filter="fade">
                                      <p:cBhvr>
                                        <p:cTn id="34" dur="500"/>
                                        <p:tgtEl>
                                          <p:spTgt spid="108"/>
                                        </p:tgtEl>
                                      </p:cBhvr>
                                    </p:animEffect>
                                  </p:childTnLst>
                                </p:cTn>
                              </p:par>
                            </p:childTnLst>
                          </p:cTn>
                        </p:par>
                        <p:par>
                          <p:cTn id="35" fill="hold">
                            <p:stCondLst>
                              <p:cond delay="2500"/>
                            </p:stCondLst>
                            <p:childTnLst>
                              <p:par>
                                <p:cTn id="36" presetID="12" presetClass="entr" presetSubtype="4" fill="hold" grpId="0" nodeType="afterEffect">
                                  <p:stCondLst>
                                    <p:cond delay="0"/>
                                  </p:stCondLst>
                                  <p:childTnLst>
                                    <p:set>
                                      <p:cBhvr>
                                        <p:cTn id="37" dur="1" fill="hold">
                                          <p:stCondLst>
                                            <p:cond delay="0"/>
                                          </p:stCondLst>
                                        </p:cTn>
                                        <p:tgtEl>
                                          <p:spTgt spid="131"/>
                                        </p:tgtEl>
                                        <p:attrNameLst>
                                          <p:attrName>style.visibility</p:attrName>
                                        </p:attrNameLst>
                                      </p:cBhvr>
                                      <p:to>
                                        <p:strVal val="visible"/>
                                      </p:to>
                                    </p:set>
                                    <p:anim calcmode="lin" valueType="num">
                                      <p:cBhvr additive="base">
                                        <p:cTn id="38" dur="500"/>
                                        <p:tgtEl>
                                          <p:spTgt spid="131"/>
                                        </p:tgtEl>
                                        <p:attrNameLst>
                                          <p:attrName>ppt_y</p:attrName>
                                        </p:attrNameLst>
                                      </p:cBhvr>
                                      <p:tavLst>
                                        <p:tav tm="0">
                                          <p:val>
                                            <p:strVal val="#ppt_y+#ppt_h*1.125000"/>
                                          </p:val>
                                        </p:tav>
                                        <p:tav tm="100000">
                                          <p:val>
                                            <p:strVal val="#ppt_y"/>
                                          </p:val>
                                        </p:tav>
                                      </p:tavLst>
                                    </p:anim>
                                    <p:animEffect transition="in" filter="wipe(up)">
                                      <p:cBhvr>
                                        <p:cTn id="39" dur="500"/>
                                        <p:tgtEl>
                                          <p:spTgt spid="131"/>
                                        </p:tgtEl>
                                      </p:cBhvr>
                                    </p:animEffect>
                                  </p:childTnLst>
                                </p:cTn>
                              </p:par>
                              <p:par>
                                <p:cTn id="40" presetID="12" presetClass="entr" presetSubtype="1" fill="hold" grpId="0" nodeType="withEffect">
                                  <p:stCondLst>
                                    <p:cond delay="0"/>
                                  </p:stCondLst>
                                  <p:childTnLst>
                                    <p:set>
                                      <p:cBhvr>
                                        <p:cTn id="41" dur="1" fill="hold">
                                          <p:stCondLst>
                                            <p:cond delay="0"/>
                                          </p:stCondLst>
                                        </p:cTn>
                                        <p:tgtEl>
                                          <p:spTgt spid="132"/>
                                        </p:tgtEl>
                                        <p:attrNameLst>
                                          <p:attrName>style.visibility</p:attrName>
                                        </p:attrNameLst>
                                      </p:cBhvr>
                                      <p:to>
                                        <p:strVal val="visible"/>
                                      </p:to>
                                    </p:set>
                                    <p:anim calcmode="lin" valueType="num">
                                      <p:cBhvr additive="base">
                                        <p:cTn id="42" dur="500"/>
                                        <p:tgtEl>
                                          <p:spTgt spid="132"/>
                                        </p:tgtEl>
                                        <p:attrNameLst>
                                          <p:attrName>ppt_y</p:attrName>
                                        </p:attrNameLst>
                                      </p:cBhvr>
                                      <p:tavLst>
                                        <p:tav tm="0">
                                          <p:val>
                                            <p:strVal val="#ppt_y-#ppt_h*1.125000"/>
                                          </p:val>
                                        </p:tav>
                                        <p:tav tm="100000">
                                          <p:val>
                                            <p:strVal val="#ppt_y"/>
                                          </p:val>
                                        </p:tav>
                                      </p:tavLst>
                                    </p:anim>
                                    <p:animEffect transition="in" filter="wipe(down)">
                                      <p:cBhvr>
                                        <p:cTn id="43" dur="500"/>
                                        <p:tgtEl>
                                          <p:spTgt spid="132"/>
                                        </p:tgtEl>
                                      </p:cBhvr>
                                    </p:animEffect>
                                  </p:childTnLst>
                                </p:cTn>
                              </p:par>
                            </p:childTnLst>
                          </p:cTn>
                        </p:par>
                        <p:par>
                          <p:cTn id="44" fill="hold">
                            <p:stCondLst>
                              <p:cond delay="3000"/>
                            </p:stCondLst>
                            <p:childTnLst>
                              <p:par>
                                <p:cTn id="45" presetID="2" presetClass="entr" presetSubtype="8" fill="hold" nodeType="after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500" fill="hold"/>
                                        <p:tgtEl>
                                          <p:spTgt spid="89"/>
                                        </p:tgtEl>
                                        <p:attrNameLst>
                                          <p:attrName>ppt_x</p:attrName>
                                        </p:attrNameLst>
                                      </p:cBhvr>
                                      <p:tavLst>
                                        <p:tav tm="0">
                                          <p:val>
                                            <p:strVal val="0-#ppt_w/2"/>
                                          </p:val>
                                        </p:tav>
                                        <p:tav tm="100000">
                                          <p:val>
                                            <p:strVal val="#ppt_x"/>
                                          </p:val>
                                        </p:tav>
                                      </p:tavLst>
                                    </p:anim>
                                    <p:anim calcmode="lin" valueType="num">
                                      <p:cBhvr additive="base">
                                        <p:cTn id="48" dur="500" fill="hold"/>
                                        <p:tgtEl>
                                          <p:spTgt spid="89"/>
                                        </p:tgtEl>
                                        <p:attrNameLst>
                                          <p:attrName>ppt_y</p:attrName>
                                        </p:attrNameLst>
                                      </p:cBhvr>
                                      <p:tavLst>
                                        <p:tav tm="0">
                                          <p:val>
                                            <p:strVal val="#ppt_y"/>
                                          </p:val>
                                        </p:tav>
                                        <p:tav tm="100000">
                                          <p:val>
                                            <p:strVal val="#ppt_y"/>
                                          </p:val>
                                        </p:tav>
                                      </p:tavLst>
                                    </p:anim>
                                  </p:childTnLst>
                                </p:cTn>
                              </p:par>
                            </p:childTnLst>
                          </p:cTn>
                        </p:par>
                        <p:par>
                          <p:cTn id="49" fill="hold">
                            <p:stCondLst>
                              <p:cond delay="3500"/>
                            </p:stCondLst>
                            <p:childTnLst>
                              <p:par>
                                <p:cTn id="50" presetID="53" presetClass="entr" presetSubtype="16" fill="hold" nodeType="afterEffect">
                                  <p:stCondLst>
                                    <p:cond delay="0"/>
                                  </p:stCondLst>
                                  <p:childTnLst>
                                    <p:set>
                                      <p:cBhvr>
                                        <p:cTn id="51" dur="1" fill="hold">
                                          <p:stCondLst>
                                            <p:cond delay="0"/>
                                          </p:stCondLst>
                                        </p:cTn>
                                        <p:tgtEl>
                                          <p:spTgt spid="125"/>
                                        </p:tgtEl>
                                        <p:attrNameLst>
                                          <p:attrName>style.visibility</p:attrName>
                                        </p:attrNameLst>
                                      </p:cBhvr>
                                      <p:to>
                                        <p:strVal val="visible"/>
                                      </p:to>
                                    </p:set>
                                    <p:anim calcmode="lin" valueType="num">
                                      <p:cBhvr>
                                        <p:cTn id="52" dur="500" fill="hold"/>
                                        <p:tgtEl>
                                          <p:spTgt spid="125"/>
                                        </p:tgtEl>
                                        <p:attrNameLst>
                                          <p:attrName>ppt_w</p:attrName>
                                        </p:attrNameLst>
                                      </p:cBhvr>
                                      <p:tavLst>
                                        <p:tav tm="0">
                                          <p:val>
                                            <p:fltVal val="0"/>
                                          </p:val>
                                        </p:tav>
                                        <p:tav tm="100000">
                                          <p:val>
                                            <p:strVal val="#ppt_w"/>
                                          </p:val>
                                        </p:tav>
                                      </p:tavLst>
                                    </p:anim>
                                    <p:anim calcmode="lin" valueType="num">
                                      <p:cBhvr>
                                        <p:cTn id="53" dur="500" fill="hold"/>
                                        <p:tgtEl>
                                          <p:spTgt spid="125"/>
                                        </p:tgtEl>
                                        <p:attrNameLst>
                                          <p:attrName>ppt_h</p:attrName>
                                        </p:attrNameLst>
                                      </p:cBhvr>
                                      <p:tavLst>
                                        <p:tav tm="0">
                                          <p:val>
                                            <p:fltVal val="0"/>
                                          </p:val>
                                        </p:tav>
                                        <p:tav tm="100000">
                                          <p:val>
                                            <p:strVal val="#ppt_h"/>
                                          </p:val>
                                        </p:tav>
                                      </p:tavLst>
                                    </p:anim>
                                    <p:animEffect transition="in" filter="fade">
                                      <p:cBhvr>
                                        <p:cTn id="54" dur="500"/>
                                        <p:tgtEl>
                                          <p:spTgt spid="125"/>
                                        </p:tgtEl>
                                      </p:cBhvr>
                                    </p:animEffect>
                                  </p:childTnLst>
                                </p:cTn>
                              </p:par>
                            </p:childTnLst>
                          </p:cTn>
                        </p:par>
                        <p:par>
                          <p:cTn id="55" fill="hold">
                            <p:stCondLst>
                              <p:cond delay="4000"/>
                            </p:stCondLst>
                            <p:childTnLst>
                              <p:par>
                                <p:cTn id="56" presetID="12" presetClass="entr" presetSubtype="4" fill="hold" grpId="0" nodeType="afterEffect">
                                  <p:stCondLst>
                                    <p:cond delay="0"/>
                                  </p:stCondLst>
                                  <p:childTnLst>
                                    <p:set>
                                      <p:cBhvr>
                                        <p:cTn id="57" dur="1" fill="hold">
                                          <p:stCondLst>
                                            <p:cond delay="0"/>
                                          </p:stCondLst>
                                        </p:cTn>
                                        <p:tgtEl>
                                          <p:spTgt spid="133"/>
                                        </p:tgtEl>
                                        <p:attrNameLst>
                                          <p:attrName>style.visibility</p:attrName>
                                        </p:attrNameLst>
                                      </p:cBhvr>
                                      <p:to>
                                        <p:strVal val="visible"/>
                                      </p:to>
                                    </p:set>
                                    <p:anim calcmode="lin" valueType="num">
                                      <p:cBhvr additive="base">
                                        <p:cTn id="58" dur="500"/>
                                        <p:tgtEl>
                                          <p:spTgt spid="133"/>
                                        </p:tgtEl>
                                        <p:attrNameLst>
                                          <p:attrName>ppt_y</p:attrName>
                                        </p:attrNameLst>
                                      </p:cBhvr>
                                      <p:tavLst>
                                        <p:tav tm="0">
                                          <p:val>
                                            <p:strVal val="#ppt_y+#ppt_h*1.125000"/>
                                          </p:val>
                                        </p:tav>
                                        <p:tav tm="100000">
                                          <p:val>
                                            <p:strVal val="#ppt_y"/>
                                          </p:val>
                                        </p:tav>
                                      </p:tavLst>
                                    </p:anim>
                                    <p:animEffect transition="in" filter="wipe(up)">
                                      <p:cBhvr>
                                        <p:cTn id="59" dur="500"/>
                                        <p:tgtEl>
                                          <p:spTgt spid="133"/>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134"/>
                                        </p:tgtEl>
                                        <p:attrNameLst>
                                          <p:attrName>style.visibility</p:attrName>
                                        </p:attrNameLst>
                                      </p:cBhvr>
                                      <p:to>
                                        <p:strVal val="visible"/>
                                      </p:to>
                                    </p:set>
                                    <p:anim calcmode="lin" valueType="num">
                                      <p:cBhvr additive="base">
                                        <p:cTn id="62" dur="500"/>
                                        <p:tgtEl>
                                          <p:spTgt spid="134"/>
                                        </p:tgtEl>
                                        <p:attrNameLst>
                                          <p:attrName>ppt_y</p:attrName>
                                        </p:attrNameLst>
                                      </p:cBhvr>
                                      <p:tavLst>
                                        <p:tav tm="0">
                                          <p:val>
                                            <p:strVal val="#ppt_y-#ppt_h*1.125000"/>
                                          </p:val>
                                        </p:tav>
                                        <p:tav tm="100000">
                                          <p:val>
                                            <p:strVal val="#ppt_y"/>
                                          </p:val>
                                        </p:tav>
                                      </p:tavLst>
                                    </p:anim>
                                    <p:animEffect transition="in" filter="wipe(down)">
                                      <p:cBhvr>
                                        <p:cTn id="63" dur="500"/>
                                        <p:tgtEl>
                                          <p:spTgt spid="134"/>
                                        </p:tgtEl>
                                      </p:cBhvr>
                                    </p:animEffect>
                                  </p:childTnLst>
                                </p:cTn>
                              </p:par>
                            </p:childTnLst>
                          </p:cTn>
                        </p:par>
                        <p:par>
                          <p:cTn id="64" fill="hold">
                            <p:stCondLst>
                              <p:cond delay="4500"/>
                            </p:stCondLst>
                            <p:childTnLst>
                              <p:par>
                                <p:cTn id="65" presetID="2" presetClass="entr" presetSubtype="8" fill="hold" nodeType="after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additive="base">
                                        <p:cTn id="67" dur="500" fill="hold"/>
                                        <p:tgtEl>
                                          <p:spTgt spid="74"/>
                                        </p:tgtEl>
                                        <p:attrNameLst>
                                          <p:attrName>ppt_x</p:attrName>
                                        </p:attrNameLst>
                                      </p:cBhvr>
                                      <p:tavLst>
                                        <p:tav tm="0">
                                          <p:val>
                                            <p:strVal val="0-#ppt_w/2"/>
                                          </p:val>
                                        </p:tav>
                                        <p:tav tm="100000">
                                          <p:val>
                                            <p:strVal val="#ppt_x"/>
                                          </p:val>
                                        </p:tav>
                                      </p:tavLst>
                                    </p:anim>
                                    <p:anim calcmode="lin" valueType="num">
                                      <p:cBhvr additive="base">
                                        <p:cTn id="68" dur="500" fill="hold"/>
                                        <p:tgtEl>
                                          <p:spTgt spid="74"/>
                                        </p:tgtEl>
                                        <p:attrNameLst>
                                          <p:attrName>ppt_y</p:attrName>
                                        </p:attrNameLst>
                                      </p:cBhvr>
                                      <p:tavLst>
                                        <p:tav tm="0">
                                          <p:val>
                                            <p:strVal val="#ppt_y"/>
                                          </p:val>
                                        </p:tav>
                                        <p:tav tm="100000">
                                          <p:val>
                                            <p:strVal val="#ppt_y"/>
                                          </p:val>
                                        </p:tav>
                                      </p:tavLst>
                                    </p:anim>
                                  </p:childTnLst>
                                </p:cTn>
                              </p:par>
                            </p:childTnLst>
                          </p:cTn>
                        </p:par>
                        <p:par>
                          <p:cTn id="69" fill="hold">
                            <p:stCondLst>
                              <p:cond delay="5000"/>
                            </p:stCondLst>
                            <p:childTnLst>
                              <p:par>
                                <p:cTn id="70" presetID="53" presetClass="entr" presetSubtype="16" fill="hold" nodeType="afterEffect">
                                  <p:stCondLst>
                                    <p:cond delay="0"/>
                                  </p:stCondLst>
                                  <p:childTnLst>
                                    <p:set>
                                      <p:cBhvr>
                                        <p:cTn id="71" dur="1" fill="hold">
                                          <p:stCondLst>
                                            <p:cond delay="0"/>
                                          </p:stCondLst>
                                        </p:cTn>
                                        <p:tgtEl>
                                          <p:spTgt spid="113"/>
                                        </p:tgtEl>
                                        <p:attrNameLst>
                                          <p:attrName>style.visibility</p:attrName>
                                        </p:attrNameLst>
                                      </p:cBhvr>
                                      <p:to>
                                        <p:strVal val="visible"/>
                                      </p:to>
                                    </p:set>
                                    <p:anim calcmode="lin" valueType="num">
                                      <p:cBhvr>
                                        <p:cTn id="72" dur="500" fill="hold"/>
                                        <p:tgtEl>
                                          <p:spTgt spid="113"/>
                                        </p:tgtEl>
                                        <p:attrNameLst>
                                          <p:attrName>ppt_w</p:attrName>
                                        </p:attrNameLst>
                                      </p:cBhvr>
                                      <p:tavLst>
                                        <p:tav tm="0">
                                          <p:val>
                                            <p:fltVal val="0"/>
                                          </p:val>
                                        </p:tav>
                                        <p:tav tm="100000">
                                          <p:val>
                                            <p:strVal val="#ppt_w"/>
                                          </p:val>
                                        </p:tav>
                                      </p:tavLst>
                                    </p:anim>
                                    <p:anim calcmode="lin" valueType="num">
                                      <p:cBhvr>
                                        <p:cTn id="73" dur="500" fill="hold"/>
                                        <p:tgtEl>
                                          <p:spTgt spid="113"/>
                                        </p:tgtEl>
                                        <p:attrNameLst>
                                          <p:attrName>ppt_h</p:attrName>
                                        </p:attrNameLst>
                                      </p:cBhvr>
                                      <p:tavLst>
                                        <p:tav tm="0">
                                          <p:val>
                                            <p:fltVal val="0"/>
                                          </p:val>
                                        </p:tav>
                                        <p:tav tm="100000">
                                          <p:val>
                                            <p:strVal val="#ppt_h"/>
                                          </p:val>
                                        </p:tav>
                                      </p:tavLst>
                                    </p:anim>
                                    <p:animEffect transition="in" filter="fade">
                                      <p:cBhvr>
                                        <p:cTn id="74" dur="500"/>
                                        <p:tgtEl>
                                          <p:spTgt spid="113"/>
                                        </p:tgtEl>
                                      </p:cBhvr>
                                    </p:animEffect>
                                  </p:childTnLst>
                                </p:cTn>
                              </p:par>
                            </p:childTnLst>
                          </p:cTn>
                        </p:par>
                        <p:par>
                          <p:cTn id="75" fill="hold">
                            <p:stCondLst>
                              <p:cond delay="5500"/>
                            </p:stCondLst>
                            <p:childTnLst>
                              <p:par>
                                <p:cTn id="76" presetID="12" presetClass="entr" presetSubtype="4" fill="hold" grpId="0" nodeType="afterEffect">
                                  <p:stCondLst>
                                    <p:cond delay="0"/>
                                  </p:stCondLst>
                                  <p:childTnLst>
                                    <p:set>
                                      <p:cBhvr>
                                        <p:cTn id="77" dur="1" fill="hold">
                                          <p:stCondLst>
                                            <p:cond delay="0"/>
                                          </p:stCondLst>
                                        </p:cTn>
                                        <p:tgtEl>
                                          <p:spTgt spid="135"/>
                                        </p:tgtEl>
                                        <p:attrNameLst>
                                          <p:attrName>style.visibility</p:attrName>
                                        </p:attrNameLst>
                                      </p:cBhvr>
                                      <p:to>
                                        <p:strVal val="visible"/>
                                      </p:to>
                                    </p:set>
                                    <p:anim calcmode="lin" valueType="num">
                                      <p:cBhvr additive="base">
                                        <p:cTn id="78" dur="500"/>
                                        <p:tgtEl>
                                          <p:spTgt spid="135"/>
                                        </p:tgtEl>
                                        <p:attrNameLst>
                                          <p:attrName>ppt_y</p:attrName>
                                        </p:attrNameLst>
                                      </p:cBhvr>
                                      <p:tavLst>
                                        <p:tav tm="0">
                                          <p:val>
                                            <p:strVal val="#ppt_y+#ppt_h*1.125000"/>
                                          </p:val>
                                        </p:tav>
                                        <p:tav tm="100000">
                                          <p:val>
                                            <p:strVal val="#ppt_y"/>
                                          </p:val>
                                        </p:tav>
                                      </p:tavLst>
                                    </p:anim>
                                    <p:animEffect transition="in" filter="wipe(up)">
                                      <p:cBhvr>
                                        <p:cTn id="79" dur="500"/>
                                        <p:tgtEl>
                                          <p:spTgt spid="135"/>
                                        </p:tgtEl>
                                      </p:cBhvr>
                                    </p:animEffect>
                                  </p:childTnLst>
                                </p:cTn>
                              </p:par>
                              <p:par>
                                <p:cTn id="80" presetID="12" presetClass="entr" presetSubtype="1" fill="hold" grpId="0" nodeType="withEffect">
                                  <p:stCondLst>
                                    <p:cond delay="0"/>
                                  </p:stCondLst>
                                  <p:childTnLst>
                                    <p:set>
                                      <p:cBhvr>
                                        <p:cTn id="81" dur="1" fill="hold">
                                          <p:stCondLst>
                                            <p:cond delay="0"/>
                                          </p:stCondLst>
                                        </p:cTn>
                                        <p:tgtEl>
                                          <p:spTgt spid="136"/>
                                        </p:tgtEl>
                                        <p:attrNameLst>
                                          <p:attrName>style.visibility</p:attrName>
                                        </p:attrNameLst>
                                      </p:cBhvr>
                                      <p:to>
                                        <p:strVal val="visible"/>
                                      </p:to>
                                    </p:set>
                                    <p:anim calcmode="lin" valueType="num">
                                      <p:cBhvr additive="base">
                                        <p:cTn id="82" dur="500"/>
                                        <p:tgtEl>
                                          <p:spTgt spid="136"/>
                                        </p:tgtEl>
                                        <p:attrNameLst>
                                          <p:attrName>ppt_y</p:attrName>
                                        </p:attrNameLst>
                                      </p:cBhvr>
                                      <p:tavLst>
                                        <p:tav tm="0">
                                          <p:val>
                                            <p:strVal val="#ppt_y-#ppt_h*1.125000"/>
                                          </p:val>
                                        </p:tav>
                                        <p:tav tm="100000">
                                          <p:val>
                                            <p:strVal val="#ppt_y"/>
                                          </p:val>
                                        </p:tav>
                                      </p:tavLst>
                                    </p:anim>
                                    <p:animEffect transition="in" filter="wipe(down)">
                                      <p:cBhvr>
                                        <p:cTn id="83" dur="500"/>
                                        <p:tgtEl>
                                          <p:spTgt spid="136"/>
                                        </p:tgtEl>
                                      </p:cBhvr>
                                    </p:animEffect>
                                  </p:childTnLst>
                                </p:cTn>
                              </p:par>
                            </p:childTnLst>
                          </p:cTn>
                        </p:par>
                        <p:par>
                          <p:cTn id="84" fill="hold">
                            <p:stCondLst>
                              <p:cond delay="6000"/>
                            </p:stCondLst>
                            <p:childTnLst>
                              <p:par>
                                <p:cTn id="85" presetID="2" presetClass="entr" presetSubtype="8" fill="hold" nodeType="afterEffect">
                                  <p:stCondLst>
                                    <p:cond delay="0"/>
                                  </p:stCondLst>
                                  <p:childTnLst>
                                    <p:set>
                                      <p:cBhvr>
                                        <p:cTn id="86" dur="1" fill="hold">
                                          <p:stCondLst>
                                            <p:cond delay="0"/>
                                          </p:stCondLst>
                                        </p:cTn>
                                        <p:tgtEl>
                                          <p:spTgt spid="71"/>
                                        </p:tgtEl>
                                        <p:attrNameLst>
                                          <p:attrName>style.visibility</p:attrName>
                                        </p:attrNameLst>
                                      </p:cBhvr>
                                      <p:to>
                                        <p:strVal val="visible"/>
                                      </p:to>
                                    </p:set>
                                    <p:anim calcmode="lin" valueType="num">
                                      <p:cBhvr additive="base">
                                        <p:cTn id="87" dur="500" fill="hold"/>
                                        <p:tgtEl>
                                          <p:spTgt spid="71"/>
                                        </p:tgtEl>
                                        <p:attrNameLst>
                                          <p:attrName>ppt_x</p:attrName>
                                        </p:attrNameLst>
                                      </p:cBhvr>
                                      <p:tavLst>
                                        <p:tav tm="0">
                                          <p:val>
                                            <p:strVal val="0-#ppt_w/2"/>
                                          </p:val>
                                        </p:tav>
                                        <p:tav tm="100000">
                                          <p:val>
                                            <p:strVal val="#ppt_x"/>
                                          </p:val>
                                        </p:tav>
                                      </p:tavLst>
                                    </p:anim>
                                    <p:anim calcmode="lin" valueType="num">
                                      <p:cBhvr additive="base">
                                        <p:cTn id="88" dur="500" fill="hold"/>
                                        <p:tgtEl>
                                          <p:spTgt spid="71"/>
                                        </p:tgtEl>
                                        <p:attrNameLst>
                                          <p:attrName>ppt_y</p:attrName>
                                        </p:attrNameLst>
                                      </p:cBhvr>
                                      <p:tavLst>
                                        <p:tav tm="0">
                                          <p:val>
                                            <p:strVal val="#ppt_y"/>
                                          </p:val>
                                        </p:tav>
                                        <p:tav tm="100000">
                                          <p:val>
                                            <p:strVal val="#ppt_y"/>
                                          </p:val>
                                        </p:tav>
                                      </p:tavLst>
                                    </p:anim>
                                  </p:childTnLst>
                                </p:cTn>
                              </p:par>
                            </p:childTnLst>
                          </p:cTn>
                        </p:par>
                        <p:par>
                          <p:cTn id="89" fill="hold">
                            <p:stCondLst>
                              <p:cond delay="6500"/>
                            </p:stCondLst>
                            <p:childTnLst>
                              <p:par>
                                <p:cTn id="90" presetID="53" presetClass="entr" presetSubtype="16" fill="hold" grpId="0" nodeType="afterEffect">
                                  <p:stCondLst>
                                    <p:cond delay="0"/>
                                  </p:stCondLst>
                                  <p:childTnLst>
                                    <p:set>
                                      <p:cBhvr>
                                        <p:cTn id="91" dur="1" fill="hold">
                                          <p:stCondLst>
                                            <p:cond delay="0"/>
                                          </p:stCondLst>
                                        </p:cTn>
                                        <p:tgtEl>
                                          <p:spTgt spid="112"/>
                                        </p:tgtEl>
                                        <p:attrNameLst>
                                          <p:attrName>style.visibility</p:attrName>
                                        </p:attrNameLst>
                                      </p:cBhvr>
                                      <p:to>
                                        <p:strVal val="visible"/>
                                      </p:to>
                                    </p:set>
                                    <p:anim calcmode="lin" valueType="num">
                                      <p:cBhvr>
                                        <p:cTn id="92" dur="500" fill="hold"/>
                                        <p:tgtEl>
                                          <p:spTgt spid="112"/>
                                        </p:tgtEl>
                                        <p:attrNameLst>
                                          <p:attrName>ppt_w</p:attrName>
                                        </p:attrNameLst>
                                      </p:cBhvr>
                                      <p:tavLst>
                                        <p:tav tm="0">
                                          <p:val>
                                            <p:fltVal val="0"/>
                                          </p:val>
                                        </p:tav>
                                        <p:tav tm="100000">
                                          <p:val>
                                            <p:strVal val="#ppt_w"/>
                                          </p:val>
                                        </p:tav>
                                      </p:tavLst>
                                    </p:anim>
                                    <p:anim calcmode="lin" valueType="num">
                                      <p:cBhvr>
                                        <p:cTn id="93" dur="500" fill="hold"/>
                                        <p:tgtEl>
                                          <p:spTgt spid="112"/>
                                        </p:tgtEl>
                                        <p:attrNameLst>
                                          <p:attrName>ppt_h</p:attrName>
                                        </p:attrNameLst>
                                      </p:cBhvr>
                                      <p:tavLst>
                                        <p:tav tm="0">
                                          <p:val>
                                            <p:fltVal val="0"/>
                                          </p:val>
                                        </p:tav>
                                        <p:tav tm="100000">
                                          <p:val>
                                            <p:strVal val="#ppt_h"/>
                                          </p:val>
                                        </p:tav>
                                      </p:tavLst>
                                    </p:anim>
                                    <p:animEffect transition="in" filter="fade">
                                      <p:cBhvr>
                                        <p:cTn id="94" dur="500"/>
                                        <p:tgtEl>
                                          <p:spTgt spid="112"/>
                                        </p:tgtEl>
                                      </p:cBhvr>
                                    </p:animEffect>
                                  </p:childTnLst>
                                </p:cTn>
                              </p:par>
                            </p:childTnLst>
                          </p:cTn>
                        </p:par>
                        <p:par>
                          <p:cTn id="95" fill="hold">
                            <p:stCondLst>
                              <p:cond delay="7000"/>
                            </p:stCondLst>
                            <p:childTnLst>
                              <p:par>
                                <p:cTn id="96" presetID="12" presetClass="entr" presetSubtype="4" fill="hold" grpId="0" nodeType="afterEffect">
                                  <p:stCondLst>
                                    <p:cond delay="0"/>
                                  </p:stCondLst>
                                  <p:childTnLst>
                                    <p:set>
                                      <p:cBhvr>
                                        <p:cTn id="97" dur="1" fill="hold">
                                          <p:stCondLst>
                                            <p:cond delay="0"/>
                                          </p:stCondLst>
                                        </p:cTn>
                                        <p:tgtEl>
                                          <p:spTgt spid="137"/>
                                        </p:tgtEl>
                                        <p:attrNameLst>
                                          <p:attrName>style.visibility</p:attrName>
                                        </p:attrNameLst>
                                      </p:cBhvr>
                                      <p:to>
                                        <p:strVal val="visible"/>
                                      </p:to>
                                    </p:set>
                                    <p:anim calcmode="lin" valueType="num">
                                      <p:cBhvr additive="base">
                                        <p:cTn id="98" dur="500"/>
                                        <p:tgtEl>
                                          <p:spTgt spid="137"/>
                                        </p:tgtEl>
                                        <p:attrNameLst>
                                          <p:attrName>ppt_y</p:attrName>
                                        </p:attrNameLst>
                                      </p:cBhvr>
                                      <p:tavLst>
                                        <p:tav tm="0">
                                          <p:val>
                                            <p:strVal val="#ppt_y+#ppt_h*1.125000"/>
                                          </p:val>
                                        </p:tav>
                                        <p:tav tm="100000">
                                          <p:val>
                                            <p:strVal val="#ppt_y"/>
                                          </p:val>
                                        </p:tav>
                                      </p:tavLst>
                                    </p:anim>
                                    <p:animEffect transition="in" filter="wipe(up)">
                                      <p:cBhvr>
                                        <p:cTn id="99" dur="500"/>
                                        <p:tgtEl>
                                          <p:spTgt spid="137"/>
                                        </p:tgtEl>
                                      </p:cBhvr>
                                    </p:animEffect>
                                  </p:childTnLst>
                                </p:cTn>
                              </p:par>
                              <p:par>
                                <p:cTn id="100" presetID="12" presetClass="entr" presetSubtype="1" fill="hold" grpId="0" nodeType="withEffect">
                                  <p:stCondLst>
                                    <p:cond delay="0"/>
                                  </p:stCondLst>
                                  <p:childTnLst>
                                    <p:set>
                                      <p:cBhvr>
                                        <p:cTn id="101" dur="1" fill="hold">
                                          <p:stCondLst>
                                            <p:cond delay="0"/>
                                          </p:stCondLst>
                                        </p:cTn>
                                        <p:tgtEl>
                                          <p:spTgt spid="138"/>
                                        </p:tgtEl>
                                        <p:attrNameLst>
                                          <p:attrName>style.visibility</p:attrName>
                                        </p:attrNameLst>
                                      </p:cBhvr>
                                      <p:to>
                                        <p:strVal val="visible"/>
                                      </p:to>
                                    </p:set>
                                    <p:anim calcmode="lin" valueType="num">
                                      <p:cBhvr additive="base">
                                        <p:cTn id="102" dur="500"/>
                                        <p:tgtEl>
                                          <p:spTgt spid="138"/>
                                        </p:tgtEl>
                                        <p:attrNameLst>
                                          <p:attrName>ppt_y</p:attrName>
                                        </p:attrNameLst>
                                      </p:cBhvr>
                                      <p:tavLst>
                                        <p:tav tm="0">
                                          <p:val>
                                            <p:strVal val="#ppt_y-#ppt_h*1.125000"/>
                                          </p:val>
                                        </p:tav>
                                        <p:tav tm="100000">
                                          <p:val>
                                            <p:strVal val="#ppt_y"/>
                                          </p:val>
                                        </p:tav>
                                      </p:tavLst>
                                    </p:anim>
                                    <p:animEffect transition="in" filter="wipe(down)">
                                      <p:cBhvr>
                                        <p:cTn id="103" dur="500"/>
                                        <p:tgtEl>
                                          <p:spTgt spid="138"/>
                                        </p:tgtEl>
                                      </p:cBhvr>
                                    </p:animEffect>
                                  </p:childTnLst>
                                </p:cTn>
                              </p:par>
                            </p:childTnLst>
                          </p:cTn>
                        </p:par>
                        <p:par>
                          <p:cTn id="104" fill="hold">
                            <p:stCondLst>
                              <p:cond delay="7500"/>
                            </p:stCondLst>
                            <p:childTnLst>
                              <p:par>
                                <p:cTn id="105" presetID="2" presetClass="entr" presetSubtype="8" fill="hold" nodeType="afterEffect">
                                  <p:stCondLst>
                                    <p:cond delay="0"/>
                                  </p:stCondLst>
                                  <p:childTnLst>
                                    <p:set>
                                      <p:cBhvr>
                                        <p:cTn id="106" dur="1" fill="hold">
                                          <p:stCondLst>
                                            <p:cond delay="0"/>
                                          </p:stCondLst>
                                        </p:cTn>
                                        <p:tgtEl>
                                          <p:spTgt spid="68"/>
                                        </p:tgtEl>
                                        <p:attrNameLst>
                                          <p:attrName>style.visibility</p:attrName>
                                        </p:attrNameLst>
                                      </p:cBhvr>
                                      <p:to>
                                        <p:strVal val="visible"/>
                                      </p:to>
                                    </p:set>
                                    <p:anim calcmode="lin" valueType="num">
                                      <p:cBhvr additive="base">
                                        <p:cTn id="107" dur="500" fill="hold"/>
                                        <p:tgtEl>
                                          <p:spTgt spid="68"/>
                                        </p:tgtEl>
                                        <p:attrNameLst>
                                          <p:attrName>ppt_x</p:attrName>
                                        </p:attrNameLst>
                                      </p:cBhvr>
                                      <p:tavLst>
                                        <p:tav tm="0">
                                          <p:val>
                                            <p:strVal val="0-#ppt_w/2"/>
                                          </p:val>
                                        </p:tav>
                                        <p:tav tm="100000">
                                          <p:val>
                                            <p:strVal val="#ppt_x"/>
                                          </p:val>
                                        </p:tav>
                                      </p:tavLst>
                                    </p:anim>
                                    <p:anim calcmode="lin" valueType="num">
                                      <p:cBhvr additive="base">
                                        <p:cTn id="108" dur="500" fill="hold"/>
                                        <p:tgtEl>
                                          <p:spTgt spid="68"/>
                                        </p:tgtEl>
                                        <p:attrNameLst>
                                          <p:attrName>ppt_y</p:attrName>
                                        </p:attrNameLst>
                                      </p:cBhvr>
                                      <p:tavLst>
                                        <p:tav tm="0">
                                          <p:val>
                                            <p:strVal val="#ppt_y"/>
                                          </p:val>
                                        </p:tav>
                                        <p:tav tm="100000">
                                          <p:val>
                                            <p:strVal val="#ppt_y"/>
                                          </p:val>
                                        </p:tav>
                                      </p:tavLst>
                                    </p:anim>
                                  </p:childTnLst>
                                </p:cTn>
                              </p:par>
                            </p:childTnLst>
                          </p:cTn>
                        </p:par>
                        <p:par>
                          <p:cTn id="109" fill="hold">
                            <p:stCondLst>
                              <p:cond delay="8000"/>
                            </p:stCondLst>
                            <p:childTnLst>
                              <p:par>
                                <p:cTn id="110" presetID="53" presetClass="entr" presetSubtype="16" fill="hold" nodeType="afterEffect">
                                  <p:stCondLst>
                                    <p:cond delay="0"/>
                                  </p:stCondLst>
                                  <p:childTnLst>
                                    <p:set>
                                      <p:cBhvr>
                                        <p:cTn id="111" dur="1" fill="hold">
                                          <p:stCondLst>
                                            <p:cond delay="0"/>
                                          </p:stCondLst>
                                        </p:cTn>
                                        <p:tgtEl>
                                          <p:spTgt spid="117"/>
                                        </p:tgtEl>
                                        <p:attrNameLst>
                                          <p:attrName>style.visibility</p:attrName>
                                        </p:attrNameLst>
                                      </p:cBhvr>
                                      <p:to>
                                        <p:strVal val="visible"/>
                                      </p:to>
                                    </p:set>
                                    <p:anim calcmode="lin" valueType="num">
                                      <p:cBhvr>
                                        <p:cTn id="112" dur="500" fill="hold"/>
                                        <p:tgtEl>
                                          <p:spTgt spid="117"/>
                                        </p:tgtEl>
                                        <p:attrNameLst>
                                          <p:attrName>ppt_w</p:attrName>
                                        </p:attrNameLst>
                                      </p:cBhvr>
                                      <p:tavLst>
                                        <p:tav tm="0">
                                          <p:val>
                                            <p:fltVal val="0"/>
                                          </p:val>
                                        </p:tav>
                                        <p:tav tm="100000">
                                          <p:val>
                                            <p:strVal val="#ppt_w"/>
                                          </p:val>
                                        </p:tav>
                                      </p:tavLst>
                                    </p:anim>
                                    <p:anim calcmode="lin" valueType="num">
                                      <p:cBhvr>
                                        <p:cTn id="113" dur="500" fill="hold"/>
                                        <p:tgtEl>
                                          <p:spTgt spid="117"/>
                                        </p:tgtEl>
                                        <p:attrNameLst>
                                          <p:attrName>ppt_h</p:attrName>
                                        </p:attrNameLst>
                                      </p:cBhvr>
                                      <p:tavLst>
                                        <p:tav tm="0">
                                          <p:val>
                                            <p:fltVal val="0"/>
                                          </p:val>
                                        </p:tav>
                                        <p:tav tm="100000">
                                          <p:val>
                                            <p:strVal val="#ppt_h"/>
                                          </p:val>
                                        </p:tav>
                                      </p:tavLst>
                                    </p:anim>
                                    <p:animEffect transition="in" filter="fade">
                                      <p:cBhvr>
                                        <p:cTn id="114" dur="500"/>
                                        <p:tgtEl>
                                          <p:spTgt spid="117"/>
                                        </p:tgtEl>
                                      </p:cBhvr>
                                    </p:animEffect>
                                  </p:childTnLst>
                                </p:cTn>
                              </p:par>
                            </p:childTnLst>
                          </p:cTn>
                        </p:par>
                        <p:par>
                          <p:cTn id="115" fill="hold">
                            <p:stCondLst>
                              <p:cond delay="8500"/>
                            </p:stCondLst>
                            <p:childTnLst>
                              <p:par>
                                <p:cTn id="116" presetID="12" presetClass="entr" presetSubtype="4" fill="hold" grpId="0" nodeType="afterEffect">
                                  <p:stCondLst>
                                    <p:cond delay="0"/>
                                  </p:stCondLst>
                                  <p:childTnLst>
                                    <p:set>
                                      <p:cBhvr>
                                        <p:cTn id="117" dur="1" fill="hold">
                                          <p:stCondLst>
                                            <p:cond delay="0"/>
                                          </p:stCondLst>
                                        </p:cTn>
                                        <p:tgtEl>
                                          <p:spTgt spid="139"/>
                                        </p:tgtEl>
                                        <p:attrNameLst>
                                          <p:attrName>style.visibility</p:attrName>
                                        </p:attrNameLst>
                                      </p:cBhvr>
                                      <p:to>
                                        <p:strVal val="visible"/>
                                      </p:to>
                                    </p:set>
                                    <p:anim calcmode="lin" valueType="num">
                                      <p:cBhvr additive="base">
                                        <p:cTn id="118" dur="500"/>
                                        <p:tgtEl>
                                          <p:spTgt spid="139"/>
                                        </p:tgtEl>
                                        <p:attrNameLst>
                                          <p:attrName>ppt_y</p:attrName>
                                        </p:attrNameLst>
                                      </p:cBhvr>
                                      <p:tavLst>
                                        <p:tav tm="0">
                                          <p:val>
                                            <p:strVal val="#ppt_y+#ppt_h*1.125000"/>
                                          </p:val>
                                        </p:tav>
                                        <p:tav tm="100000">
                                          <p:val>
                                            <p:strVal val="#ppt_y"/>
                                          </p:val>
                                        </p:tav>
                                      </p:tavLst>
                                    </p:anim>
                                    <p:animEffect transition="in" filter="wipe(up)">
                                      <p:cBhvr>
                                        <p:cTn id="119" dur="500"/>
                                        <p:tgtEl>
                                          <p:spTgt spid="139"/>
                                        </p:tgtEl>
                                      </p:cBhvr>
                                    </p:animEffect>
                                  </p:childTnLst>
                                </p:cTn>
                              </p:par>
                              <p:par>
                                <p:cTn id="120" presetID="12" presetClass="entr" presetSubtype="1" fill="hold" grpId="0" nodeType="withEffect">
                                  <p:stCondLst>
                                    <p:cond delay="0"/>
                                  </p:stCondLst>
                                  <p:childTnLst>
                                    <p:set>
                                      <p:cBhvr>
                                        <p:cTn id="121" dur="1" fill="hold">
                                          <p:stCondLst>
                                            <p:cond delay="0"/>
                                          </p:stCondLst>
                                        </p:cTn>
                                        <p:tgtEl>
                                          <p:spTgt spid="140"/>
                                        </p:tgtEl>
                                        <p:attrNameLst>
                                          <p:attrName>style.visibility</p:attrName>
                                        </p:attrNameLst>
                                      </p:cBhvr>
                                      <p:to>
                                        <p:strVal val="visible"/>
                                      </p:to>
                                    </p:set>
                                    <p:anim calcmode="lin" valueType="num">
                                      <p:cBhvr additive="base">
                                        <p:cTn id="122" dur="500"/>
                                        <p:tgtEl>
                                          <p:spTgt spid="140"/>
                                        </p:tgtEl>
                                        <p:attrNameLst>
                                          <p:attrName>ppt_y</p:attrName>
                                        </p:attrNameLst>
                                      </p:cBhvr>
                                      <p:tavLst>
                                        <p:tav tm="0">
                                          <p:val>
                                            <p:strVal val="#ppt_y-#ppt_h*1.125000"/>
                                          </p:val>
                                        </p:tav>
                                        <p:tav tm="100000">
                                          <p:val>
                                            <p:strVal val="#ppt_y"/>
                                          </p:val>
                                        </p:tav>
                                      </p:tavLst>
                                    </p:anim>
                                    <p:animEffect transition="in" filter="wipe(down)">
                                      <p:cBhvr>
                                        <p:cTn id="123"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ldLvl="0" animBg="1"/>
      <p:bldP spid="129" grpId="0"/>
      <p:bldP spid="130" grpId="0"/>
      <p:bldP spid="131" grpId="0"/>
      <p:bldP spid="132" grpId="0"/>
      <p:bldP spid="133" grpId="0"/>
      <p:bldP spid="134" grpId="0"/>
      <p:bldP spid="135" grpId="0"/>
      <p:bldP spid="136" grpId="0"/>
      <p:bldP spid="137" grpId="0"/>
      <p:bldP spid="138" grpId="0"/>
      <p:bldP spid="139" grpId="0"/>
      <p:bldP spid="14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051189" y="2772658"/>
            <a:ext cx="10089622" cy="2169908"/>
            <a:chOff x="1050566" y="2772576"/>
            <a:chExt cx="10090868" cy="2170176"/>
          </a:xfrm>
          <a:solidFill>
            <a:srgbClr val="0170C1"/>
          </a:solidFill>
        </p:grpSpPr>
        <p:sp>
          <p:nvSpPr>
            <p:cNvPr id="50" name="Block Arc 49"/>
            <p:cNvSpPr/>
            <p:nvPr/>
          </p:nvSpPr>
          <p:spPr>
            <a:xfrm>
              <a:off x="1050566" y="2786644"/>
              <a:ext cx="2156108" cy="2156108"/>
            </a:xfrm>
            <a:prstGeom prst="blockArc">
              <a:avLst>
                <a:gd name="adj1" fmla="val 10800000"/>
                <a:gd name="adj2" fmla="val 0"/>
                <a:gd name="adj3" fmla="val 80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solidFill>
                  <a:schemeClr val="tx1"/>
                </a:solidFill>
                <a:latin typeface="Franklin Gothic Medium" panose="020B0603020102020204" pitchFamily="34" charset="0"/>
                <a:ea typeface="微软雅黑" panose="020B0503020204020204" charset="-122"/>
                <a:cs typeface="Arial" panose="020B0604020202020204" pitchFamily="34" charset="0"/>
              </a:endParaRPr>
            </a:p>
          </p:txBody>
        </p:sp>
        <p:sp>
          <p:nvSpPr>
            <p:cNvPr id="51" name="Block Arc 50"/>
            <p:cNvSpPr/>
            <p:nvPr/>
          </p:nvSpPr>
          <p:spPr>
            <a:xfrm flipV="1">
              <a:off x="3034256" y="2772576"/>
              <a:ext cx="2156108" cy="2156108"/>
            </a:xfrm>
            <a:prstGeom prst="blockArc">
              <a:avLst>
                <a:gd name="adj1" fmla="val 10800000"/>
                <a:gd name="adj2" fmla="val 0"/>
                <a:gd name="adj3" fmla="val 80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solidFill>
                  <a:schemeClr val="tx1"/>
                </a:solidFill>
                <a:latin typeface="Franklin Gothic Medium" panose="020B0603020102020204" pitchFamily="34" charset="0"/>
                <a:ea typeface="微软雅黑" panose="020B0503020204020204" charset="-122"/>
                <a:cs typeface="Arial" panose="020B0604020202020204" pitchFamily="34" charset="0"/>
              </a:endParaRPr>
            </a:p>
          </p:txBody>
        </p:sp>
        <p:sp>
          <p:nvSpPr>
            <p:cNvPr id="52" name="Block Arc 51"/>
            <p:cNvSpPr/>
            <p:nvPr/>
          </p:nvSpPr>
          <p:spPr>
            <a:xfrm>
              <a:off x="5017946" y="2786644"/>
              <a:ext cx="2156108" cy="2156108"/>
            </a:xfrm>
            <a:prstGeom prst="blockArc">
              <a:avLst>
                <a:gd name="adj1" fmla="val 10800000"/>
                <a:gd name="adj2" fmla="val 0"/>
                <a:gd name="adj3" fmla="val 807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solidFill>
                  <a:schemeClr val="tx1"/>
                </a:solidFill>
                <a:latin typeface="Franklin Gothic Medium" panose="020B0603020102020204" pitchFamily="34" charset="0"/>
                <a:ea typeface="微软雅黑" panose="020B0503020204020204" charset="-122"/>
                <a:cs typeface="Arial" panose="020B0604020202020204" pitchFamily="34" charset="0"/>
              </a:endParaRPr>
            </a:p>
          </p:txBody>
        </p:sp>
        <p:sp>
          <p:nvSpPr>
            <p:cNvPr id="53" name="Block Arc 52"/>
            <p:cNvSpPr/>
            <p:nvPr/>
          </p:nvSpPr>
          <p:spPr>
            <a:xfrm flipV="1">
              <a:off x="7001636" y="2772576"/>
              <a:ext cx="2156108" cy="2156108"/>
            </a:xfrm>
            <a:prstGeom prst="blockArc">
              <a:avLst>
                <a:gd name="adj1" fmla="val 10800000"/>
                <a:gd name="adj2" fmla="val 0"/>
                <a:gd name="adj3" fmla="val 807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solidFill>
                  <a:schemeClr val="tx1"/>
                </a:solidFill>
                <a:latin typeface="Franklin Gothic Medium" panose="020B0603020102020204" pitchFamily="34" charset="0"/>
                <a:ea typeface="微软雅黑" panose="020B0503020204020204" charset="-122"/>
                <a:cs typeface="Arial" panose="020B0604020202020204" pitchFamily="34" charset="0"/>
              </a:endParaRPr>
            </a:p>
          </p:txBody>
        </p:sp>
        <p:sp>
          <p:nvSpPr>
            <p:cNvPr id="54" name="Block Arc 53"/>
            <p:cNvSpPr/>
            <p:nvPr/>
          </p:nvSpPr>
          <p:spPr>
            <a:xfrm>
              <a:off x="8985326" y="2786644"/>
              <a:ext cx="2156108" cy="2156108"/>
            </a:xfrm>
            <a:prstGeom prst="blockArc">
              <a:avLst>
                <a:gd name="adj1" fmla="val 10800000"/>
                <a:gd name="adj2" fmla="val 0"/>
                <a:gd name="adj3" fmla="val 80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solidFill>
                  <a:schemeClr val="tx1"/>
                </a:solidFill>
                <a:latin typeface="Franklin Gothic Medium" panose="020B0603020102020204" pitchFamily="34" charset="0"/>
                <a:ea typeface="微软雅黑" panose="020B0503020204020204" charset="-122"/>
                <a:cs typeface="Arial" panose="020B0604020202020204" pitchFamily="34" charset="0"/>
              </a:endParaRPr>
            </a:p>
          </p:txBody>
        </p:sp>
      </p:grpSp>
      <p:grpSp>
        <p:nvGrpSpPr>
          <p:cNvPr id="8" name="Group 7"/>
          <p:cNvGrpSpPr/>
          <p:nvPr/>
        </p:nvGrpSpPr>
        <p:grpSpPr>
          <a:xfrm>
            <a:off x="7470987" y="3242120"/>
            <a:ext cx="1216916" cy="1216916"/>
            <a:chOff x="7471157" y="3242097"/>
            <a:chExt cx="1217066" cy="1217066"/>
          </a:xfrm>
        </p:grpSpPr>
        <p:sp>
          <p:nvSpPr>
            <p:cNvPr id="59" name="Oval 58"/>
            <p:cNvSpPr/>
            <p:nvPr/>
          </p:nvSpPr>
          <p:spPr>
            <a:xfrm>
              <a:off x="7471157" y="3242097"/>
              <a:ext cx="1217066" cy="12170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latin typeface="Franklin Gothic Medium" panose="020B0603020102020204" pitchFamily="34" charset="0"/>
                <a:ea typeface="微软雅黑" panose="020B0503020204020204" charset="-122"/>
                <a:cs typeface="Arial" panose="020B0604020202020204" pitchFamily="34" charset="0"/>
              </a:endParaRPr>
            </a:p>
          </p:txBody>
        </p:sp>
        <p:sp>
          <p:nvSpPr>
            <p:cNvPr id="61" name="Freeform 60"/>
            <p:cNvSpPr>
              <a:spLocks noEditPoints="1"/>
            </p:cNvSpPr>
            <p:nvPr/>
          </p:nvSpPr>
          <p:spPr bwMode="auto">
            <a:xfrm>
              <a:off x="7885731" y="3639946"/>
              <a:ext cx="387918" cy="438717"/>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vert="horz" wrap="square" lIns="91428" tIns="45714" rIns="91428" bIns="45714"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Franklin Gothic Medium" panose="020B0603020102020204" pitchFamily="34" charset="0"/>
                <a:ea typeface="微软雅黑" panose="020B0503020204020204" charset="-122"/>
                <a:cs typeface="Arial" panose="020B0604020202020204" pitchFamily="34" charset="0"/>
              </a:endParaRPr>
            </a:p>
          </p:txBody>
        </p:sp>
      </p:grpSp>
      <p:grpSp>
        <p:nvGrpSpPr>
          <p:cNvPr id="9" name="Group 8"/>
          <p:cNvGrpSpPr/>
          <p:nvPr/>
        </p:nvGrpSpPr>
        <p:grpSpPr>
          <a:xfrm>
            <a:off x="9454433" y="3242120"/>
            <a:ext cx="1216916" cy="1216916"/>
            <a:chOff x="9454847" y="3242097"/>
            <a:chExt cx="1217066" cy="1217066"/>
          </a:xfrm>
        </p:grpSpPr>
        <p:sp>
          <p:nvSpPr>
            <p:cNvPr id="60" name="Oval 59"/>
            <p:cNvSpPr/>
            <p:nvPr/>
          </p:nvSpPr>
          <p:spPr>
            <a:xfrm>
              <a:off x="9454847" y="3242097"/>
              <a:ext cx="1217066" cy="12170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latin typeface="Franklin Gothic Medium" panose="020B0603020102020204" pitchFamily="34" charset="0"/>
                <a:ea typeface="微软雅黑" panose="020B0503020204020204" charset="-122"/>
                <a:cs typeface="Arial" panose="020B0604020202020204" pitchFamily="34" charset="0"/>
              </a:endParaRPr>
            </a:p>
          </p:txBody>
        </p:sp>
        <p:sp>
          <p:nvSpPr>
            <p:cNvPr id="62" name="Freeform 61"/>
            <p:cNvSpPr>
              <a:spLocks noEditPoints="1"/>
            </p:cNvSpPr>
            <p:nvPr/>
          </p:nvSpPr>
          <p:spPr bwMode="auto">
            <a:xfrm>
              <a:off x="9854412" y="3611644"/>
              <a:ext cx="417935" cy="477972"/>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1"/>
            </a:solidFill>
            <a:ln>
              <a:noFill/>
            </a:ln>
          </p:spPr>
          <p:txBody>
            <a:bodyPr vert="horz" wrap="square" lIns="91428" tIns="45714" rIns="91428" bIns="45714"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Franklin Gothic Medium" panose="020B0603020102020204" pitchFamily="34" charset="0"/>
                <a:ea typeface="微软雅黑" panose="020B0503020204020204" charset="-122"/>
                <a:cs typeface="Arial" panose="020B0604020202020204" pitchFamily="34" charset="0"/>
              </a:endParaRPr>
            </a:p>
          </p:txBody>
        </p:sp>
      </p:grpSp>
      <p:grpSp>
        <p:nvGrpSpPr>
          <p:cNvPr id="6" name="Group 5"/>
          <p:cNvGrpSpPr/>
          <p:nvPr/>
        </p:nvGrpSpPr>
        <p:grpSpPr>
          <a:xfrm>
            <a:off x="3504097" y="3242120"/>
            <a:ext cx="1216916" cy="1216916"/>
            <a:chOff x="3503777" y="3242097"/>
            <a:chExt cx="1217066" cy="1217066"/>
          </a:xfrm>
        </p:grpSpPr>
        <p:sp>
          <p:nvSpPr>
            <p:cNvPr id="57" name="Oval 56"/>
            <p:cNvSpPr/>
            <p:nvPr/>
          </p:nvSpPr>
          <p:spPr>
            <a:xfrm>
              <a:off x="3503777" y="3242097"/>
              <a:ext cx="1217066" cy="12170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latin typeface="Franklin Gothic Medium" panose="020B0603020102020204" pitchFamily="34" charset="0"/>
                <a:ea typeface="微软雅黑" panose="020B0503020204020204" charset="-122"/>
                <a:cs typeface="Arial" panose="020B0604020202020204" pitchFamily="34" charset="0"/>
              </a:endParaRPr>
            </a:p>
          </p:txBody>
        </p:sp>
        <p:sp>
          <p:nvSpPr>
            <p:cNvPr id="63" name="Freeform 62"/>
            <p:cNvSpPr>
              <a:spLocks noEditPoints="1"/>
            </p:cNvSpPr>
            <p:nvPr/>
          </p:nvSpPr>
          <p:spPr bwMode="auto">
            <a:xfrm>
              <a:off x="3944905" y="3598612"/>
              <a:ext cx="334809" cy="52877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28" tIns="45714" rIns="91428" bIns="45714"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Franklin Gothic Medium" panose="020B0603020102020204" pitchFamily="34" charset="0"/>
                <a:ea typeface="微软雅黑" panose="020B0503020204020204" charset="-122"/>
                <a:cs typeface="Arial" panose="020B0604020202020204" pitchFamily="34" charset="0"/>
              </a:endParaRPr>
            </a:p>
          </p:txBody>
        </p:sp>
      </p:grpSp>
      <p:grpSp>
        <p:nvGrpSpPr>
          <p:cNvPr id="7" name="Group 6"/>
          <p:cNvGrpSpPr/>
          <p:nvPr/>
        </p:nvGrpSpPr>
        <p:grpSpPr>
          <a:xfrm>
            <a:off x="5487542" y="3242120"/>
            <a:ext cx="1216916" cy="1216916"/>
            <a:chOff x="5487467" y="3242097"/>
            <a:chExt cx="1217066" cy="1217066"/>
          </a:xfrm>
        </p:grpSpPr>
        <p:sp>
          <p:nvSpPr>
            <p:cNvPr id="58" name="Oval 57"/>
            <p:cNvSpPr/>
            <p:nvPr/>
          </p:nvSpPr>
          <p:spPr>
            <a:xfrm>
              <a:off x="5487467" y="3242097"/>
              <a:ext cx="1217066" cy="12170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latin typeface="Franklin Gothic Medium" panose="020B0603020102020204" pitchFamily="34" charset="0"/>
                <a:ea typeface="微软雅黑" panose="020B0503020204020204" charset="-122"/>
                <a:cs typeface="Arial" panose="020B0604020202020204" pitchFamily="34" charset="0"/>
              </a:endParaRPr>
            </a:p>
          </p:txBody>
        </p:sp>
        <p:sp>
          <p:nvSpPr>
            <p:cNvPr id="64" name="Freeform 63"/>
            <p:cNvSpPr>
              <a:spLocks noEditPoints="1"/>
            </p:cNvSpPr>
            <p:nvPr/>
          </p:nvSpPr>
          <p:spPr bwMode="auto">
            <a:xfrm>
              <a:off x="5862422" y="3626092"/>
              <a:ext cx="468733" cy="46642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1428" tIns="45714" rIns="91428" bIns="45714"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Franklin Gothic Medium" panose="020B0603020102020204" pitchFamily="34" charset="0"/>
                <a:ea typeface="微软雅黑" panose="020B0503020204020204" charset="-122"/>
                <a:cs typeface="Arial" panose="020B0604020202020204" pitchFamily="34" charset="0"/>
              </a:endParaRPr>
            </a:p>
          </p:txBody>
        </p:sp>
      </p:grpSp>
      <p:grpSp>
        <p:nvGrpSpPr>
          <p:cNvPr id="5" name="Group 4"/>
          <p:cNvGrpSpPr/>
          <p:nvPr/>
        </p:nvGrpSpPr>
        <p:grpSpPr>
          <a:xfrm>
            <a:off x="1520651" y="3242120"/>
            <a:ext cx="1216916" cy="1216916"/>
            <a:chOff x="1520087" y="3242097"/>
            <a:chExt cx="1217066" cy="1217066"/>
          </a:xfrm>
        </p:grpSpPr>
        <p:sp>
          <p:nvSpPr>
            <p:cNvPr id="56" name="Oval 55"/>
            <p:cNvSpPr/>
            <p:nvPr/>
          </p:nvSpPr>
          <p:spPr>
            <a:xfrm>
              <a:off x="1520087" y="3242097"/>
              <a:ext cx="1217066" cy="12170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latin typeface="Franklin Gothic Medium" panose="020B0603020102020204" pitchFamily="34" charset="0"/>
                <a:ea typeface="微软雅黑" panose="020B0503020204020204" charset="-122"/>
                <a:cs typeface="Arial" panose="020B0604020202020204" pitchFamily="34" charset="0"/>
              </a:endParaRPr>
            </a:p>
          </p:txBody>
        </p:sp>
        <p:sp>
          <p:nvSpPr>
            <p:cNvPr id="65" name="Freeform 64"/>
            <p:cNvSpPr>
              <a:spLocks noEditPoints="1"/>
            </p:cNvSpPr>
            <p:nvPr/>
          </p:nvSpPr>
          <p:spPr bwMode="auto">
            <a:xfrm>
              <a:off x="1892065" y="3591229"/>
              <a:ext cx="460437" cy="536153"/>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bg1"/>
            </a:solidFill>
            <a:ln>
              <a:noFill/>
            </a:ln>
          </p:spPr>
          <p:txBody>
            <a:bodyPr vert="horz" wrap="square" lIns="91428" tIns="45714" rIns="91428" bIns="45714"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Franklin Gothic Medium" panose="020B0603020102020204" pitchFamily="34" charset="0"/>
                <a:ea typeface="微软雅黑" panose="020B0503020204020204" charset="-122"/>
                <a:cs typeface="Arial" panose="020B0604020202020204" pitchFamily="34" charset="0"/>
              </a:endParaRPr>
            </a:p>
          </p:txBody>
        </p:sp>
      </p:grpSp>
      <p:grpSp>
        <p:nvGrpSpPr>
          <p:cNvPr id="69" name="Group 68"/>
          <p:cNvGrpSpPr/>
          <p:nvPr/>
        </p:nvGrpSpPr>
        <p:grpSpPr>
          <a:xfrm>
            <a:off x="2048027" y="4583063"/>
            <a:ext cx="149494" cy="525373"/>
            <a:chOff x="8243431" y="1672074"/>
            <a:chExt cx="199000" cy="699358"/>
          </a:xfrm>
          <a:solidFill>
            <a:schemeClr val="accent1"/>
          </a:solidFill>
        </p:grpSpPr>
        <p:sp>
          <p:nvSpPr>
            <p:cNvPr id="66" name="Oval 65"/>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latin typeface="Franklin Gothic Medium" panose="020B0603020102020204" pitchFamily="34" charset="0"/>
                <a:ea typeface="微软雅黑" panose="020B0503020204020204" charset="-122"/>
                <a:cs typeface="Arial" panose="020B0604020202020204" pitchFamily="34" charset="0"/>
              </a:endParaRPr>
            </a:p>
          </p:txBody>
        </p:sp>
        <p:sp>
          <p:nvSpPr>
            <p:cNvPr id="67" name="Oval 66"/>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latin typeface="Franklin Gothic Medium" panose="020B0603020102020204" pitchFamily="34" charset="0"/>
                <a:ea typeface="微软雅黑" panose="020B0503020204020204" charset="-122"/>
                <a:cs typeface="Arial" panose="020B0604020202020204" pitchFamily="34" charset="0"/>
              </a:endParaRPr>
            </a:p>
          </p:txBody>
        </p:sp>
        <p:sp>
          <p:nvSpPr>
            <p:cNvPr id="68" name="Oval 67"/>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latin typeface="Franklin Gothic Medium" panose="020B0603020102020204" pitchFamily="34" charset="0"/>
                <a:ea typeface="微软雅黑" panose="020B0503020204020204" charset="-122"/>
                <a:cs typeface="Arial" panose="020B0604020202020204" pitchFamily="34" charset="0"/>
              </a:endParaRPr>
            </a:p>
          </p:txBody>
        </p:sp>
      </p:grpSp>
      <p:grpSp>
        <p:nvGrpSpPr>
          <p:cNvPr id="70" name="Group 69"/>
          <p:cNvGrpSpPr/>
          <p:nvPr/>
        </p:nvGrpSpPr>
        <p:grpSpPr>
          <a:xfrm>
            <a:off x="6021255" y="4583063"/>
            <a:ext cx="149494" cy="525373"/>
            <a:chOff x="8243431" y="1672074"/>
            <a:chExt cx="199000" cy="699358"/>
          </a:xfrm>
          <a:solidFill>
            <a:schemeClr val="accent3"/>
          </a:solidFill>
        </p:grpSpPr>
        <p:sp>
          <p:nvSpPr>
            <p:cNvPr id="71" name="Oval 70"/>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latin typeface="Franklin Gothic Medium" panose="020B0603020102020204" pitchFamily="34" charset="0"/>
                <a:ea typeface="微软雅黑" panose="020B0503020204020204" charset="-122"/>
                <a:cs typeface="Arial" panose="020B0604020202020204" pitchFamily="34" charset="0"/>
              </a:endParaRPr>
            </a:p>
          </p:txBody>
        </p:sp>
        <p:sp>
          <p:nvSpPr>
            <p:cNvPr id="72" name="Oval 71"/>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latin typeface="Franklin Gothic Medium" panose="020B0603020102020204" pitchFamily="34" charset="0"/>
                <a:ea typeface="微软雅黑" panose="020B0503020204020204" charset="-122"/>
                <a:cs typeface="Arial" panose="020B0604020202020204" pitchFamily="34" charset="0"/>
              </a:endParaRPr>
            </a:p>
          </p:txBody>
        </p:sp>
        <p:sp>
          <p:nvSpPr>
            <p:cNvPr id="73" name="Oval 72"/>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latin typeface="Franklin Gothic Medium" panose="020B0603020102020204" pitchFamily="34" charset="0"/>
                <a:ea typeface="微软雅黑" panose="020B0503020204020204" charset="-122"/>
                <a:cs typeface="Arial" panose="020B0604020202020204" pitchFamily="34" charset="0"/>
              </a:endParaRPr>
            </a:p>
          </p:txBody>
        </p:sp>
      </p:grpSp>
      <p:grpSp>
        <p:nvGrpSpPr>
          <p:cNvPr id="74" name="Group 73"/>
          <p:cNvGrpSpPr/>
          <p:nvPr/>
        </p:nvGrpSpPr>
        <p:grpSpPr>
          <a:xfrm>
            <a:off x="9988143" y="4583063"/>
            <a:ext cx="149494" cy="525373"/>
            <a:chOff x="8243431" y="1672074"/>
            <a:chExt cx="199000" cy="699358"/>
          </a:xfrm>
          <a:solidFill>
            <a:schemeClr val="accent1"/>
          </a:solidFill>
        </p:grpSpPr>
        <p:sp>
          <p:nvSpPr>
            <p:cNvPr id="75" name="Oval 74"/>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latin typeface="Franklin Gothic Medium" panose="020B0603020102020204" pitchFamily="34" charset="0"/>
                <a:ea typeface="微软雅黑" panose="020B0503020204020204" charset="-122"/>
                <a:cs typeface="Arial" panose="020B0604020202020204" pitchFamily="34" charset="0"/>
              </a:endParaRPr>
            </a:p>
          </p:txBody>
        </p:sp>
        <p:sp>
          <p:nvSpPr>
            <p:cNvPr id="76" name="Oval 75"/>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latin typeface="Franklin Gothic Medium" panose="020B0603020102020204" pitchFamily="34" charset="0"/>
                <a:ea typeface="微软雅黑" panose="020B0503020204020204" charset="-122"/>
                <a:cs typeface="Arial" panose="020B0604020202020204" pitchFamily="34" charset="0"/>
              </a:endParaRPr>
            </a:p>
          </p:txBody>
        </p:sp>
        <p:sp>
          <p:nvSpPr>
            <p:cNvPr id="77" name="Oval 76"/>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latin typeface="Franklin Gothic Medium" panose="020B0603020102020204" pitchFamily="34" charset="0"/>
                <a:ea typeface="微软雅黑" panose="020B0503020204020204" charset="-122"/>
                <a:cs typeface="Arial" panose="020B0604020202020204" pitchFamily="34" charset="0"/>
              </a:endParaRPr>
            </a:p>
          </p:txBody>
        </p:sp>
      </p:grpSp>
      <p:grpSp>
        <p:nvGrpSpPr>
          <p:cNvPr id="78" name="Group 77"/>
          <p:cNvGrpSpPr/>
          <p:nvPr/>
        </p:nvGrpSpPr>
        <p:grpSpPr>
          <a:xfrm>
            <a:off x="4037808" y="2592720"/>
            <a:ext cx="149494" cy="525373"/>
            <a:chOff x="8243431" y="1672074"/>
            <a:chExt cx="199000" cy="699358"/>
          </a:xfrm>
          <a:solidFill>
            <a:schemeClr val="accent2"/>
          </a:solidFill>
        </p:grpSpPr>
        <p:sp>
          <p:nvSpPr>
            <p:cNvPr id="79" name="Oval 78"/>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latin typeface="Franklin Gothic Medium" panose="020B0603020102020204" pitchFamily="34" charset="0"/>
                <a:ea typeface="微软雅黑" panose="020B0503020204020204" charset="-122"/>
                <a:cs typeface="Arial" panose="020B0604020202020204" pitchFamily="34" charset="0"/>
              </a:endParaRPr>
            </a:p>
          </p:txBody>
        </p:sp>
        <p:sp>
          <p:nvSpPr>
            <p:cNvPr id="80" name="Oval 79"/>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latin typeface="Franklin Gothic Medium" panose="020B0603020102020204" pitchFamily="34" charset="0"/>
                <a:ea typeface="微软雅黑" panose="020B0503020204020204" charset="-122"/>
                <a:cs typeface="Arial" panose="020B0604020202020204" pitchFamily="34" charset="0"/>
              </a:endParaRPr>
            </a:p>
          </p:txBody>
        </p:sp>
        <p:sp>
          <p:nvSpPr>
            <p:cNvPr id="81" name="Oval 80"/>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latin typeface="Franklin Gothic Medium" panose="020B0603020102020204" pitchFamily="34" charset="0"/>
                <a:ea typeface="微软雅黑" panose="020B0503020204020204" charset="-122"/>
                <a:cs typeface="Arial" panose="020B0604020202020204" pitchFamily="34" charset="0"/>
              </a:endParaRPr>
            </a:p>
          </p:txBody>
        </p:sp>
      </p:grpSp>
      <p:grpSp>
        <p:nvGrpSpPr>
          <p:cNvPr id="82" name="Group 81"/>
          <p:cNvGrpSpPr/>
          <p:nvPr/>
        </p:nvGrpSpPr>
        <p:grpSpPr>
          <a:xfrm>
            <a:off x="8004699" y="2592720"/>
            <a:ext cx="149494" cy="525373"/>
            <a:chOff x="8243431" y="1672074"/>
            <a:chExt cx="199000" cy="699358"/>
          </a:xfrm>
          <a:solidFill>
            <a:schemeClr val="accent4"/>
          </a:solidFill>
        </p:grpSpPr>
        <p:sp>
          <p:nvSpPr>
            <p:cNvPr id="83" name="Oval 82"/>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latin typeface="Franklin Gothic Medium" panose="020B0603020102020204" pitchFamily="34" charset="0"/>
                <a:ea typeface="微软雅黑" panose="020B0503020204020204" charset="-122"/>
                <a:cs typeface="Arial" panose="020B0604020202020204" pitchFamily="34" charset="0"/>
              </a:endParaRPr>
            </a:p>
          </p:txBody>
        </p:sp>
        <p:sp>
          <p:nvSpPr>
            <p:cNvPr id="84" name="Oval 83"/>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latin typeface="Franklin Gothic Medium" panose="020B0603020102020204" pitchFamily="34" charset="0"/>
                <a:ea typeface="微软雅黑" panose="020B0503020204020204" charset="-122"/>
                <a:cs typeface="Arial" panose="020B0604020202020204" pitchFamily="34" charset="0"/>
              </a:endParaRPr>
            </a:p>
          </p:txBody>
        </p:sp>
        <p:sp>
          <p:nvSpPr>
            <p:cNvPr id="85" name="Oval 84"/>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5">
                <a:latin typeface="Franklin Gothic Medium" panose="020B0603020102020204" pitchFamily="34" charset="0"/>
                <a:ea typeface="微软雅黑" panose="020B0503020204020204" charset="-122"/>
                <a:cs typeface="Arial" panose="020B0604020202020204" pitchFamily="34" charset="0"/>
              </a:endParaRPr>
            </a:p>
          </p:txBody>
        </p:sp>
      </p:grpSp>
      <p:sp>
        <p:nvSpPr>
          <p:cNvPr id="86" name="Rectangle 85"/>
          <p:cNvSpPr/>
          <p:nvPr/>
        </p:nvSpPr>
        <p:spPr>
          <a:xfrm>
            <a:off x="905370" y="5277589"/>
            <a:ext cx="2553236" cy="791210"/>
          </a:xfrm>
          <a:prstGeom prst="rect">
            <a:avLst/>
          </a:prstGeom>
        </p:spPr>
        <p:txBody>
          <a:bodyPr wrap="square">
            <a:spAutoFit/>
          </a:bodyPr>
          <a:lstStyle/>
          <a:p>
            <a:pPr>
              <a:lnSpc>
                <a:spcPct val="150000"/>
              </a:lnSpc>
            </a:pPr>
            <a:r>
              <a:rPr lang="zh-CN" altLang="en-US" sz="760" dirty="0">
                <a:solidFill>
                  <a:schemeClr val="bg1">
                    <a:lumMod val="65000"/>
                  </a:schemeClr>
                </a:solidFill>
                <a:latin typeface="Franklin Gothic Medium" panose="020B06030201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点击添加相关标题文字，点击添加相关标题文字，点击添加相关标题文字，点击添加相关标题文字，点击添加相关标题文字，点击添加相关标题文字，点击添加相关标题文字。</a:t>
            </a:r>
            <a:endParaRPr lang="en-GB" altLang="zh-CN" sz="760" dirty="0">
              <a:solidFill>
                <a:schemeClr val="bg1">
                  <a:lumMod val="65000"/>
                </a:schemeClr>
              </a:solidFill>
              <a:latin typeface="Franklin Gothic Medium" panose="020B0603020102020204" pitchFamily="34" charset="0"/>
              <a:ea typeface="微软雅黑" panose="020B0503020204020204" charset="-122"/>
              <a:cs typeface="+mn-ea"/>
              <a:sym typeface="+mn-lt"/>
            </a:endParaRPr>
          </a:p>
        </p:txBody>
      </p:sp>
      <p:sp>
        <p:nvSpPr>
          <p:cNvPr id="87" name="Rectangle 86"/>
          <p:cNvSpPr/>
          <p:nvPr/>
        </p:nvSpPr>
        <p:spPr>
          <a:xfrm>
            <a:off x="8786271" y="5277589"/>
            <a:ext cx="2553236" cy="791210"/>
          </a:xfrm>
          <a:prstGeom prst="rect">
            <a:avLst/>
          </a:prstGeom>
        </p:spPr>
        <p:txBody>
          <a:bodyPr wrap="square">
            <a:spAutoFit/>
          </a:bodyPr>
          <a:lstStyle/>
          <a:p>
            <a:pPr>
              <a:lnSpc>
                <a:spcPct val="150000"/>
              </a:lnSpc>
            </a:pPr>
            <a:r>
              <a:rPr lang="zh-CN" altLang="en-US" sz="760" dirty="0">
                <a:solidFill>
                  <a:schemeClr val="bg1">
                    <a:lumMod val="65000"/>
                  </a:schemeClr>
                </a:solidFill>
                <a:latin typeface="Franklin Gothic Medium" panose="020B06030201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点击添加相关标题文字，点击添加相关标题文字，点击添加相关标题文字，点击添加相关标题文字，点击添加相关标题文字，点击添加相关标题文字，点击添加相关标题文字。</a:t>
            </a:r>
            <a:endParaRPr lang="en-GB" altLang="zh-CN" sz="760" dirty="0">
              <a:solidFill>
                <a:schemeClr val="bg1">
                  <a:lumMod val="65000"/>
                </a:schemeClr>
              </a:solidFill>
              <a:latin typeface="Franklin Gothic Medium" panose="020B0603020102020204" pitchFamily="34" charset="0"/>
              <a:ea typeface="微软雅黑" panose="020B0503020204020204" charset="-122"/>
              <a:cs typeface="+mn-ea"/>
              <a:sym typeface="+mn-lt"/>
            </a:endParaRPr>
          </a:p>
        </p:txBody>
      </p:sp>
      <p:sp>
        <p:nvSpPr>
          <p:cNvPr id="88" name="Rectangle 87"/>
          <p:cNvSpPr/>
          <p:nvPr/>
        </p:nvSpPr>
        <p:spPr>
          <a:xfrm>
            <a:off x="4878596" y="5277589"/>
            <a:ext cx="2553236" cy="791210"/>
          </a:xfrm>
          <a:prstGeom prst="rect">
            <a:avLst/>
          </a:prstGeom>
        </p:spPr>
        <p:txBody>
          <a:bodyPr wrap="square">
            <a:spAutoFit/>
          </a:bodyPr>
          <a:lstStyle/>
          <a:p>
            <a:pPr>
              <a:lnSpc>
                <a:spcPct val="150000"/>
              </a:lnSpc>
            </a:pPr>
            <a:r>
              <a:rPr lang="zh-CN" altLang="en-US" sz="760" dirty="0">
                <a:solidFill>
                  <a:schemeClr val="bg1">
                    <a:lumMod val="65000"/>
                  </a:schemeClr>
                </a:solidFill>
                <a:latin typeface="Franklin Gothic Medium" panose="020B06030201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点击添加相关标题文字，点击添加相关标题文字，点击添加相关标题文字，点击添加相关标题文字，点击添加相关标题文字，点击添加相关标题文字，点击添加相关标题文字。</a:t>
            </a:r>
            <a:endParaRPr lang="en-GB" altLang="zh-CN" sz="760" dirty="0">
              <a:solidFill>
                <a:schemeClr val="bg1">
                  <a:lumMod val="65000"/>
                </a:schemeClr>
              </a:solidFill>
              <a:latin typeface="Franklin Gothic Medium" panose="020B0603020102020204" pitchFamily="34" charset="0"/>
              <a:ea typeface="微软雅黑" panose="020B0503020204020204" charset="-122"/>
              <a:cs typeface="+mn-ea"/>
              <a:sym typeface="+mn-lt"/>
            </a:endParaRPr>
          </a:p>
        </p:txBody>
      </p:sp>
      <p:sp>
        <p:nvSpPr>
          <p:cNvPr id="89" name="Rectangle 88"/>
          <p:cNvSpPr/>
          <p:nvPr/>
        </p:nvSpPr>
        <p:spPr>
          <a:xfrm>
            <a:off x="6802827" y="1790452"/>
            <a:ext cx="2553236" cy="791210"/>
          </a:xfrm>
          <a:prstGeom prst="rect">
            <a:avLst/>
          </a:prstGeom>
        </p:spPr>
        <p:txBody>
          <a:bodyPr wrap="square">
            <a:spAutoFit/>
          </a:bodyPr>
          <a:lstStyle/>
          <a:p>
            <a:pPr>
              <a:lnSpc>
                <a:spcPct val="150000"/>
              </a:lnSpc>
            </a:pPr>
            <a:r>
              <a:rPr lang="zh-CN" altLang="en-US" sz="760" dirty="0">
                <a:solidFill>
                  <a:schemeClr val="bg1">
                    <a:lumMod val="65000"/>
                  </a:schemeClr>
                </a:solidFill>
                <a:latin typeface="Franklin Gothic Medium" panose="020B06030201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点击添加相关标题文字，点击添加相关标题文字，点击添加相关标题文字，点击添加相关标题文字，点击添加相关标题文字，点击添加相关标题文字，点击添加相关标题文字。</a:t>
            </a:r>
            <a:endParaRPr lang="en-GB" altLang="zh-CN" sz="760" dirty="0">
              <a:solidFill>
                <a:schemeClr val="bg1">
                  <a:lumMod val="65000"/>
                </a:schemeClr>
              </a:solidFill>
              <a:latin typeface="Franklin Gothic Medium" panose="020B0603020102020204" pitchFamily="34" charset="0"/>
              <a:ea typeface="微软雅黑" panose="020B0503020204020204" charset="-122"/>
              <a:cs typeface="+mn-ea"/>
              <a:sym typeface="+mn-lt"/>
            </a:endParaRPr>
          </a:p>
        </p:txBody>
      </p:sp>
      <p:sp>
        <p:nvSpPr>
          <p:cNvPr id="90" name="Rectangle 89"/>
          <p:cNvSpPr/>
          <p:nvPr/>
        </p:nvSpPr>
        <p:spPr>
          <a:xfrm>
            <a:off x="2889633" y="1790452"/>
            <a:ext cx="2553236" cy="791210"/>
          </a:xfrm>
          <a:prstGeom prst="rect">
            <a:avLst/>
          </a:prstGeom>
        </p:spPr>
        <p:txBody>
          <a:bodyPr wrap="square">
            <a:spAutoFit/>
          </a:bodyPr>
          <a:lstStyle/>
          <a:p>
            <a:pPr>
              <a:lnSpc>
                <a:spcPct val="150000"/>
              </a:lnSpc>
            </a:pPr>
            <a:r>
              <a:rPr lang="zh-CN" altLang="en-US" sz="760" dirty="0">
                <a:solidFill>
                  <a:schemeClr val="bg1">
                    <a:lumMod val="65000"/>
                  </a:schemeClr>
                </a:solidFill>
                <a:latin typeface="Franklin Gothic Medium" panose="020B0603020102020204" pitchFamily="34" charset="0"/>
                <a:ea typeface="微软雅黑" panose="020B0503020204020204" charset="-122"/>
                <a:cs typeface="+mn-ea"/>
                <a:sym typeface="+mn-lt"/>
              </a:rPr>
              <a:t>点击添加相关标题文字，点击添加相关标题文字，点击添加相关标题文字，点击添加相关标题文字，点击添加相关标题文字，点击添加相关标题文字，点击添加相关标题文字。</a:t>
            </a:r>
            <a:endParaRPr lang="en-GB" altLang="zh-CN" sz="760" dirty="0">
              <a:solidFill>
                <a:schemeClr val="bg1">
                  <a:lumMod val="65000"/>
                </a:schemeClr>
              </a:solidFill>
              <a:latin typeface="Franklin Gothic Medium" panose="020B0603020102020204" pitchFamily="34" charset="0"/>
              <a:ea typeface="微软雅黑" panose="020B0503020204020204" charset="-122"/>
              <a:cs typeface="+mn-ea"/>
              <a:sym typeface="+mn-lt"/>
            </a:endParaRPr>
          </a:p>
        </p:txBody>
      </p:sp>
      <p:cxnSp>
        <p:nvCxnSpPr>
          <p:cNvPr id="49" name="直接连接符 48"/>
          <p:cNvCxnSpPr/>
          <p:nvPr/>
        </p:nvCxnSpPr>
        <p:spPr>
          <a:xfrm>
            <a:off x="5822903" y="834578"/>
            <a:ext cx="54619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5" name="文本框 10"/>
          <p:cNvSpPr txBox="1">
            <a:spLocks noChangeArrowheads="1"/>
          </p:cNvSpPr>
          <p:nvPr/>
        </p:nvSpPr>
        <p:spPr bwMode="auto">
          <a:xfrm>
            <a:off x="5071886" y="220110"/>
            <a:ext cx="2120400" cy="327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15" tIns="32507" rIns="65015" bIns="32507">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r>
              <a:rPr lang="zh-CN" altLang="en-US" sz="1705" dirty="0">
                <a:solidFill>
                  <a:schemeClr val="tx1">
                    <a:lumMod val="65000"/>
                    <a:lumOff val="35000"/>
                  </a:schemeClr>
                </a:solidFill>
                <a:latin typeface="幼圆" panose="02010509060101010101" pitchFamily="49" charset="-122"/>
                <a:ea typeface="幼圆" panose="02010509060101010101" pitchFamily="49" charset="-122"/>
                <a:sym typeface="Arial" panose="020B0604020202020204" pitchFamily="34" charset="0"/>
              </a:rPr>
              <a:t>添加相关标题文字</a:t>
            </a:r>
            <a:endParaRPr lang="zh-CN" altLang="en-US" sz="1705"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sp>
        <p:nvSpPr>
          <p:cNvPr id="91" name="文本框 10"/>
          <p:cNvSpPr txBox="1">
            <a:spLocks noChangeArrowheads="1"/>
          </p:cNvSpPr>
          <p:nvPr/>
        </p:nvSpPr>
        <p:spPr bwMode="auto">
          <a:xfrm>
            <a:off x="5071886" y="519214"/>
            <a:ext cx="2048228"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15" tIns="32507" rIns="65015" bIns="32507">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r>
              <a:rPr lang="en-US" altLang="zh-CN" sz="855" dirty="0" smtClean="0">
                <a:solidFill>
                  <a:schemeClr val="tx1">
                    <a:lumMod val="50000"/>
                    <a:lumOff val="50000"/>
                  </a:schemeClr>
                </a:solidFill>
                <a:latin typeface="微软雅黑" panose="020B0503020204020204" charset="-122"/>
                <a:ea typeface="微软雅黑" panose="020B0503020204020204" charset="-122"/>
              </a:rPr>
              <a:t>Click on add related title words</a:t>
            </a:r>
            <a:endParaRPr lang="zh-CN" altLang="en-US" sz="855"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12" presetClass="entr" presetSubtype="1"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additive="base">
                                        <p:cTn id="17" dur="500"/>
                                        <p:tgtEl>
                                          <p:spTgt spid="69"/>
                                        </p:tgtEl>
                                        <p:attrNameLst>
                                          <p:attrName>ppt_y</p:attrName>
                                        </p:attrNameLst>
                                      </p:cBhvr>
                                      <p:tavLst>
                                        <p:tav tm="0">
                                          <p:val>
                                            <p:strVal val="#ppt_y-#ppt_h*1.125000"/>
                                          </p:val>
                                        </p:tav>
                                        <p:tav tm="100000">
                                          <p:val>
                                            <p:strVal val="#ppt_y"/>
                                          </p:val>
                                        </p:tav>
                                      </p:tavLst>
                                    </p:anim>
                                    <p:animEffect transition="in" filter="wipe(down)">
                                      <p:cBhvr>
                                        <p:cTn id="18" dur="500"/>
                                        <p:tgtEl>
                                          <p:spTgt spid="6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500"/>
                                        <p:tgtEl>
                                          <p:spTgt spid="86"/>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par>
                          <p:cTn id="29" fill="hold">
                            <p:stCondLst>
                              <p:cond delay="2500"/>
                            </p:stCondLst>
                            <p:childTnLst>
                              <p:par>
                                <p:cTn id="30" presetID="12" presetClass="entr" presetSubtype="4" fill="hold" nodeType="afterEffect">
                                  <p:stCondLst>
                                    <p:cond delay="0"/>
                                  </p:stCondLst>
                                  <p:childTnLst>
                                    <p:set>
                                      <p:cBhvr>
                                        <p:cTn id="31" dur="1" fill="hold">
                                          <p:stCondLst>
                                            <p:cond delay="0"/>
                                          </p:stCondLst>
                                        </p:cTn>
                                        <p:tgtEl>
                                          <p:spTgt spid="78"/>
                                        </p:tgtEl>
                                        <p:attrNameLst>
                                          <p:attrName>style.visibility</p:attrName>
                                        </p:attrNameLst>
                                      </p:cBhvr>
                                      <p:to>
                                        <p:strVal val="visible"/>
                                      </p:to>
                                    </p:set>
                                    <p:anim calcmode="lin" valueType="num">
                                      <p:cBhvr additive="base">
                                        <p:cTn id="32" dur="500"/>
                                        <p:tgtEl>
                                          <p:spTgt spid="78"/>
                                        </p:tgtEl>
                                        <p:attrNameLst>
                                          <p:attrName>ppt_y</p:attrName>
                                        </p:attrNameLst>
                                      </p:cBhvr>
                                      <p:tavLst>
                                        <p:tav tm="0">
                                          <p:val>
                                            <p:strVal val="#ppt_y+#ppt_h*1.125000"/>
                                          </p:val>
                                        </p:tav>
                                        <p:tav tm="100000">
                                          <p:val>
                                            <p:strVal val="#ppt_y"/>
                                          </p:val>
                                        </p:tav>
                                      </p:tavLst>
                                    </p:anim>
                                    <p:animEffect transition="in" filter="wipe(up)">
                                      <p:cBhvr>
                                        <p:cTn id="33" dur="500"/>
                                        <p:tgtEl>
                                          <p:spTgt spid="78"/>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fade">
                                      <p:cBhvr>
                                        <p:cTn id="37" dur="500"/>
                                        <p:tgtEl>
                                          <p:spTgt spid="90"/>
                                        </p:tgtEl>
                                      </p:cBhvr>
                                    </p:animEffect>
                                  </p:childTnLst>
                                </p:cTn>
                              </p:par>
                            </p:childTnLst>
                          </p:cTn>
                        </p:par>
                        <p:par>
                          <p:cTn id="38" fill="hold">
                            <p:stCondLst>
                              <p:cond delay="3500"/>
                            </p:stCondLst>
                            <p:childTnLst>
                              <p:par>
                                <p:cTn id="39" presetID="53" presetClass="entr" presetSubtype="16"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childTnLst>
                          </p:cTn>
                        </p:par>
                        <p:par>
                          <p:cTn id="44" fill="hold">
                            <p:stCondLst>
                              <p:cond delay="4000"/>
                            </p:stCondLst>
                            <p:childTnLst>
                              <p:par>
                                <p:cTn id="45" presetID="12" presetClass="entr" presetSubtype="1" fill="hold" nodeType="afterEffect">
                                  <p:stCondLst>
                                    <p:cond delay="0"/>
                                  </p:stCondLst>
                                  <p:childTnLst>
                                    <p:set>
                                      <p:cBhvr>
                                        <p:cTn id="46" dur="1" fill="hold">
                                          <p:stCondLst>
                                            <p:cond delay="0"/>
                                          </p:stCondLst>
                                        </p:cTn>
                                        <p:tgtEl>
                                          <p:spTgt spid="70"/>
                                        </p:tgtEl>
                                        <p:attrNameLst>
                                          <p:attrName>style.visibility</p:attrName>
                                        </p:attrNameLst>
                                      </p:cBhvr>
                                      <p:to>
                                        <p:strVal val="visible"/>
                                      </p:to>
                                    </p:set>
                                    <p:anim calcmode="lin" valueType="num">
                                      <p:cBhvr additive="base">
                                        <p:cTn id="47" dur="500"/>
                                        <p:tgtEl>
                                          <p:spTgt spid="70"/>
                                        </p:tgtEl>
                                        <p:attrNameLst>
                                          <p:attrName>ppt_y</p:attrName>
                                        </p:attrNameLst>
                                      </p:cBhvr>
                                      <p:tavLst>
                                        <p:tav tm="0">
                                          <p:val>
                                            <p:strVal val="#ppt_y-#ppt_h*1.125000"/>
                                          </p:val>
                                        </p:tav>
                                        <p:tav tm="100000">
                                          <p:val>
                                            <p:strVal val="#ppt_y"/>
                                          </p:val>
                                        </p:tav>
                                      </p:tavLst>
                                    </p:anim>
                                    <p:animEffect transition="in" filter="wipe(down)">
                                      <p:cBhvr>
                                        <p:cTn id="48" dur="500"/>
                                        <p:tgtEl>
                                          <p:spTgt spid="70"/>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fade">
                                      <p:cBhvr>
                                        <p:cTn id="52" dur="500"/>
                                        <p:tgtEl>
                                          <p:spTgt spid="88"/>
                                        </p:tgtEl>
                                      </p:cBhvr>
                                    </p:animEffect>
                                  </p:childTnLst>
                                </p:cTn>
                              </p:par>
                            </p:childTnLst>
                          </p:cTn>
                        </p:par>
                        <p:par>
                          <p:cTn id="53" fill="hold">
                            <p:stCondLst>
                              <p:cond delay="5000"/>
                            </p:stCondLst>
                            <p:childTnLst>
                              <p:par>
                                <p:cTn id="54" presetID="53" presetClass="entr" presetSubtype="16" fill="hold" nodeType="after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p:cTn id="56" dur="500" fill="hold"/>
                                        <p:tgtEl>
                                          <p:spTgt spid="8"/>
                                        </p:tgtEl>
                                        <p:attrNameLst>
                                          <p:attrName>ppt_w</p:attrName>
                                        </p:attrNameLst>
                                      </p:cBhvr>
                                      <p:tavLst>
                                        <p:tav tm="0">
                                          <p:val>
                                            <p:fltVal val="0"/>
                                          </p:val>
                                        </p:tav>
                                        <p:tav tm="100000">
                                          <p:val>
                                            <p:strVal val="#ppt_w"/>
                                          </p:val>
                                        </p:tav>
                                      </p:tavLst>
                                    </p:anim>
                                    <p:anim calcmode="lin" valueType="num">
                                      <p:cBhvr>
                                        <p:cTn id="57" dur="500" fill="hold"/>
                                        <p:tgtEl>
                                          <p:spTgt spid="8"/>
                                        </p:tgtEl>
                                        <p:attrNameLst>
                                          <p:attrName>ppt_h</p:attrName>
                                        </p:attrNameLst>
                                      </p:cBhvr>
                                      <p:tavLst>
                                        <p:tav tm="0">
                                          <p:val>
                                            <p:fltVal val="0"/>
                                          </p:val>
                                        </p:tav>
                                        <p:tav tm="100000">
                                          <p:val>
                                            <p:strVal val="#ppt_h"/>
                                          </p:val>
                                        </p:tav>
                                      </p:tavLst>
                                    </p:anim>
                                    <p:animEffect transition="in" filter="fade">
                                      <p:cBhvr>
                                        <p:cTn id="58" dur="500"/>
                                        <p:tgtEl>
                                          <p:spTgt spid="8"/>
                                        </p:tgtEl>
                                      </p:cBhvr>
                                    </p:animEffect>
                                  </p:childTnLst>
                                </p:cTn>
                              </p:par>
                            </p:childTnLst>
                          </p:cTn>
                        </p:par>
                        <p:par>
                          <p:cTn id="59" fill="hold">
                            <p:stCondLst>
                              <p:cond delay="5500"/>
                            </p:stCondLst>
                            <p:childTnLst>
                              <p:par>
                                <p:cTn id="60" presetID="12" presetClass="entr" presetSubtype="4" fill="hold" nodeType="afterEffect">
                                  <p:stCondLst>
                                    <p:cond delay="0"/>
                                  </p:stCondLst>
                                  <p:childTnLst>
                                    <p:set>
                                      <p:cBhvr>
                                        <p:cTn id="61" dur="1" fill="hold">
                                          <p:stCondLst>
                                            <p:cond delay="0"/>
                                          </p:stCondLst>
                                        </p:cTn>
                                        <p:tgtEl>
                                          <p:spTgt spid="82"/>
                                        </p:tgtEl>
                                        <p:attrNameLst>
                                          <p:attrName>style.visibility</p:attrName>
                                        </p:attrNameLst>
                                      </p:cBhvr>
                                      <p:to>
                                        <p:strVal val="visible"/>
                                      </p:to>
                                    </p:set>
                                    <p:anim calcmode="lin" valueType="num">
                                      <p:cBhvr additive="base">
                                        <p:cTn id="62" dur="500"/>
                                        <p:tgtEl>
                                          <p:spTgt spid="82"/>
                                        </p:tgtEl>
                                        <p:attrNameLst>
                                          <p:attrName>ppt_y</p:attrName>
                                        </p:attrNameLst>
                                      </p:cBhvr>
                                      <p:tavLst>
                                        <p:tav tm="0">
                                          <p:val>
                                            <p:strVal val="#ppt_y+#ppt_h*1.125000"/>
                                          </p:val>
                                        </p:tav>
                                        <p:tav tm="100000">
                                          <p:val>
                                            <p:strVal val="#ppt_y"/>
                                          </p:val>
                                        </p:tav>
                                      </p:tavLst>
                                    </p:anim>
                                    <p:animEffect transition="in" filter="wipe(up)">
                                      <p:cBhvr>
                                        <p:cTn id="63" dur="500"/>
                                        <p:tgtEl>
                                          <p:spTgt spid="82"/>
                                        </p:tgtEl>
                                      </p:cBhvr>
                                    </p:animEffect>
                                  </p:childTnLst>
                                </p:cTn>
                              </p:par>
                            </p:childTnLst>
                          </p:cTn>
                        </p:par>
                        <p:par>
                          <p:cTn id="64" fill="hold">
                            <p:stCondLst>
                              <p:cond delay="6000"/>
                            </p:stCondLst>
                            <p:childTnLst>
                              <p:par>
                                <p:cTn id="65" presetID="10" presetClass="entr" presetSubtype="0" fill="hold" grpId="0" nodeType="afterEffect">
                                  <p:stCondLst>
                                    <p:cond delay="0"/>
                                  </p:stCondLst>
                                  <p:childTnLst>
                                    <p:set>
                                      <p:cBhvr>
                                        <p:cTn id="66" dur="1" fill="hold">
                                          <p:stCondLst>
                                            <p:cond delay="0"/>
                                          </p:stCondLst>
                                        </p:cTn>
                                        <p:tgtEl>
                                          <p:spTgt spid="89"/>
                                        </p:tgtEl>
                                        <p:attrNameLst>
                                          <p:attrName>style.visibility</p:attrName>
                                        </p:attrNameLst>
                                      </p:cBhvr>
                                      <p:to>
                                        <p:strVal val="visible"/>
                                      </p:to>
                                    </p:set>
                                    <p:animEffect transition="in" filter="fade">
                                      <p:cBhvr>
                                        <p:cTn id="67" dur="500"/>
                                        <p:tgtEl>
                                          <p:spTgt spid="89"/>
                                        </p:tgtEl>
                                      </p:cBhvr>
                                    </p:animEffect>
                                  </p:childTnLst>
                                </p:cTn>
                              </p:par>
                            </p:childTnLst>
                          </p:cTn>
                        </p:par>
                        <p:par>
                          <p:cTn id="68" fill="hold">
                            <p:stCondLst>
                              <p:cond delay="6500"/>
                            </p:stCondLst>
                            <p:childTnLst>
                              <p:par>
                                <p:cTn id="69" presetID="53" presetClass="entr" presetSubtype="16" fill="hold" nodeType="after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p:cTn id="71" dur="500" fill="hold"/>
                                        <p:tgtEl>
                                          <p:spTgt spid="9"/>
                                        </p:tgtEl>
                                        <p:attrNameLst>
                                          <p:attrName>ppt_w</p:attrName>
                                        </p:attrNameLst>
                                      </p:cBhvr>
                                      <p:tavLst>
                                        <p:tav tm="0">
                                          <p:val>
                                            <p:fltVal val="0"/>
                                          </p:val>
                                        </p:tav>
                                        <p:tav tm="100000">
                                          <p:val>
                                            <p:strVal val="#ppt_w"/>
                                          </p:val>
                                        </p:tav>
                                      </p:tavLst>
                                    </p:anim>
                                    <p:anim calcmode="lin" valueType="num">
                                      <p:cBhvr>
                                        <p:cTn id="72" dur="500" fill="hold"/>
                                        <p:tgtEl>
                                          <p:spTgt spid="9"/>
                                        </p:tgtEl>
                                        <p:attrNameLst>
                                          <p:attrName>ppt_h</p:attrName>
                                        </p:attrNameLst>
                                      </p:cBhvr>
                                      <p:tavLst>
                                        <p:tav tm="0">
                                          <p:val>
                                            <p:fltVal val="0"/>
                                          </p:val>
                                        </p:tav>
                                        <p:tav tm="100000">
                                          <p:val>
                                            <p:strVal val="#ppt_h"/>
                                          </p:val>
                                        </p:tav>
                                      </p:tavLst>
                                    </p:anim>
                                    <p:animEffect transition="in" filter="fade">
                                      <p:cBhvr>
                                        <p:cTn id="73" dur="500"/>
                                        <p:tgtEl>
                                          <p:spTgt spid="9"/>
                                        </p:tgtEl>
                                      </p:cBhvr>
                                    </p:animEffect>
                                  </p:childTnLst>
                                </p:cTn>
                              </p:par>
                            </p:childTnLst>
                          </p:cTn>
                        </p:par>
                        <p:par>
                          <p:cTn id="74" fill="hold">
                            <p:stCondLst>
                              <p:cond delay="7000"/>
                            </p:stCondLst>
                            <p:childTnLst>
                              <p:par>
                                <p:cTn id="75" presetID="12" presetClass="entr" presetSubtype="1" fill="hold" nodeType="afterEffect">
                                  <p:stCondLst>
                                    <p:cond delay="0"/>
                                  </p:stCondLst>
                                  <p:childTnLst>
                                    <p:set>
                                      <p:cBhvr>
                                        <p:cTn id="76" dur="1" fill="hold">
                                          <p:stCondLst>
                                            <p:cond delay="0"/>
                                          </p:stCondLst>
                                        </p:cTn>
                                        <p:tgtEl>
                                          <p:spTgt spid="74"/>
                                        </p:tgtEl>
                                        <p:attrNameLst>
                                          <p:attrName>style.visibility</p:attrName>
                                        </p:attrNameLst>
                                      </p:cBhvr>
                                      <p:to>
                                        <p:strVal val="visible"/>
                                      </p:to>
                                    </p:set>
                                    <p:anim calcmode="lin" valueType="num">
                                      <p:cBhvr additive="base">
                                        <p:cTn id="77" dur="500"/>
                                        <p:tgtEl>
                                          <p:spTgt spid="74"/>
                                        </p:tgtEl>
                                        <p:attrNameLst>
                                          <p:attrName>ppt_y</p:attrName>
                                        </p:attrNameLst>
                                      </p:cBhvr>
                                      <p:tavLst>
                                        <p:tav tm="0">
                                          <p:val>
                                            <p:strVal val="#ppt_y-#ppt_h*1.125000"/>
                                          </p:val>
                                        </p:tav>
                                        <p:tav tm="100000">
                                          <p:val>
                                            <p:strVal val="#ppt_y"/>
                                          </p:val>
                                        </p:tav>
                                      </p:tavLst>
                                    </p:anim>
                                    <p:animEffect transition="in" filter="wipe(down)">
                                      <p:cBhvr>
                                        <p:cTn id="78" dur="500"/>
                                        <p:tgtEl>
                                          <p:spTgt spid="74"/>
                                        </p:tgtEl>
                                      </p:cBhvr>
                                    </p:animEffect>
                                  </p:childTnLst>
                                </p:cTn>
                              </p:par>
                            </p:childTnLst>
                          </p:cTn>
                        </p:par>
                        <p:par>
                          <p:cTn id="79" fill="hold">
                            <p:stCondLst>
                              <p:cond delay="7500"/>
                            </p:stCondLst>
                            <p:childTnLst>
                              <p:par>
                                <p:cTn id="80" presetID="10" presetClass="entr" presetSubtype="0" fill="hold" grpId="0" nodeType="after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fade">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p:bldP spid="89" grpId="0"/>
      <p:bldP spid="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32075" y="2979247"/>
            <a:ext cx="12236939" cy="1271571"/>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1" fmla="*/ 0 w 12721389"/>
              <a:gd name="connsiteY0-2" fmla="*/ 532365 h 1078137"/>
              <a:gd name="connsiteX1-3" fmla="*/ 3593431 w 12721389"/>
              <a:gd name="connsiteY1-4" fmla="*/ 51102 h 1078137"/>
              <a:gd name="connsiteX2-5" fmla="*/ 7908758 w 12721389"/>
              <a:gd name="connsiteY2-6" fmla="*/ 1077797 h 1078137"/>
              <a:gd name="connsiteX3-7" fmla="*/ 11774905 w 12721389"/>
              <a:gd name="connsiteY3-8" fmla="*/ 163397 h 1078137"/>
              <a:gd name="connsiteX4-9" fmla="*/ 12721389 w 12721389"/>
              <a:gd name="connsiteY4-10" fmla="*/ 35060 h 1078137"/>
              <a:gd name="connsiteX0-11" fmla="*/ 0 w 12721389"/>
              <a:gd name="connsiteY0-12" fmla="*/ 503854 h 1049626"/>
              <a:gd name="connsiteX1-13" fmla="*/ 3593431 w 12721389"/>
              <a:gd name="connsiteY1-14" fmla="*/ 22591 h 1049626"/>
              <a:gd name="connsiteX2-15" fmla="*/ 7908758 w 12721389"/>
              <a:gd name="connsiteY2-16" fmla="*/ 1049286 h 1049626"/>
              <a:gd name="connsiteX3-17" fmla="*/ 11774905 w 12721389"/>
              <a:gd name="connsiteY3-18" fmla="*/ 134886 h 1049626"/>
              <a:gd name="connsiteX4-19" fmla="*/ 12721389 w 12721389"/>
              <a:gd name="connsiteY4-20" fmla="*/ 6549 h 1049626"/>
              <a:gd name="connsiteX0-21" fmla="*/ 0 w 12368463"/>
              <a:gd name="connsiteY0-22" fmla="*/ 498433 h 1044197"/>
              <a:gd name="connsiteX1-23" fmla="*/ 3593431 w 12368463"/>
              <a:gd name="connsiteY1-24" fmla="*/ 17170 h 1044197"/>
              <a:gd name="connsiteX2-25" fmla="*/ 7908758 w 12368463"/>
              <a:gd name="connsiteY2-26" fmla="*/ 1043865 h 1044197"/>
              <a:gd name="connsiteX3-27" fmla="*/ 11774905 w 12368463"/>
              <a:gd name="connsiteY3-28" fmla="*/ 129465 h 1044197"/>
              <a:gd name="connsiteX4-29" fmla="*/ 12368463 w 12368463"/>
              <a:gd name="connsiteY4-30" fmla="*/ 113423 h 1044197"/>
              <a:gd name="connsiteX0-31" fmla="*/ 0 w 12368463"/>
              <a:gd name="connsiteY0-32" fmla="*/ 498433 h 1044197"/>
              <a:gd name="connsiteX1-33" fmla="*/ 3593431 w 12368463"/>
              <a:gd name="connsiteY1-34" fmla="*/ 17170 h 1044197"/>
              <a:gd name="connsiteX2-35" fmla="*/ 7908758 w 12368463"/>
              <a:gd name="connsiteY2-36" fmla="*/ 1043865 h 1044197"/>
              <a:gd name="connsiteX3-37" fmla="*/ 11774905 w 12368463"/>
              <a:gd name="connsiteY3-38" fmla="*/ 129465 h 1044197"/>
              <a:gd name="connsiteX4-39" fmla="*/ 12368463 w 12368463"/>
              <a:gd name="connsiteY4-40" fmla="*/ 113423 h 1044197"/>
              <a:gd name="connsiteX0-41" fmla="*/ 0 w 12368463"/>
              <a:gd name="connsiteY0-42" fmla="*/ 498433 h 1045860"/>
              <a:gd name="connsiteX1-43" fmla="*/ 3593431 w 12368463"/>
              <a:gd name="connsiteY1-44" fmla="*/ 17170 h 1045860"/>
              <a:gd name="connsiteX2-45" fmla="*/ 7908758 w 12368463"/>
              <a:gd name="connsiteY2-46" fmla="*/ 1043865 h 1045860"/>
              <a:gd name="connsiteX3-47" fmla="*/ 11357810 w 12368463"/>
              <a:gd name="connsiteY3-48" fmla="*/ 273844 h 1045860"/>
              <a:gd name="connsiteX4-49" fmla="*/ 12368463 w 12368463"/>
              <a:gd name="connsiteY4-50" fmla="*/ 113423 h 1045860"/>
              <a:gd name="connsiteX0-51" fmla="*/ 0 w 12368463"/>
              <a:gd name="connsiteY0-52" fmla="*/ 503294 h 1146765"/>
              <a:gd name="connsiteX1-53" fmla="*/ 3593431 w 12368463"/>
              <a:gd name="connsiteY1-54" fmla="*/ 22031 h 1146765"/>
              <a:gd name="connsiteX2-55" fmla="*/ 8855242 w 12368463"/>
              <a:gd name="connsiteY2-56" fmla="*/ 1144979 h 1146765"/>
              <a:gd name="connsiteX3-57" fmla="*/ 11357810 w 12368463"/>
              <a:gd name="connsiteY3-58" fmla="*/ 278705 h 1146765"/>
              <a:gd name="connsiteX4-59" fmla="*/ 12368463 w 12368463"/>
              <a:gd name="connsiteY4-60" fmla="*/ 118284 h 1146765"/>
              <a:gd name="connsiteX0-61" fmla="*/ 0 w 12368463"/>
              <a:gd name="connsiteY0-62" fmla="*/ 503294 h 1157827"/>
              <a:gd name="connsiteX1-63" fmla="*/ 3593431 w 12368463"/>
              <a:gd name="connsiteY1-64" fmla="*/ 22031 h 1157827"/>
              <a:gd name="connsiteX2-65" fmla="*/ 8855242 w 12368463"/>
              <a:gd name="connsiteY2-66" fmla="*/ 1144979 h 1157827"/>
              <a:gd name="connsiteX3-67" fmla="*/ 11357810 w 12368463"/>
              <a:gd name="connsiteY3-68" fmla="*/ 599547 h 1157827"/>
              <a:gd name="connsiteX4-69" fmla="*/ 12368463 w 12368463"/>
              <a:gd name="connsiteY4-70" fmla="*/ 118284 h 1157827"/>
              <a:gd name="connsiteX0-71" fmla="*/ 0 w 12368463"/>
              <a:gd name="connsiteY0-72" fmla="*/ 503294 h 1161527"/>
              <a:gd name="connsiteX1-73" fmla="*/ 3593431 w 12368463"/>
              <a:gd name="connsiteY1-74" fmla="*/ 22031 h 1161527"/>
              <a:gd name="connsiteX2-75" fmla="*/ 8855242 w 12368463"/>
              <a:gd name="connsiteY2-76" fmla="*/ 1144979 h 1161527"/>
              <a:gd name="connsiteX3-77" fmla="*/ 11357810 w 12368463"/>
              <a:gd name="connsiteY3-78" fmla="*/ 599547 h 1161527"/>
              <a:gd name="connsiteX4-79" fmla="*/ 12368463 w 12368463"/>
              <a:gd name="connsiteY4-80" fmla="*/ 118284 h 1161527"/>
              <a:gd name="connsiteX0-81" fmla="*/ 0 w 12609094"/>
              <a:gd name="connsiteY0-82" fmla="*/ 503294 h 1157530"/>
              <a:gd name="connsiteX1-83" fmla="*/ 3593431 w 12609094"/>
              <a:gd name="connsiteY1-84" fmla="*/ 22031 h 1157530"/>
              <a:gd name="connsiteX2-85" fmla="*/ 8855242 w 12609094"/>
              <a:gd name="connsiteY2-86" fmla="*/ 1144979 h 1157530"/>
              <a:gd name="connsiteX3-87" fmla="*/ 11357810 w 12609094"/>
              <a:gd name="connsiteY3-88" fmla="*/ 599547 h 1157530"/>
              <a:gd name="connsiteX4-89" fmla="*/ 12609094 w 12609094"/>
              <a:gd name="connsiteY4-90" fmla="*/ 198494 h 1157530"/>
              <a:gd name="connsiteX0-91" fmla="*/ 0 w 12609094"/>
              <a:gd name="connsiteY0-92" fmla="*/ 503294 h 1157530"/>
              <a:gd name="connsiteX1-93" fmla="*/ 3593431 w 12609094"/>
              <a:gd name="connsiteY1-94" fmla="*/ 22031 h 1157530"/>
              <a:gd name="connsiteX2-95" fmla="*/ 8855242 w 12609094"/>
              <a:gd name="connsiteY2-96" fmla="*/ 1144979 h 1157530"/>
              <a:gd name="connsiteX3-97" fmla="*/ 11357810 w 12609094"/>
              <a:gd name="connsiteY3-98" fmla="*/ 599547 h 1157530"/>
              <a:gd name="connsiteX4-99" fmla="*/ 12609094 w 12609094"/>
              <a:gd name="connsiteY4-100" fmla="*/ 198494 h 1157530"/>
              <a:gd name="connsiteX0-101" fmla="*/ 0 w 12609094"/>
              <a:gd name="connsiteY0-102" fmla="*/ 503294 h 1157530"/>
              <a:gd name="connsiteX1-103" fmla="*/ 3593431 w 12609094"/>
              <a:gd name="connsiteY1-104" fmla="*/ 22031 h 1157530"/>
              <a:gd name="connsiteX2-105" fmla="*/ 8678779 w 12609094"/>
              <a:gd name="connsiteY2-106" fmla="*/ 1144979 h 1157530"/>
              <a:gd name="connsiteX3-107" fmla="*/ 11357810 w 12609094"/>
              <a:gd name="connsiteY3-108" fmla="*/ 599547 h 1157530"/>
              <a:gd name="connsiteX4-109" fmla="*/ 12609094 w 12609094"/>
              <a:gd name="connsiteY4-110" fmla="*/ 198494 h 1157530"/>
              <a:gd name="connsiteX0-111" fmla="*/ 0 w 12609094"/>
              <a:gd name="connsiteY0-112" fmla="*/ 503294 h 1145790"/>
              <a:gd name="connsiteX1-113" fmla="*/ 3593431 w 12609094"/>
              <a:gd name="connsiteY1-114" fmla="*/ 22031 h 1145790"/>
              <a:gd name="connsiteX2-115" fmla="*/ 8678779 w 12609094"/>
              <a:gd name="connsiteY2-116" fmla="*/ 1144979 h 1145790"/>
              <a:gd name="connsiteX3-117" fmla="*/ 12609094 w 12609094"/>
              <a:gd name="connsiteY3-118" fmla="*/ 198494 h 1145790"/>
              <a:gd name="connsiteX0-119" fmla="*/ 0 w 12609094"/>
              <a:gd name="connsiteY0-120" fmla="*/ 458098 h 1100219"/>
              <a:gd name="connsiteX1-121" fmla="*/ 4010526 w 12609094"/>
              <a:gd name="connsiteY1-122" fmla="*/ 24961 h 1100219"/>
              <a:gd name="connsiteX2-123" fmla="*/ 8678779 w 12609094"/>
              <a:gd name="connsiteY2-124" fmla="*/ 1099783 h 1100219"/>
              <a:gd name="connsiteX3-125" fmla="*/ 12609094 w 12609094"/>
              <a:gd name="connsiteY3-126" fmla="*/ 153298 h 1100219"/>
              <a:gd name="connsiteX0-127" fmla="*/ 0 w 12609094"/>
              <a:gd name="connsiteY0-128" fmla="*/ 459006 h 1117160"/>
              <a:gd name="connsiteX1-129" fmla="*/ 4010526 w 12609094"/>
              <a:gd name="connsiteY1-130" fmla="*/ 25869 h 1117160"/>
              <a:gd name="connsiteX2-131" fmla="*/ 8999621 w 12609094"/>
              <a:gd name="connsiteY2-132" fmla="*/ 1116733 h 1117160"/>
              <a:gd name="connsiteX3-133" fmla="*/ 12609094 w 12609094"/>
              <a:gd name="connsiteY3-134" fmla="*/ 154206 h 1117160"/>
              <a:gd name="connsiteX0-135" fmla="*/ 0 w 12288251"/>
              <a:gd name="connsiteY0-136" fmla="*/ 459006 h 1118949"/>
              <a:gd name="connsiteX1-137" fmla="*/ 4010526 w 12288251"/>
              <a:gd name="connsiteY1-138" fmla="*/ 25869 h 1118949"/>
              <a:gd name="connsiteX2-139" fmla="*/ 8999621 w 12288251"/>
              <a:gd name="connsiteY2-140" fmla="*/ 1116733 h 1118949"/>
              <a:gd name="connsiteX3-141" fmla="*/ 12288251 w 12288251"/>
              <a:gd name="connsiteY3-142" fmla="*/ 298585 h 1118949"/>
              <a:gd name="connsiteX0-143" fmla="*/ 0 w 12288251"/>
              <a:gd name="connsiteY0-144" fmla="*/ 459006 h 1119678"/>
              <a:gd name="connsiteX1-145" fmla="*/ 4010526 w 12288251"/>
              <a:gd name="connsiteY1-146" fmla="*/ 25869 h 1119678"/>
              <a:gd name="connsiteX2-147" fmla="*/ 8999621 w 12288251"/>
              <a:gd name="connsiteY2-148" fmla="*/ 1116733 h 1119678"/>
              <a:gd name="connsiteX3-149" fmla="*/ 12288251 w 12288251"/>
              <a:gd name="connsiteY3-150" fmla="*/ 298585 h 1119678"/>
              <a:gd name="connsiteX0-151" fmla="*/ 0 w 12336378"/>
              <a:gd name="connsiteY0-152" fmla="*/ 459006 h 1119678"/>
              <a:gd name="connsiteX1-153" fmla="*/ 4010526 w 12336378"/>
              <a:gd name="connsiteY1-154" fmla="*/ 25869 h 1119678"/>
              <a:gd name="connsiteX2-155" fmla="*/ 8999621 w 12336378"/>
              <a:gd name="connsiteY2-156" fmla="*/ 1116733 h 1119678"/>
              <a:gd name="connsiteX3-157" fmla="*/ 12336378 w 12336378"/>
              <a:gd name="connsiteY3-158" fmla="*/ 298585 h 1119678"/>
              <a:gd name="connsiteX0-159" fmla="*/ 0 w 12336378"/>
              <a:gd name="connsiteY0-160" fmla="*/ 459006 h 1119864"/>
              <a:gd name="connsiteX1-161" fmla="*/ 4010526 w 12336378"/>
              <a:gd name="connsiteY1-162" fmla="*/ 25869 h 1119864"/>
              <a:gd name="connsiteX2-163" fmla="*/ 8999621 w 12336378"/>
              <a:gd name="connsiteY2-164" fmla="*/ 1116733 h 1119864"/>
              <a:gd name="connsiteX3-165" fmla="*/ 12336378 w 12336378"/>
              <a:gd name="connsiteY3-166" fmla="*/ 298585 h 1119864"/>
              <a:gd name="connsiteX0-167" fmla="*/ 0 w 12336378"/>
              <a:gd name="connsiteY0-168" fmla="*/ 459920 h 1136723"/>
              <a:gd name="connsiteX1-169" fmla="*/ 4010526 w 12336378"/>
              <a:gd name="connsiteY1-170" fmla="*/ 26783 h 1136723"/>
              <a:gd name="connsiteX2-171" fmla="*/ 9160042 w 12336378"/>
              <a:gd name="connsiteY2-172" fmla="*/ 1133689 h 1136723"/>
              <a:gd name="connsiteX3-173" fmla="*/ 12336378 w 12336378"/>
              <a:gd name="connsiteY3-174" fmla="*/ 299499 h 1136723"/>
              <a:gd name="connsiteX0-175" fmla="*/ 0 w 12336378"/>
              <a:gd name="connsiteY0-176" fmla="*/ 489883 h 1167372"/>
              <a:gd name="connsiteX1-177" fmla="*/ 3930315 w 12336378"/>
              <a:gd name="connsiteY1-178" fmla="*/ 24662 h 1167372"/>
              <a:gd name="connsiteX2-179" fmla="*/ 9160042 w 12336378"/>
              <a:gd name="connsiteY2-180" fmla="*/ 1163652 h 1167372"/>
              <a:gd name="connsiteX3-181" fmla="*/ 12336378 w 12336378"/>
              <a:gd name="connsiteY3-182" fmla="*/ 329462 h 1167372"/>
              <a:gd name="connsiteX0-183" fmla="*/ 0 w 12336378"/>
              <a:gd name="connsiteY0-184" fmla="*/ 489883 h 1167372"/>
              <a:gd name="connsiteX1-185" fmla="*/ 3930315 w 12336378"/>
              <a:gd name="connsiteY1-186" fmla="*/ 24662 h 1167372"/>
              <a:gd name="connsiteX2-187" fmla="*/ 9160042 w 12336378"/>
              <a:gd name="connsiteY2-188" fmla="*/ 1163652 h 1167372"/>
              <a:gd name="connsiteX3-189" fmla="*/ 12336378 w 12336378"/>
              <a:gd name="connsiteY3-190" fmla="*/ 329462 h 1167372"/>
              <a:gd name="connsiteX0-191" fmla="*/ 0 w 12336378"/>
              <a:gd name="connsiteY0-192" fmla="*/ 489883 h 1166384"/>
              <a:gd name="connsiteX1-193" fmla="*/ 3930315 w 12336378"/>
              <a:gd name="connsiteY1-194" fmla="*/ 24662 h 1166384"/>
              <a:gd name="connsiteX2-195" fmla="*/ 9160042 w 12336378"/>
              <a:gd name="connsiteY2-196" fmla="*/ 1163652 h 1166384"/>
              <a:gd name="connsiteX3-197" fmla="*/ 12336378 w 12336378"/>
              <a:gd name="connsiteY3-198" fmla="*/ 329462 h 1166384"/>
              <a:gd name="connsiteX0-199" fmla="*/ 0 w 12256167"/>
              <a:gd name="connsiteY0-200" fmla="*/ 489883 h 1168885"/>
              <a:gd name="connsiteX1-201" fmla="*/ 3930315 w 12256167"/>
              <a:gd name="connsiteY1-202" fmla="*/ 24662 h 1168885"/>
              <a:gd name="connsiteX2-203" fmla="*/ 9160042 w 12256167"/>
              <a:gd name="connsiteY2-204" fmla="*/ 1163652 h 1168885"/>
              <a:gd name="connsiteX3-205" fmla="*/ 12256167 w 12256167"/>
              <a:gd name="connsiteY3-206" fmla="*/ 425715 h 1168885"/>
              <a:gd name="connsiteX0-207" fmla="*/ 0 w 12240125"/>
              <a:gd name="connsiteY0-208" fmla="*/ 238646 h 1254532"/>
              <a:gd name="connsiteX1-209" fmla="*/ 3914273 w 12240125"/>
              <a:gd name="connsiteY1-210" fmla="*/ 110309 h 1254532"/>
              <a:gd name="connsiteX2-211" fmla="*/ 9144000 w 12240125"/>
              <a:gd name="connsiteY2-212" fmla="*/ 1249299 h 1254532"/>
              <a:gd name="connsiteX3-213" fmla="*/ 12240125 w 12240125"/>
              <a:gd name="connsiteY3-214" fmla="*/ 511362 h 1254532"/>
              <a:gd name="connsiteX0-215" fmla="*/ 0 w 12240125"/>
              <a:gd name="connsiteY0-216" fmla="*/ 259219 h 1275890"/>
              <a:gd name="connsiteX1-217" fmla="*/ 3978441 w 12240125"/>
              <a:gd name="connsiteY1-218" fmla="*/ 98798 h 1275890"/>
              <a:gd name="connsiteX2-219" fmla="*/ 9144000 w 12240125"/>
              <a:gd name="connsiteY2-220" fmla="*/ 1269872 h 1275890"/>
              <a:gd name="connsiteX3-221" fmla="*/ 12240125 w 12240125"/>
              <a:gd name="connsiteY3-222" fmla="*/ 531935 h 1275890"/>
              <a:gd name="connsiteX0-223" fmla="*/ 0 w 12240125"/>
              <a:gd name="connsiteY0-224" fmla="*/ 259219 h 1271902"/>
              <a:gd name="connsiteX1-225" fmla="*/ 3978441 w 12240125"/>
              <a:gd name="connsiteY1-226" fmla="*/ 98798 h 1271902"/>
              <a:gd name="connsiteX2-227" fmla="*/ 9144000 w 12240125"/>
              <a:gd name="connsiteY2-228" fmla="*/ 1269872 h 1271902"/>
              <a:gd name="connsiteX3-229" fmla="*/ 12240125 w 12240125"/>
              <a:gd name="connsiteY3-230" fmla="*/ 531935 h 1271902"/>
              <a:gd name="connsiteX0-231" fmla="*/ 0 w 12240125"/>
              <a:gd name="connsiteY0-232" fmla="*/ 259219 h 1271902"/>
              <a:gd name="connsiteX1-233" fmla="*/ 3978441 w 12240125"/>
              <a:gd name="connsiteY1-234" fmla="*/ 98798 h 1271902"/>
              <a:gd name="connsiteX2-235" fmla="*/ 8999621 w 12240125"/>
              <a:gd name="connsiteY2-236" fmla="*/ 1269872 h 1271902"/>
              <a:gd name="connsiteX3-237" fmla="*/ 12240125 w 12240125"/>
              <a:gd name="connsiteY3-238" fmla="*/ 531935 h 1271902"/>
            </a:gdLst>
            <a:ahLst/>
            <a:cxnLst>
              <a:cxn ang="0">
                <a:pos x="connsiteX0-1" y="connsiteY0-2"/>
              </a:cxn>
              <a:cxn ang="0">
                <a:pos x="connsiteX1-3" y="connsiteY1-4"/>
              </a:cxn>
              <a:cxn ang="0">
                <a:pos x="connsiteX2-5" y="connsiteY2-6"/>
              </a:cxn>
              <a:cxn ang="0">
                <a:pos x="connsiteX3-7" y="connsiteY3-8"/>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952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1630453" y="2694528"/>
            <a:ext cx="670385" cy="604428"/>
            <a:chOff x="5424755" y="1340768"/>
            <a:chExt cx="670560" cy="604586"/>
          </a:xfrm>
        </p:grpSpPr>
        <p:grpSp>
          <p:nvGrpSpPr>
            <p:cNvPr id="19" name="组合 18"/>
            <p:cNvGrpSpPr/>
            <p:nvPr/>
          </p:nvGrpSpPr>
          <p:grpSpPr>
            <a:xfrm>
              <a:off x="5424755" y="1340768"/>
              <a:ext cx="670560" cy="604586"/>
              <a:chOff x="3720691" y="2824413"/>
              <a:chExt cx="1341120" cy="1209172"/>
            </a:xfrm>
          </p:grpSpPr>
          <p:sp>
            <p:nvSpPr>
              <p:cNvPr id="2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p>
                <a:endParaRPr lang="zh-CN" altLang="en-US"/>
              </a:p>
            </p:txBody>
          </p:sp>
          <p:sp>
            <p:nvSpPr>
              <p:cNvPr id="2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p>
                <a:endParaRPr lang="zh-CN" altLang="en-US"/>
              </a:p>
            </p:txBody>
          </p:sp>
        </p:grpSp>
        <p:sp>
          <p:nvSpPr>
            <p:cNvPr id="2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tx1">
                  <a:lumMod val="75000"/>
                  <a:lumOff val="25000"/>
                </a:schemeClr>
              </a:solidFill>
              <a:prstDash val="sysDash"/>
              <a:miter lim="800000"/>
            </a:ln>
            <a:effectLst/>
          </p:spPr>
          <p:txBody>
            <a:bodyPr vert="horz" wrap="square" lIns="91416" tIns="45708" rIns="91416" bIns="45708" numCol="1" anchor="t" anchorCtr="0" compatLnSpc="1"/>
            <a:lstStyle/>
            <a:p>
              <a:endParaRPr lang="zh-CN" altLang="en-US"/>
            </a:p>
          </p:txBody>
        </p:sp>
      </p:grpSp>
      <p:sp>
        <p:nvSpPr>
          <p:cNvPr id="23" name="Freeform 126"/>
          <p:cNvSpPr>
            <a:spLocks noChangeAspect="1" noEditPoints="1"/>
          </p:cNvSpPr>
          <p:nvPr/>
        </p:nvSpPr>
        <p:spPr bwMode="auto">
          <a:xfrm>
            <a:off x="1830255" y="2835844"/>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4B28B"/>
          </a:solidFill>
          <a:ln>
            <a:noFill/>
          </a:ln>
        </p:spPr>
        <p:txBody>
          <a:bodyPr vert="horz" wrap="square" lIns="91416" tIns="45708" rIns="91416" bIns="45708"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nvGrpSpPr>
          <p:cNvPr id="24" name="组合 23"/>
          <p:cNvGrpSpPr/>
          <p:nvPr/>
        </p:nvGrpSpPr>
        <p:grpSpPr>
          <a:xfrm>
            <a:off x="3699220" y="2709108"/>
            <a:ext cx="670385" cy="604428"/>
            <a:chOff x="5424755" y="1340768"/>
            <a:chExt cx="670560" cy="604586"/>
          </a:xfrm>
        </p:grpSpPr>
        <p:grpSp>
          <p:nvGrpSpPr>
            <p:cNvPr id="25" name="组合 24"/>
            <p:cNvGrpSpPr/>
            <p:nvPr/>
          </p:nvGrpSpPr>
          <p:grpSpPr>
            <a:xfrm>
              <a:off x="5424755" y="1340768"/>
              <a:ext cx="670560" cy="604586"/>
              <a:chOff x="3720691" y="2824413"/>
              <a:chExt cx="1341120" cy="1209172"/>
            </a:xfrm>
          </p:grpSpPr>
          <p:sp>
            <p:nvSpPr>
              <p:cNvPr id="2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p>
                <a:endParaRPr lang="zh-CN" altLang="en-US"/>
              </a:p>
            </p:txBody>
          </p:sp>
          <p:sp>
            <p:nvSpPr>
              <p:cNvPr id="2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p>
                <a:endParaRPr lang="zh-CN" altLang="en-US"/>
              </a:p>
            </p:txBody>
          </p:sp>
        </p:grpSp>
        <p:sp>
          <p:nvSpPr>
            <p:cNvPr id="2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tx1">
                  <a:lumMod val="75000"/>
                  <a:lumOff val="25000"/>
                </a:schemeClr>
              </a:solidFill>
              <a:prstDash val="sysDash"/>
              <a:miter lim="800000"/>
            </a:ln>
            <a:effectLst/>
          </p:spPr>
          <p:txBody>
            <a:bodyPr vert="horz" wrap="square" lIns="91416" tIns="45708" rIns="91416" bIns="45708" numCol="1" anchor="t" anchorCtr="0" compatLnSpc="1"/>
            <a:lstStyle/>
            <a:p>
              <a:endParaRPr lang="zh-CN" altLang="en-US"/>
            </a:p>
          </p:txBody>
        </p:sp>
      </p:grpSp>
      <p:grpSp>
        <p:nvGrpSpPr>
          <p:cNvPr id="30" name="组合 29"/>
          <p:cNvGrpSpPr/>
          <p:nvPr/>
        </p:nvGrpSpPr>
        <p:grpSpPr>
          <a:xfrm>
            <a:off x="5808717" y="3256507"/>
            <a:ext cx="670385" cy="604428"/>
            <a:chOff x="5424755" y="1340768"/>
            <a:chExt cx="670560" cy="604586"/>
          </a:xfrm>
        </p:grpSpPr>
        <p:grpSp>
          <p:nvGrpSpPr>
            <p:cNvPr id="31" name="组合 30"/>
            <p:cNvGrpSpPr/>
            <p:nvPr/>
          </p:nvGrpSpPr>
          <p:grpSpPr>
            <a:xfrm>
              <a:off x="5424755" y="1340768"/>
              <a:ext cx="670560" cy="604586"/>
              <a:chOff x="3720691" y="2824413"/>
              <a:chExt cx="1341120" cy="1209172"/>
            </a:xfrm>
          </p:grpSpPr>
          <p:sp>
            <p:nvSpPr>
              <p:cNvPr id="33"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p>
                <a:endParaRPr lang="zh-CN" altLang="en-US"/>
              </a:p>
            </p:txBody>
          </p:sp>
          <p:sp>
            <p:nvSpPr>
              <p:cNvPr id="34"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p>
                <a:endParaRPr lang="zh-CN" altLang="en-US"/>
              </a:p>
            </p:txBody>
          </p:sp>
        </p:grpSp>
        <p:sp>
          <p:nvSpPr>
            <p:cNvPr id="32"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tx1">
                  <a:lumMod val="75000"/>
                  <a:lumOff val="25000"/>
                </a:schemeClr>
              </a:solidFill>
              <a:prstDash val="sysDash"/>
              <a:miter lim="800000"/>
            </a:ln>
            <a:effectLst/>
          </p:spPr>
          <p:txBody>
            <a:bodyPr vert="horz" wrap="square" lIns="91416" tIns="45708" rIns="91416" bIns="45708" numCol="1" anchor="t" anchorCtr="0" compatLnSpc="1"/>
            <a:lstStyle/>
            <a:p>
              <a:endParaRPr lang="zh-CN" altLang="en-US"/>
            </a:p>
          </p:txBody>
        </p:sp>
      </p:grpSp>
      <p:grpSp>
        <p:nvGrpSpPr>
          <p:cNvPr id="35" name="组合 34"/>
          <p:cNvGrpSpPr/>
          <p:nvPr/>
        </p:nvGrpSpPr>
        <p:grpSpPr>
          <a:xfrm>
            <a:off x="7729944" y="3760432"/>
            <a:ext cx="670385" cy="604428"/>
            <a:chOff x="5424755" y="1340768"/>
            <a:chExt cx="670560" cy="604586"/>
          </a:xfrm>
        </p:grpSpPr>
        <p:grpSp>
          <p:nvGrpSpPr>
            <p:cNvPr id="36" name="组合 35"/>
            <p:cNvGrpSpPr/>
            <p:nvPr/>
          </p:nvGrpSpPr>
          <p:grpSpPr>
            <a:xfrm>
              <a:off x="5424755" y="1340768"/>
              <a:ext cx="670560" cy="604586"/>
              <a:chOff x="3720691" y="2824413"/>
              <a:chExt cx="1341120" cy="1209172"/>
            </a:xfrm>
          </p:grpSpPr>
          <p:sp>
            <p:nvSpPr>
              <p:cNvPr id="3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p>
                <a:endParaRPr lang="zh-CN" altLang="en-US"/>
              </a:p>
            </p:txBody>
          </p:sp>
          <p:sp>
            <p:nvSpPr>
              <p:cNvPr id="3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p>
                <a:endParaRPr lang="zh-CN" altLang="en-US"/>
              </a:p>
            </p:txBody>
          </p:sp>
        </p:grpSp>
        <p:sp>
          <p:nvSpPr>
            <p:cNvPr id="3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tx1">
                  <a:lumMod val="75000"/>
                  <a:lumOff val="25000"/>
                </a:schemeClr>
              </a:solidFill>
              <a:prstDash val="sysDash"/>
              <a:miter lim="800000"/>
            </a:ln>
            <a:effectLst/>
          </p:spPr>
          <p:txBody>
            <a:bodyPr vert="horz" wrap="square" lIns="91416" tIns="45708" rIns="91416" bIns="45708" numCol="1" anchor="t" anchorCtr="0" compatLnSpc="1"/>
            <a:lstStyle/>
            <a:p>
              <a:endParaRPr lang="zh-CN" altLang="en-US"/>
            </a:p>
          </p:txBody>
        </p:sp>
      </p:grpSp>
      <p:grpSp>
        <p:nvGrpSpPr>
          <p:cNvPr id="40" name="组合 39"/>
          <p:cNvGrpSpPr/>
          <p:nvPr/>
        </p:nvGrpSpPr>
        <p:grpSpPr>
          <a:xfrm>
            <a:off x="9745644" y="3904411"/>
            <a:ext cx="670385" cy="604428"/>
            <a:chOff x="5424755" y="1340768"/>
            <a:chExt cx="670560" cy="604586"/>
          </a:xfrm>
        </p:grpSpPr>
        <p:grpSp>
          <p:nvGrpSpPr>
            <p:cNvPr id="41" name="组合 40"/>
            <p:cNvGrpSpPr/>
            <p:nvPr/>
          </p:nvGrpSpPr>
          <p:grpSpPr>
            <a:xfrm>
              <a:off x="5424755" y="1340768"/>
              <a:ext cx="670560" cy="604586"/>
              <a:chOff x="3720691" y="2824413"/>
              <a:chExt cx="1341120" cy="1209172"/>
            </a:xfrm>
          </p:grpSpPr>
          <p:sp>
            <p:nvSpPr>
              <p:cNvPr id="43"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p>
                <a:endParaRPr lang="zh-CN" altLang="en-US"/>
              </a:p>
            </p:txBody>
          </p:sp>
          <p:sp>
            <p:nvSpPr>
              <p:cNvPr id="44"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p>
                <a:endParaRPr lang="zh-CN" altLang="en-US"/>
              </a:p>
            </p:txBody>
          </p:sp>
        </p:grpSp>
        <p:sp>
          <p:nvSpPr>
            <p:cNvPr id="42"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tx1">
                  <a:lumMod val="75000"/>
                  <a:lumOff val="25000"/>
                </a:schemeClr>
              </a:solidFill>
              <a:prstDash val="sysDash"/>
              <a:miter lim="800000"/>
            </a:ln>
            <a:effectLst/>
          </p:spPr>
          <p:txBody>
            <a:bodyPr vert="horz" wrap="square" lIns="91416" tIns="45708" rIns="91416" bIns="45708" numCol="1" anchor="t" anchorCtr="0" compatLnSpc="1"/>
            <a:lstStyle/>
            <a:p>
              <a:endParaRPr lang="zh-CN" altLang="en-US"/>
            </a:p>
          </p:txBody>
        </p:sp>
      </p:grpSp>
      <p:sp>
        <p:nvSpPr>
          <p:cNvPr id="45" name="Freeform 261"/>
          <p:cNvSpPr/>
          <p:nvPr/>
        </p:nvSpPr>
        <p:spPr bwMode="auto">
          <a:xfrm>
            <a:off x="3870043" y="2880687"/>
            <a:ext cx="325791" cy="325791"/>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rgbClr val="14B28B"/>
          </a:solidFill>
          <a:ln>
            <a:noFill/>
          </a:ln>
        </p:spPr>
        <p:txBody>
          <a:bodyPr vert="horz" wrap="square" lIns="91416" tIns="45708" rIns="91416" bIns="45708" numCol="1" anchor="t" anchorCtr="0" compatLnSpc="1"/>
          <a:lstStyle/>
          <a:p>
            <a:endParaRPr lang="zh-CN" altLang="en-US">
              <a:solidFill>
                <a:schemeClr val="tx1">
                  <a:lumMod val="65000"/>
                  <a:lumOff val="35000"/>
                </a:schemeClr>
              </a:solidFill>
            </a:endParaRPr>
          </a:p>
        </p:txBody>
      </p:sp>
      <p:grpSp>
        <p:nvGrpSpPr>
          <p:cNvPr id="48" name="组合 47"/>
          <p:cNvGrpSpPr>
            <a:grpSpLocks noChangeAspect="1"/>
          </p:cNvGrpSpPr>
          <p:nvPr/>
        </p:nvGrpSpPr>
        <p:grpSpPr>
          <a:xfrm>
            <a:off x="5969632" y="3416253"/>
            <a:ext cx="354199" cy="303836"/>
            <a:chOff x="5084763" y="971548"/>
            <a:chExt cx="323865" cy="277813"/>
          </a:xfrm>
          <a:solidFill>
            <a:srgbClr val="14B28B"/>
          </a:solidFill>
        </p:grpSpPr>
        <p:sp>
          <p:nvSpPr>
            <p:cNvPr id="49"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0"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1"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52" name="Freeform 9"/>
          <p:cNvSpPr>
            <a:spLocks noEditPoints="1"/>
          </p:cNvSpPr>
          <p:nvPr/>
        </p:nvSpPr>
        <p:spPr bwMode="auto">
          <a:xfrm rot="19469485">
            <a:off x="7870535" y="3861109"/>
            <a:ext cx="378268" cy="403068"/>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rgbClr val="14B28B"/>
          </a:solidFill>
          <a:ln>
            <a:noFill/>
          </a:ln>
        </p:spPr>
        <p:txBody>
          <a:bodyPr vert="horz" wrap="square" lIns="91416" tIns="45708" rIns="91416" bIns="45708" numCol="1" anchor="t" anchorCtr="0" compatLnSpc="1"/>
          <a:lstStyle/>
          <a:p>
            <a:endParaRPr lang="zh-CN" altLang="en-US">
              <a:solidFill>
                <a:schemeClr val="tx1">
                  <a:lumMod val="65000"/>
                  <a:lumOff val="35000"/>
                </a:schemeClr>
              </a:solidFill>
            </a:endParaRPr>
          </a:p>
        </p:txBody>
      </p:sp>
      <p:sp>
        <p:nvSpPr>
          <p:cNvPr id="53" name="Freeform 206"/>
          <p:cNvSpPr>
            <a:spLocks noChangeAspect="1" noEditPoints="1"/>
          </p:cNvSpPr>
          <p:nvPr/>
        </p:nvSpPr>
        <p:spPr bwMode="auto">
          <a:xfrm>
            <a:off x="9931387" y="4025925"/>
            <a:ext cx="304543" cy="36812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14B28B"/>
          </a:solidFill>
          <a:ln>
            <a:noFill/>
          </a:ln>
        </p:spPr>
        <p:txBody>
          <a:bodyPr vert="horz" wrap="square" lIns="91416" tIns="45708" rIns="91416" bIns="45708"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54" name="矩形 53"/>
          <p:cNvSpPr/>
          <p:nvPr/>
        </p:nvSpPr>
        <p:spPr>
          <a:xfrm>
            <a:off x="848733" y="3357012"/>
            <a:ext cx="2138680" cy="1215390"/>
          </a:xfrm>
          <a:prstGeom prst="rect">
            <a:avLst/>
          </a:prstGeom>
        </p:spPr>
        <p:txBody>
          <a:bodyPr wrap="none">
            <a:spAutoFit/>
          </a:bodyPr>
          <a:lstStyle/>
          <a:p>
            <a:pPr algn="ctr">
              <a:lnSpc>
                <a:spcPct val="130000"/>
              </a:lnSpc>
              <a:defRPr/>
            </a:pPr>
            <a:r>
              <a:rPr lang="en-US" altLang="zh-CN" sz="1600" kern="100" dirty="0">
                <a:solidFill>
                  <a:srgbClr val="14B28B"/>
                </a:solidFill>
                <a:latin typeface="Impact MT Std" pitchFamily="34" charset="0"/>
                <a:ea typeface="微软雅黑" panose="020B0503020204020204" charset="-122"/>
                <a:cs typeface="Times New Roman" panose="02020603050405020304" pitchFamily="18" charset="0"/>
              </a:rPr>
              <a:t>2016</a:t>
            </a:r>
          </a:p>
          <a:p>
            <a:pPr algn="ctr">
              <a:spcBef>
                <a:spcPct val="0"/>
              </a:spcBef>
              <a:buFont typeface="Arial" panose="020B0604020202020204" pitchFamily="34" charset="0"/>
              <a:buNone/>
            </a:pPr>
            <a:r>
              <a:rPr lang="zh-CN" altLang="en-US" b="1" dirty="0">
                <a:solidFill>
                  <a:schemeClr val="bg1">
                    <a:lumMod val="50000"/>
                  </a:schemeClr>
                </a:solidFill>
                <a:latin typeface="微软雅黑" panose="020B0503020204020204" charset="-122"/>
                <a:ea typeface="微软雅黑" panose="020B0503020204020204" charset="-122"/>
                <a:cs typeface="Arial" panose="020B0604020202020204" pitchFamily="34" charset="0"/>
              </a:rPr>
              <a:t>点击输入标题</a:t>
            </a:r>
          </a:p>
          <a:p>
            <a:pPr algn="ctr">
              <a:spcBef>
                <a:spcPts val="375"/>
              </a:spcBef>
              <a:defRPr/>
            </a:pPr>
            <a:r>
              <a:rPr lang="zh-CN" altLang="en-US" sz="1400" kern="100" dirty="0">
                <a:solidFill>
                  <a:schemeClr val="bg1">
                    <a:lumMod val="50000"/>
                  </a:schemeClr>
                </a:solidFill>
                <a:latin typeface="Impact MT Std" pitchFamily="34" charset="0"/>
                <a:ea typeface="微软雅黑" panose="020B0503020204020204" charset="-122"/>
                <a:cs typeface="Times New Roman" panose="02020603050405020304" pitchFamily="18" charset="0"/>
              </a:rPr>
              <a:t>在此输入详细文字介绍，</a:t>
            </a:r>
            <a:endParaRPr lang="en-US" altLang="zh-CN" sz="1400" kern="100" dirty="0">
              <a:solidFill>
                <a:schemeClr val="bg1">
                  <a:lumMod val="50000"/>
                </a:schemeClr>
              </a:solidFill>
              <a:latin typeface="Impact MT Std" pitchFamily="34" charset="0"/>
              <a:ea typeface="微软雅黑" panose="020B0503020204020204" charset="-122"/>
              <a:cs typeface="Times New Roman" panose="02020603050405020304" pitchFamily="18" charset="0"/>
            </a:endParaRPr>
          </a:p>
          <a:p>
            <a:pPr algn="ctr">
              <a:spcBef>
                <a:spcPts val="375"/>
              </a:spcBef>
              <a:defRPr/>
            </a:pPr>
            <a:r>
              <a:rPr lang="zh-CN" altLang="en-US" sz="1400" kern="100" dirty="0">
                <a:solidFill>
                  <a:schemeClr val="bg1">
                    <a:lumMod val="50000"/>
                  </a:schemeClr>
                </a:solidFill>
                <a:latin typeface="Impact MT Std" pitchFamily="34" charset="0"/>
                <a:ea typeface="微软雅黑" panose="020B0503020204020204" charset="-122"/>
                <a:cs typeface="Times New Roman" panose="02020603050405020304" pitchFamily="18" charset="0"/>
              </a:rPr>
              <a:t>和详细信息。</a:t>
            </a:r>
          </a:p>
        </p:txBody>
      </p:sp>
      <p:sp>
        <p:nvSpPr>
          <p:cNvPr id="55" name="矩形 54"/>
          <p:cNvSpPr/>
          <p:nvPr/>
        </p:nvSpPr>
        <p:spPr>
          <a:xfrm>
            <a:off x="2939982" y="3404596"/>
            <a:ext cx="2138680" cy="1215390"/>
          </a:xfrm>
          <a:prstGeom prst="rect">
            <a:avLst/>
          </a:prstGeom>
        </p:spPr>
        <p:txBody>
          <a:bodyPr wrap="none">
            <a:spAutoFit/>
          </a:bodyPr>
          <a:lstStyle/>
          <a:p>
            <a:pPr algn="ctr">
              <a:lnSpc>
                <a:spcPct val="130000"/>
              </a:lnSpc>
              <a:defRPr/>
            </a:pPr>
            <a:r>
              <a:rPr lang="en-US" altLang="zh-CN" sz="1600" kern="100" dirty="0">
                <a:solidFill>
                  <a:srgbClr val="14B28B"/>
                </a:solidFill>
                <a:latin typeface="Impact MT Std" pitchFamily="34" charset="0"/>
                <a:ea typeface="微软雅黑" panose="020B0503020204020204" charset="-122"/>
                <a:cs typeface="Times New Roman" panose="02020603050405020304" pitchFamily="18" charset="0"/>
              </a:rPr>
              <a:t>2017</a:t>
            </a:r>
          </a:p>
          <a:p>
            <a:pPr algn="ctr">
              <a:spcBef>
                <a:spcPct val="0"/>
              </a:spcBef>
              <a:buFont typeface="Arial" panose="020B0604020202020204" pitchFamily="34" charset="0"/>
              <a:buNone/>
            </a:pPr>
            <a:r>
              <a:rPr lang="zh-CN" altLang="en-US" b="1" dirty="0">
                <a:solidFill>
                  <a:schemeClr val="bg1">
                    <a:lumMod val="50000"/>
                  </a:schemeClr>
                </a:solidFill>
                <a:latin typeface="微软雅黑" panose="020B0503020204020204" charset="-122"/>
                <a:ea typeface="微软雅黑" panose="020B0503020204020204" charset="-122"/>
                <a:cs typeface="Arial" panose="020B0604020202020204" pitchFamily="34" charset="0"/>
              </a:rPr>
              <a:t>点击输入标题</a:t>
            </a:r>
          </a:p>
          <a:p>
            <a:pPr algn="ctr">
              <a:spcBef>
                <a:spcPts val="375"/>
              </a:spcBef>
              <a:defRPr/>
            </a:pPr>
            <a:r>
              <a:rPr lang="zh-CN" altLang="en-US" sz="1400" kern="100" dirty="0">
                <a:solidFill>
                  <a:schemeClr val="bg1">
                    <a:lumMod val="50000"/>
                  </a:schemeClr>
                </a:solidFill>
                <a:latin typeface="Impact MT Std" pitchFamily="34" charset="0"/>
                <a:ea typeface="微软雅黑" panose="020B0503020204020204" charset="-122"/>
                <a:cs typeface="Times New Roman" panose="02020603050405020304" pitchFamily="18" charset="0"/>
              </a:rPr>
              <a:t>在此输入详细文字介绍，</a:t>
            </a:r>
            <a:endParaRPr lang="en-US" altLang="zh-CN" sz="1400" kern="100" dirty="0">
              <a:solidFill>
                <a:schemeClr val="bg1">
                  <a:lumMod val="50000"/>
                </a:schemeClr>
              </a:solidFill>
              <a:latin typeface="Impact MT Std" pitchFamily="34" charset="0"/>
              <a:ea typeface="微软雅黑" panose="020B0503020204020204" charset="-122"/>
              <a:cs typeface="Times New Roman" panose="02020603050405020304" pitchFamily="18" charset="0"/>
            </a:endParaRPr>
          </a:p>
          <a:p>
            <a:pPr algn="ctr">
              <a:spcBef>
                <a:spcPts val="375"/>
              </a:spcBef>
              <a:defRPr/>
            </a:pPr>
            <a:r>
              <a:rPr lang="zh-CN" altLang="en-US" sz="1400" kern="100" dirty="0">
                <a:solidFill>
                  <a:schemeClr val="bg1">
                    <a:lumMod val="50000"/>
                  </a:schemeClr>
                </a:solidFill>
                <a:latin typeface="Impact MT Std" pitchFamily="34" charset="0"/>
                <a:ea typeface="微软雅黑" panose="020B0503020204020204" charset="-122"/>
                <a:cs typeface="Times New Roman" panose="02020603050405020304" pitchFamily="18" charset="0"/>
              </a:rPr>
              <a:t>和详细信息。</a:t>
            </a:r>
          </a:p>
        </p:txBody>
      </p:sp>
      <p:sp>
        <p:nvSpPr>
          <p:cNvPr id="56" name="矩形 55"/>
          <p:cNvSpPr/>
          <p:nvPr/>
        </p:nvSpPr>
        <p:spPr>
          <a:xfrm>
            <a:off x="5026997" y="3908521"/>
            <a:ext cx="2138680" cy="1215390"/>
          </a:xfrm>
          <a:prstGeom prst="rect">
            <a:avLst/>
          </a:prstGeom>
        </p:spPr>
        <p:txBody>
          <a:bodyPr wrap="none">
            <a:spAutoFit/>
          </a:bodyPr>
          <a:lstStyle/>
          <a:p>
            <a:pPr algn="ctr">
              <a:lnSpc>
                <a:spcPct val="130000"/>
              </a:lnSpc>
              <a:defRPr/>
            </a:pPr>
            <a:r>
              <a:rPr lang="en-US" altLang="zh-CN" sz="1600" kern="100" dirty="0">
                <a:solidFill>
                  <a:srgbClr val="14B28B"/>
                </a:solidFill>
                <a:latin typeface="Impact MT Std" pitchFamily="34" charset="0"/>
                <a:ea typeface="微软雅黑" panose="020B0503020204020204" charset="-122"/>
                <a:cs typeface="Times New Roman" panose="02020603050405020304" pitchFamily="18" charset="0"/>
              </a:rPr>
              <a:t>2018</a:t>
            </a:r>
          </a:p>
          <a:p>
            <a:pPr algn="ctr">
              <a:spcBef>
                <a:spcPct val="0"/>
              </a:spcBef>
              <a:buFont typeface="Arial" panose="020B0604020202020204" pitchFamily="34" charset="0"/>
              <a:buNone/>
            </a:pPr>
            <a:r>
              <a:rPr lang="zh-CN" altLang="en-US" b="1" dirty="0">
                <a:solidFill>
                  <a:schemeClr val="bg1">
                    <a:lumMod val="50000"/>
                  </a:schemeClr>
                </a:solidFill>
                <a:latin typeface="微软雅黑" panose="020B0503020204020204" charset="-122"/>
                <a:ea typeface="微软雅黑" panose="020B0503020204020204" charset="-122"/>
                <a:cs typeface="Arial" panose="020B0604020202020204" pitchFamily="34" charset="0"/>
              </a:rPr>
              <a:t>点击输入标题</a:t>
            </a:r>
          </a:p>
          <a:p>
            <a:pPr algn="ctr">
              <a:spcBef>
                <a:spcPts val="375"/>
              </a:spcBef>
              <a:defRPr/>
            </a:pPr>
            <a:r>
              <a:rPr lang="zh-CN" altLang="en-US" sz="1400" kern="100" dirty="0">
                <a:solidFill>
                  <a:schemeClr val="bg1">
                    <a:lumMod val="50000"/>
                  </a:schemeClr>
                </a:solidFill>
                <a:latin typeface="Impact MT Std" pitchFamily="34" charset="0"/>
                <a:ea typeface="微软雅黑" panose="020B0503020204020204" charset="-122"/>
                <a:cs typeface="Times New Roman" panose="02020603050405020304" pitchFamily="18" charset="0"/>
              </a:rPr>
              <a:t>在此输入详细文字介绍，</a:t>
            </a:r>
            <a:endParaRPr lang="en-US" altLang="zh-CN" sz="1400" kern="100" dirty="0">
              <a:solidFill>
                <a:schemeClr val="bg1">
                  <a:lumMod val="50000"/>
                </a:schemeClr>
              </a:solidFill>
              <a:latin typeface="Impact MT Std" pitchFamily="34" charset="0"/>
              <a:ea typeface="微软雅黑" panose="020B0503020204020204" charset="-122"/>
              <a:cs typeface="Times New Roman" panose="02020603050405020304" pitchFamily="18" charset="0"/>
            </a:endParaRPr>
          </a:p>
          <a:p>
            <a:pPr algn="ctr">
              <a:spcBef>
                <a:spcPts val="375"/>
              </a:spcBef>
              <a:defRPr/>
            </a:pPr>
            <a:r>
              <a:rPr lang="zh-CN" altLang="en-US" sz="1400" kern="100" dirty="0">
                <a:solidFill>
                  <a:schemeClr val="bg1">
                    <a:lumMod val="50000"/>
                  </a:schemeClr>
                </a:solidFill>
                <a:latin typeface="Impact MT Std" pitchFamily="34" charset="0"/>
                <a:ea typeface="微软雅黑" panose="020B0503020204020204" charset="-122"/>
                <a:cs typeface="Times New Roman" panose="02020603050405020304" pitchFamily="18" charset="0"/>
              </a:rPr>
              <a:t>和详细信息。</a:t>
            </a:r>
          </a:p>
        </p:txBody>
      </p:sp>
      <p:sp>
        <p:nvSpPr>
          <p:cNvPr id="57" name="矩形 56"/>
          <p:cNvSpPr/>
          <p:nvPr/>
        </p:nvSpPr>
        <p:spPr>
          <a:xfrm>
            <a:off x="6970707" y="2349161"/>
            <a:ext cx="2138680" cy="1215390"/>
          </a:xfrm>
          <a:prstGeom prst="rect">
            <a:avLst/>
          </a:prstGeom>
        </p:spPr>
        <p:txBody>
          <a:bodyPr wrap="none">
            <a:spAutoFit/>
          </a:bodyPr>
          <a:lstStyle/>
          <a:p>
            <a:pPr algn="ctr">
              <a:lnSpc>
                <a:spcPct val="130000"/>
              </a:lnSpc>
              <a:defRPr/>
            </a:pPr>
            <a:r>
              <a:rPr lang="en-US" altLang="zh-CN" sz="1600" kern="100" dirty="0">
                <a:solidFill>
                  <a:srgbClr val="14B28B"/>
                </a:solidFill>
                <a:latin typeface="Impact MT Std" pitchFamily="34" charset="0"/>
                <a:ea typeface="微软雅黑" panose="020B0503020204020204" charset="-122"/>
                <a:cs typeface="Times New Roman" panose="02020603050405020304" pitchFamily="18" charset="0"/>
              </a:rPr>
              <a:t>2019</a:t>
            </a:r>
          </a:p>
          <a:p>
            <a:pPr algn="ctr">
              <a:spcBef>
                <a:spcPct val="0"/>
              </a:spcBef>
              <a:buFont typeface="Arial" panose="020B0604020202020204" pitchFamily="34" charset="0"/>
              <a:buNone/>
            </a:pPr>
            <a:r>
              <a:rPr lang="zh-CN" altLang="en-US" b="1" dirty="0">
                <a:solidFill>
                  <a:schemeClr val="bg1">
                    <a:lumMod val="50000"/>
                  </a:schemeClr>
                </a:solidFill>
                <a:latin typeface="微软雅黑" panose="020B0503020204020204" charset="-122"/>
                <a:ea typeface="微软雅黑" panose="020B0503020204020204" charset="-122"/>
                <a:cs typeface="Arial" panose="020B0604020202020204" pitchFamily="34" charset="0"/>
              </a:rPr>
              <a:t>点击输入标题</a:t>
            </a:r>
          </a:p>
          <a:p>
            <a:pPr algn="ctr">
              <a:spcBef>
                <a:spcPts val="375"/>
              </a:spcBef>
              <a:defRPr/>
            </a:pPr>
            <a:r>
              <a:rPr lang="zh-CN" altLang="en-US" sz="1400" kern="100" dirty="0">
                <a:solidFill>
                  <a:schemeClr val="bg1">
                    <a:lumMod val="50000"/>
                  </a:schemeClr>
                </a:solidFill>
                <a:latin typeface="Impact MT Std" pitchFamily="34" charset="0"/>
                <a:ea typeface="微软雅黑" panose="020B0503020204020204" charset="-122"/>
                <a:cs typeface="Times New Roman" panose="02020603050405020304" pitchFamily="18" charset="0"/>
              </a:rPr>
              <a:t>在此输入详细文字介绍，</a:t>
            </a:r>
            <a:endParaRPr lang="en-US" altLang="zh-CN" sz="1400" kern="100" dirty="0">
              <a:solidFill>
                <a:schemeClr val="bg1">
                  <a:lumMod val="50000"/>
                </a:schemeClr>
              </a:solidFill>
              <a:latin typeface="Impact MT Std" pitchFamily="34" charset="0"/>
              <a:ea typeface="微软雅黑" panose="020B0503020204020204" charset="-122"/>
              <a:cs typeface="Times New Roman" panose="02020603050405020304" pitchFamily="18" charset="0"/>
            </a:endParaRPr>
          </a:p>
          <a:p>
            <a:pPr algn="ctr">
              <a:spcBef>
                <a:spcPts val="375"/>
              </a:spcBef>
              <a:defRPr/>
            </a:pPr>
            <a:r>
              <a:rPr lang="zh-CN" altLang="en-US" sz="1400" kern="100" dirty="0">
                <a:solidFill>
                  <a:schemeClr val="bg1">
                    <a:lumMod val="50000"/>
                  </a:schemeClr>
                </a:solidFill>
                <a:latin typeface="Impact MT Std" pitchFamily="34" charset="0"/>
                <a:ea typeface="微软雅黑" panose="020B0503020204020204" charset="-122"/>
                <a:cs typeface="Times New Roman" panose="02020603050405020304" pitchFamily="18" charset="0"/>
              </a:rPr>
              <a:t>和详细信息。</a:t>
            </a:r>
          </a:p>
        </p:txBody>
      </p:sp>
      <p:sp>
        <p:nvSpPr>
          <p:cNvPr id="58" name="矩形 57"/>
          <p:cNvSpPr/>
          <p:nvPr/>
        </p:nvSpPr>
        <p:spPr>
          <a:xfrm>
            <a:off x="8986406" y="2468736"/>
            <a:ext cx="2138680" cy="1215390"/>
          </a:xfrm>
          <a:prstGeom prst="rect">
            <a:avLst/>
          </a:prstGeom>
        </p:spPr>
        <p:txBody>
          <a:bodyPr wrap="none">
            <a:spAutoFit/>
          </a:bodyPr>
          <a:lstStyle/>
          <a:p>
            <a:pPr algn="ctr">
              <a:lnSpc>
                <a:spcPct val="130000"/>
              </a:lnSpc>
              <a:defRPr/>
            </a:pPr>
            <a:r>
              <a:rPr lang="en-US" altLang="zh-CN" sz="1600" kern="100" dirty="0">
                <a:solidFill>
                  <a:srgbClr val="14B28B"/>
                </a:solidFill>
                <a:latin typeface="Impact MT Std" pitchFamily="34" charset="0"/>
                <a:ea typeface="微软雅黑" panose="020B0503020204020204" charset="-122"/>
                <a:cs typeface="Times New Roman" panose="02020603050405020304" pitchFamily="18" charset="0"/>
              </a:rPr>
              <a:t>2020</a:t>
            </a:r>
          </a:p>
          <a:p>
            <a:pPr algn="ctr">
              <a:spcBef>
                <a:spcPct val="0"/>
              </a:spcBef>
              <a:buFont typeface="Arial" panose="020B0604020202020204" pitchFamily="34" charset="0"/>
              <a:buNone/>
            </a:pPr>
            <a:r>
              <a:rPr lang="zh-CN" altLang="en-US" b="1" dirty="0">
                <a:solidFill>
                  <a:schemeClr val="bg1">
                    <a:lumMod val="50000"/>
                  </a:schemeClr>
                </a:solidFill>
                <a:latin typeface="微软雅黑" panose="020B0503020204020204" charset="-122"/>
                <a:ea typeface="微软雅黑" panose="020B0503020204020204" charset="-122"/>
                <a:cs typeface="Arial" panose="020B0604020202020204" pitchFamily="34" charset="0"/>
              </a:rPr>
              <a:t>点击输入标题</a:t>
            </a:r>
          </a:p>
          <a:p>
            <a:pPr algn="ctr">
              <a:spcBef>
                <a:spcPts val="375"/>
              </a:spcBef>
              <a:defRPr/>
            </a:pPr>
            <a:r>
              <a:rPr lang="zh-CN" altLang="en-US" sz="1400" kern="100" dirty="0">
                <a:solidFill>
                  <a:schemeClr val="bg1">
                    <a:lumMod val="50000"/>
                  </a:schemeClr>
                </a:solidFill>
                <a:latin typeface="Impact MT Std" pitchFamily="34" charset="0"/>
                <a:ea typeface="微软雅黑" panose="020B0503020204020204" charset="-122"/>
                <a:cs typeface="Times New Roman" panose="02020603050405020304" pitchFamily="18" charset="0"/>
              </a:rPr>
              <a:t>在此输入详细文字介绍，</a:t>
            </a:r>
            <a:endParaRPr lang="en-US" altLang="zh-CN" sz="1400" kern="100" dirty="0">
              <a:solidFill>
                <a:schemeClr val="bg1">
                  <a:lumMod val="50000"/>
                </a:schemeClr>
              </a:solidFill>
              <a:latin typeface="Impact MT Std" pitchFamily="34" charset="0"/>
              <a:ea typeface="微软雅黑" panose="020B0503020204020204" charset="-122"/>
              <a:cs typeface="Times New Roman" panose="02020603050405020304" pitchFamily="18" charset="0"/>
            </a:endParaRPr>
          </a:p>
          <a:p>
            <a:pPr algn="ctr">
              <a:spcBef>
                <a:spcPts val="375"/>
              </a:spcBef>
              <a:defRPr/>
            </a:pPr>
            <a:r>
              <a:rPr lang="zh-CN" altLang="en-US" sz="1400" kern="100" dirty="0">
                <a:solidFill>
                  <a:schemeClr val="bg1">
                    <a:lumMod val="50000"/>
                  </a:schemeClr>
                </a:solidFill>
                <a:latin typeface="Impact MT Std" pitchFamily="34" charset="0"/>
                <a:ea typeface="微软雅黑" panose="020B0503020204020204" charset="-122"/>
                <a:cs typeface="Times New Roman" panose="02020603050405020304" pitchFamily="18" charset="0"/>
              </a:rPr>
              <a:t>和详细信息。</a:t>
            </a:r>
          </a:p>
        </p:txBody>
      </p:sp>
      <p:grpSp>
        <p:nvGrpSpPr>
          <p:cNvPr id="59" name="组合 58"/>
          <p:cNvGrpSpPr/>
          <p:nvPr/>
        </p:nvGrpSpPr>
        <p:grpSpPr>
          <a:xfrm>
            <a:off x="10200061" y="2380667"/>
            <a:ext cx="278312" cy="184463"/>
            <a:chOff x="9482595" y="2565731"/>
            <a:chExt cx="278384" cy="184511"/>
          </a:xfrm>
        </p:grpSpPr>
        <p:sp>
          <p:nvSpPr>
            <p:cNvPr id="60" name="椭圆 59"/>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335709" y="175821"/>
            <a:ext cx="670385" cy="604428"/>
            <a:chOff x="5424755" y="1340768"/>
            <a:chExt cx="670560" cy="604586"/>
          </a:xfrm>
        </p:grpSpPr>
        <p:grpSp>
          <p:nvGrpSpPr>
            <p:cNvPr id="63" name="组合 62"/>
            <p:cNvGrpSpPr/>
            <p:nvPr/>
          </p:nvGrpSpPr>
          <p:grpSpPr>
            <a:xfrm>
              <a:off x="5424755" y="1340768"/>
              <a:ext cx="670560" cy="604586"/>
              <a:chOff x="3720691" y="2824413"/>
              <a:chExt cx="1341120" cy="1209172"/>
            </a:xfrm>
          </p:grpSpPr>
          <p:sp>
            <p:nvSpPr>
              <p:cNvPr id="65"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p>
                <a:endParaRPr lang="zh-CN" altLang="en-US"/>
              </a:p>
            </p:txBody>
          </p:sp>
          <p:sp>
            <p:nvSpPr>
              <p:cNvPr id="66"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p>
                <a:endParaRPr lang="zh-CN" altLang="en-US"/>
              </a:p>
            </p:txBody>
          </p:sp>
        </p:grpSp>
        <p:sp>
          <p:nvSpPr>
            <p:cNvPr id="64"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tx1">
                  <a:lumMod val="75000"/>
                  <a:lumOff val="25000"/>
                </a:schemeClr>
              </a:solidFill>
              <a:prstDash val="sysDash"/>
              <a:miter lim="800000"/>
            </a:ln>
            <a:effectLst/>
          </p:spPr>
          <p:txBody>
            <a:bodyPr vert="horz" wrap="square" lIns="91416" tIns="45708" rIns="91416" bIns="45708" numCol="1" anchor="t" anchorCtr="0" compatLnSpc="1"/>
            <a:lstStyle/>
            <a:p>
              <a:endParaRPr lang="zh-CN" altLang="en-US"/>
            </a:p>
          </p:txBody>
        </p:sp>
      </p:grpSp>
      <p:sp>
        <p:nvSpPr>
          <p:cNvPr id="67" name="文本框 9"/>
          <p:cNvSpPr txBox="1"/>
          <p:nvPr/>
        </p:nvSpPr>
        <p:spPr>
          <a:xfrm>
            <a:off x="1092541" y="259660"/>
            <a:ext cx="3674040" cy="477520"/>
          </a:xfrm>
          <a:prstGeom prst="rect">
            <a:avLst/>
          </a:prstGeom>
          <a:noFill/>
        </p:spPr>
        <p:txBody>
          <a:bodyPr wrap="square" lIns="68562" tIns="34281" rIns="68562" bIns="34281" rtlCol="0">
            <a:spAutoFit/>
          </a:bodyPr>
          <a:lstStyle/>
          <a:p>
            <a:r>
              <a:rPr lang="zh-CN" altLang="en-US" sz="2665" b="1" dirty="0">
                <a:solidFill>
                  <a:srgbClr val="14B28B"/>
                </a:solidFill>
                <a:latin typeface="微软雅黑" panose="020B0503020204020204" charset="-122"/>
                <a:ea typeface="微软雅黑" panose="020B0503020204020204" charset="-122"/>
              </a:rPr>
              <a:t>单击填加文本或标题</a:t>
            </a:r>
          </a:p>
        </p:txBody>
      </p:sp>
      <p:cxnSp>
        <p:nvCxnSpPr>
          <p:cNvPr id="69" name="直接连接符 68"/>
          <p:cNvCxnSpPr/>
          <p:nvPr/>
        </p:nvCxnSpPr>
        <p:spPr>
          <a:xfrm flipV="1">
            <a:off x="1054472" y="740703"/>
            <a:ext cx="10910340" cy="79095"/>
          </a:xfrm>
          <a:prstGeom prst="line">
            <a:avLst/>
          </a:prstGeom>
          <a:ln>
            <a:solidFill>
              <a:srgbClr val="14B28B"/>
            </a:solidFill>
            <a:prstDash val="dash"/>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a:off x="11664619" y="389975"/>
            <a:ext cx="258652" cy="233204"/>
            <a:chOff x="3720691" y="2824413"/>
            <a:chExt cx="1341120" cy="1209172"/>
          </a:xfrm>
          <a:solidFill>
            <a:srgbClr val="14B28B"/>
          </a:solidFill>
        </p:grpSpPr>
        <p:sp>
          <p:nvSpPr>
            <p:cNvPr id="7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7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sp>
        <p:nvSpPr>
          <p:cNvPr id="76" name="KSO_Shape"/>
          <p:cNvSpPr/>
          <p:nvPr/>
        </p:nvSpPr>
        <p:spPr bwMode="auto">
          <a:xfrm>
            <a:off x="499617" y="350443"/>
            <a:ext cx="339617" cy="233204"/>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14B28B"/>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0-#ppt_w/2"/>
                                          </p:val>
                                        </p:tav>
                                        <p:tav tm="100000">
                                          <p:val>
                                            <p:strVal val="#ppt_x"/>
                                          </p:val>
                                        </p:tav>
                                      </p:tavLst>
                                    </p:anim>
                                    <p:anim calcmode="lin" valueType="num">
                                      <p:cBhvr additive="base">
                                        <p:cTn id="8" dur="500" fill="hold"/>
                                        <p:tgtEl>
                                          <p:spTgt spid="6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additive="base">
                                        <p:cTn id="11" dur="500" fill="hold"/>
                                        <p:tgtEl>
                                          <p:spTgt spid="76"/>
                                        </p:tgtEl>
                                        <p:attrNameLst>
                                          <p:attrName>ppt_x</p:attrName>
                                        </p:attrNameLst>
                                      </p:cBhvr>
                                      <p:tavLst>
                                        <p:tav tm="0">
                                          <p:val>
                                            <p:strVal val="0-#ppt_w/2"/>
                                          </p:val>
                                        </p:tav>
                                        <p:tav tm="100000">
                                          <p:val>
                                            <p:strVal val="#ppt_x"/>
                                          </p:val>
                                        </p:tav>
                                      </p:tavLst>
                                    </p:anim>
                                    <p:anim calcmode="lin" valueType="num">
                                      <p:cBhvr additive="base">
                                        <p:cTn id="12" dur="500" fill="hold"/>
                                        <p:tgtEl>
                                          <p:spTgt spid="7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73"/>
                                        </p:tgtEl>
                                        <p:attrNameLst>
                                          <p:attrName>style.visibility</p:attrName>
                                        </p:attrNameLst>
                                      </p:cBhvr>
                                      <p:to>
                                        <p:strVal val="visible"/>
                                      </p:to>
                                    </p:set>
                                    <p:anim calcmode="lin" valueType="num">
                                      <p:cBhvr additive="base">
                                        <p:cTn id="15" dur="500" fill="hold"/>
                                        <p:tgtEl>
                                          <p:spTgt spid="73"/>
                                        </p:tgtEl>
                                        <p:attrNameLst>
                                          <p:attrName>ppt_x</p:attrName>
                                        </p:attrNameLst>
                                      </p:cBhvr>
                                      <p:tavLst>
                                        <p:tav tm="0">
                                          <p:val>
                                            <p:strVal val="1+#ppt_w/2"/>
                                          </p:val>
                                        </p:tav>
                                        <p:tav tm="100000">
                                          <p:val>
                                            <p:strVal val="#ppt_x"/>
                                          </p:val>
                                        </p:tav>
                                      </p:tavLst>
                                    </p:anim>
                                    <p:anim calcmode="lin" valueType="num">
                                      <p:cBhvr additive="base">
                                        <p:cTn id="16" dur="500" fill="hold"/>
                                        <p:tgtEl>
                                          <p:spTgt spid="7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1000"/>
                                        <p:tgtEl>
                                          <p:spTgt spid="15"/>
                                        </p:tgtEl>
                                      </p:cBhvr>
                                    </p:animEffect>
                                  </p:childTnLst>
                                </p:cTn>
                              </p:par>
                              <p:par>
                                <p:cTn id="21" presetID="2" presetClass="entr" presetSubtype="12" fill="hold" nodeType="withEffect">
                                  <p:stCondLst>
                                    <p:cond delay="5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12" fill="hold" nodeType="withEffect">
                                  <p:stCondLst>
                                    <p:cond delay="5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0-#ppt_w/2"/>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12" fill="hold" nodeType="withEffect">
                                  <p:stCondLst>
                                    <p:cond delay="50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0-#ppt_w/2"/>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12" fill="hold" nodeType="withEffect">
                                  <p:stCondLst>
                                    <p:cond delay="50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fill="hold"/>
                                        <p:tgtEl>
                                          <p:spTgt spid="35"/>
                                        </p:tgtEl>
                                        <p:attrNameLst>
                                          <p:attrName>ppt_x</p:attrName>
                                        </p:attrNameLst>
                                      </p:cBhvr>
                                      <p:tavLst>
                                        <p:tav tm="0">
                                          <p:val>
                                            <p:strVal val="0-#ppt_w/2"/>
                                          </p:val>
                                        </p:tav>
                                        <p:tav tm="100000">
                                          <p:val>
                                            <p:strVal val="#ppt_x"/>
                                          </p:val>
                                        </p:tav>
                                      </p:tavLst>
                                    </p:anim>
                                    <p:anim calcmode="lin" valueType="num">
                                      <p:cBhvr additive="base">
                                        <p:cTn id="36" dur="500" fill="hold"/>
                                        <p:tgtEl>
                                          <p:spTgt spid="35"/>
                                        </p:tgtEl>
                                        <p:attrNameLst>
                                          <p:attrName>ppt_y</p:attrName>
                                        </p:attrNameLst>
                                      </p:cBhvr>
                                      <p:tavLst>
                                        <p:tav tm="0">
                                          <p:val>
                                            <p:strVal val="1+#ppt_h/2"/>
                                          </p:val>
                                        </p:tav>
                                        <p:tav tm="100000">
                                          <p:val>
                                            <p:strVal val="#ppt_y"/>
                                          </p:val>
                                        </p:tav>
                                      </p:tavLst>
                                    </p:anim>
                                  </p:childTnLst>
                                </p:cTn>
                              </p:par>
                              <p:par>
                                <p:cTn id="37" presetID="2" presetClass="entr" presetSubtype="12" fill="hold" nodeType="withEffect">
                                  <p:stCondLst>
                                    <p:cond delay="50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0-#ppt_w/2"/>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100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2000"/>
                                        <p:tgtEl>
                                          <p:spTgt spid="23"/>
                                        </p:tgtEl>
                                      </p:cBhvr>
                                    </p:animEffect>
                                    <p:anim calcmode="lin" valueType="num">
                                      <p:cBhvr>
                                        <p:cTn id="44" dur="2000" fill="hold"/>
                                        <p:tgtEl>
                                          <p:spTgt spid="23"/>
                                        </p:tgtEl>
                                        <p:attrNameLst>
                                          <p:attrName>ppt_w</p:attrName>
                                        </p:attrNameLst>
                                      </p:cBhvr>
                                      <p:tavLst>
                                        <p:tav tm="0" fmla="#ppt_w*sin(2.5*pi*$)">
                                          <p:val>
                                            <p:fltVal val="0"/>
                                          </p:val>
                                        </p:tav>
                                        <p:tav tm="100000">
                                          <p:val>
                                            <p:fltVal val="1"/>
                                          </p:val>
                                        </p:tav>
                                      </p:tavLst>
                                    </p:anim>
                                    <p:anim calcmode="lin" valueType="num">
                                      <p:cBhvr>
                                        <p:cTn id="45" dur="2000" fill="hold"/>
                                        <p:tgtEl>
                                          <p:spTgt spid="23"/>
                                        </p:tgtEl>
                                        <p:attrNameLst>
                                          <p:attrName>ppt_h</p:attrName>
                                        </p:attrNameLst>
                                      </p:cBhvr>
                                      <p:tavLst>
                                        <p:tav tm="0">
                                          <p:val>
                                            <p:strVal val="#ppt_h"/>
                                          </p:val>
                                        </p:tav>
                                        <p:tav tm="100000">
                                          <p:val>
                                            <p:strVal val="#ppt_h"/>
                                          </p:val>
                                        </p:tav>
                                      </p:tavLst>
                                    </p:anim>
                                  </p:childTnLst>
                                </p:cTn>
                              </p:par>
                              <p:par>
                                <p:cTn id="46" presetID="45" presetClass="entr" presetSubtype="0" fill="hold" grpId="0" nodeType="withEffect">
                                  <p:stCondLst>
                                    <p:cond delay="100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2000"/>
                                        <p:tgtEl>
                                          <p:spTgt spid="45"/>
                                        </p:tgtEl>
                                      </p:cBhvr>
                                    </p:animEffect>
                                    <p:anim calcmode="lin" valueType="num">
                                      <p:cBhvr>
                                        <p:cTn id="49" dur="2000" fill="hold"/>
                                        <p:tgtEl>
                                          <p:spTgt spid="45"/>
                                        </p:tgtEl>
                                        <p:attrNameLst>
                                          <p:attrName>ppt_w</p:attrName>
                                        </p:attrNameLst>
                                      </p:cBhvr>
                                      <p:tavLst>
                                        <p:tav tm="0" fmla="#ppt_w*sin(2.5*pi*$)">
                                          <p:val>
                                            <p:fltVal val="0"/>
                                          </p:val>
                                        </p:tav>
                                        <p:tav tm="100000">
                                          <p:val>
                                            <p:fltVal val="1"/>
                                          </p:val>
                                        </p:tav>
                                      </p:tavLst>
                                    </p:anim>
                                    <p:anim calcmode="lin" valueType="num">
                                      <p:cBhvr>
                                        <p:cTn id="50" dur="2000" fill="hold"/>
                                        <p:tgtEl>
                                          <p:spTgt spid="45"/>
                                        </p:tgtEl>
                                        <p:attrNameLst>
                                          <p:attrName>ppt_h</p:attrName>
                                        </p:attrNameLst>
                                      </p:cBhvr>
                                      <p:tavLst>
                                        <p:tav tm="0">
                                          <p:val>
                                            <p:strVal val="#ppt_h"/>
                                          </p:val>
                                        </p:tav>
                                        <p:tav tm="100000">
                                          <p:val>
                                            <p:strVal val="#ppt_h"/>
                                          </p:val>
                                        </p:tav>
                                      </p:tavLst>
                                    </p:anim>
                                  </p:childTnLst>
                                </p:cTn>
                              </p:par>
                              <p:par>
                                <p:cTn id="51" presetID="45" presetClass="entr" presetSubtype="0" fill="hold" nodeType="withEffect">
                                  <p:stCondLst>
                                    <p:cond delay="10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2000"/>
                                        <p:tgtEl>
                                          <p:spTgt spid="48"/>
                                        </p:tgtEl>
                                      </p:cBhvr>
                                    </p:animEffect>
                                    <p:anim calcmode="lin" valueType="num">
                                      <p:cBhvr>
                                        <p:cTn id="54" dur="2000" fill="hold"/>
                                        <p:tgtEl>
                                          <p:spTgt spid="48"/>
                                        </p:tgtEl>
                                        <p:attrNameLst>
                                          <p:attrName>ppt_w</p:attrName>
                                        </p:attrNameLst>
                                      </p:cBhvr>
                                      <p:tavLst>
                                        <p:tav tm="0" fmla="#ppt_w*sin(2.5*pi*$)">
                                          <p:val>
                                            <p:fltVal val="0"/>
                                          </p:val>
                                        </p:tav>
                                        <p:tav tm="100000">
                                          <p:val>
                                            <p:fltVal val="1"/>
                                          </p:val>
                                        </p:tav>
                                      </p:tavLst>
                                    </p:anim>
                                    <p:anim calcmode="lin" valueType="num">
                                      <p:cBhvr>
                                        <p:cTn id="55" dur="2000" fill="hold"/>
                                        <p:tgtEl>
                                          <p:spTgt spid="48"/>
                                        </p:tgtEl>
                                        <p:attrNameLst>
                                          <p:attrName>ppt_h</p:attrName>
                                        </p:attrNameLst>
                                      </p:cBhvr>
                                      <p:tavLst>
                                        <p:tav tm="0">
                                          <p:val>
                                            <p:strVal val="#ppt_h"/>
                                          </p:val>
                                        </p:tav>
                                        <p:tav tm="100000">
                                          <p:val>
                                            <p:strVal val="#ppt_h"/>
                                          </p:val>
                                        </p:tav>
                                      </p:tavLst>
                                    </p:anim>
                                  </p:childTnLst>
                                </p:cTn>
                              </p:par>
                              <p:par>
                                <p:cTn id="56" presetID="45" presetClass="entr" presetSubtype="0" fill="hold" grpId="0" nodeType="withEffect">
                                  <p:stCondLst>
                                    <p:cond delay="100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2000"/>
                                        <p:tgtEl>
                                          <p:spTgt spid="52"/>
                                        </p:tgtEl>
                                      </p:cBhvr>
                                    </p:animEffect>
                                    <p:anim calcmode="lin" valueType="num">
                                      <p:cBhvr>
                                        <p:cTn id="59" dur="2000" fill="hold"/>
                                        <p:tgtEl>
                                          <p:spTgt spid="52"/>
                                        </p:tgtEl>
                                        <p:attrNameLst>
                                          <p:attrName>ppt_w</p:attrName>
                                        </p:attrNameLst>
                                      </p:cBhvr>
                                      <p:tavLst>
                                        <p:tav tm="0" fmla="#ppt_w*sin(2.5*pi*$)">
                                          <p:val>
                                            <p:fltVal val="0"/>
                                          </p:val>
                                        </p:tav>
                                        <p:tav tm="100000">
                                          <p:val>
                                            <p:fltVal val="1"/>
                                          </p:val>
                                        </p:tav>
                                      </p:tavLst>
                                    </p:anim>
                                    <p:anim calcmode="lin" valueType="num">
                                      <p:cBhvr>
                                        <p:cTn id="60" dur="2000" fill="hold"/>
                                        <p:tgtEl>
                                          <p:spTgt spid="52"/>
                                        </p:tgtEl>
                                        <p:attrNameLst>
                                          <p:attrName>ppt_h</p:attrName>
                                        </p:attrNameLst>
                                      </p:cBhvr>
                                      <p:tavLst>
                                        <p:tav tm="0">
                                          <p:val>
                                            <p:strVal val="#ppt_h"/>
                                          </p:val>
                                        </p:tav>
                                        <p:tav tm="100000">
                                          <p:val>
                                            <p:strVal val="#ppt_h"/>
                                          </p:val>
                                        </p:tav>
                                      </p:tavLst>
                                    </p:anim>
                                  </p:childTnLst>
                                </p:cTn>
                              </p:par>
                              <p:par>
                                <p:cTn id="61" presetID="45" presetClass="entr" presetSubtype="0" fill="hold" grpId="0" nodeType="withEffect">
                                  <p:stCondLst>
                                    <p:cond delay="100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2000"/>
                                        <p:tgtEl>
                                          <p:spTgt spid="53"/>
                                        </p:tgtEl>
                                      </p:cBhvr>
                                    </p:animEffect>
                                    <p:anim calcmode="lin" valueType="num">
                                      <p:cBhvr>
                                        <p:cTn id="64" dur="2000" fill="hold"/>
                                        <p:tgtEl>
                                          <p:spTgt spid="53"/>
                                        </p:tgtEl>
                                        <p:attrNameLst>
                                          <p:attrName>ppt_w</p:attrName>
                                        </p:attrNameLst>
                                      </p:cBhvr>
                                      <p:tavLst>
                                        <p:tav tm="0" fmla="#ppt_w*sin(2.5*pi*$)">
                                          <p:val>
                                            <p:fltVal val="0"/>
                                          </p:val>
                                        </p:tav>
                                        <p:tav tm="100000">
                                          <p:val>
                                            <p:fltVal val="1"/>
                                          </p:val>
                                        </p:tav>
                                      </p:tavLst>
                                    </p:anim>
                                    <p:anim calcmode="lin" valueType="num">
                                      <p:cBhvr>
                                        <p:cTn id="65" dur="2000" fill="hold"/>
                                        <p:tgtEl>
                                          <p:spTgt spid="53"/>
                                        </p:tgtEl>
                                        <p:attrNameLst>
                                          <p:attrName>ppt_h</p:attrName>
                                        </p:attrNameLst>
                                      </p:cBhvr>
                                      <p:tavLst>
                                        <p:tav tm="0">
                                          <p:val>
                                            <p:strVal val="#ppt_h"/>
                                          </p:val>
                                        </p:tav>
                                        <p:tav tm="100000">
                                          <p:val>
                                            <p:strVal val="#ppt_h"/>
                                          </p:val>
                                        </p:tav>
                                      </p:tavLst>
                                    </p:anim>
                                  </p:childTnLst>
                                </p:cTn>
                              </p:par>
                              <p:par>
                                <p:cTn id="66" presetID="22" presetClass="entr" presetSubtype="1" fill="hold" grpId="0" nodeType="withEffect">
                                  <p:stCondLst>
                                    <p:cond delay="2500"/>
                                  </p:stCondLst>
                                  <p:childTnLst>
                                    <p:set>
                                      <p:cBhvr>
                                        <p:cTn id="67" dur="1" fill="hold">
                                          <p:stCondLst>
                                            <p:cond delay="0"/>
                                          </p:stCondLst>
                                        </p:cTn>
                                        <p:tgtEl>
                                          <p:spTgt spid="54"/>
                                        </p:tgtEl>
                                        <p:attrNameLst>
                                          <p:attrName>style.visibility</p:attrName>
                                        </p:attrNameLst>
                                      </p:cBhvr>
                                      <p:to>
                                        <p:strVal val="visible"/>
                                      </p:to>
                                    </p:set>
                                    <p:animEffect transition="in" filter="wipe(up)">
                                      <p:cBhvr>
                                        <p:cTn id="68" dur="500"/>
                                        <p:tgtEl>
                                          <p:spTgt spid="54"/>
                                        </p:tgtEl>
                                      </p:cBhvr>
                                    </p:animEffect>
                                  </p:childTnLst>
                                </p:cTn>
                              </p:par>
                              <p:par>
                                <p:cTn id="69" presetID="22" presetClass="entr" presetSubtype="1" fill="hold" grpId="0" nodeType="withEffect">
                                  <p:stCondLst>
                                    <p:cond delay="2500"/>
                                  </p:stCondLst>
                                  <p:childTnLst>
                                    <p:set>
                                      <p:cBhvr>
                                        <p:cTn id="70" dur="1" fill="hold">
                                          <p:stCondLst>
                                            <p:cond delay="0"/>
                                          </p:stCondLst>
                                        </p:cTn>
                                        <p:tgtEl>
                                          <p:spTgt spid="55"/>
                                        </p:tgtEl>
                                        <p:attrNameLst>
                                          <p:attrName>style.visibility</p:attrName>
                                        </p:attrNameLst>
                                      </p:cBhvr>
                                      <p:to>
                                        <p:strVal val="visible"/>
                                      </p:to>
                                    </p:set>
                                    <p:animEffect transition="in" filter="wipe(up)">
                                      <p:cBhvr>
                                        <p:cTn id="71" dur="500"/>
                                        <p:tgtEl>
                                          <p:spTgt spid="55"/>
                                        </p:tgtEl>
                                      </p:cBhvr>
                                    </p:animEffect>
                                  </p:childTnLst>
                                </p:cTn>
                              </p:par>
                              <p:par>
                                <p:cTn id="72" presetID="22" presetClass="entr" presetSubtype="1" fill="hold" grpId="0" nodeType="withEffect">
                                  <p:stCondLst>
                                    <p:cond delay="2500"/>
                                  </p:stCondLst>
                                  <p:childTnLst>
                                    <p:set>
                                      <p:cBhvr>
                                        <p:cTn id="73" dur="1" fill="hold">
                                          <p:stCondLst>
                                            <p:cond delay="0"/>
                                          </p:stCondLst>
                                        </p:cTn>
                                        <p:tgtEl>
                                          <p:spTgt spid="56"/>
                                        </p:tgtEl>
                                        <p:attrNameLst>
                                          <p:attrName>style.visibility</p:attrName>
                                        </p:attrNameLst>
                                      </p:cBhvr>
                                      <p:to>
                                        <p:strVal val="visible"/>
                                      </p:to>
                                    </p:set>
                                    <p:animEffect transition="in" filter="wipe(up)">
                                      <p:cBhvr>
                                        <p:cTn id="74" dur="500"/>
                                        <p:tgtEl>
                                          <p:spTgt spid="56"/>
                                        </p:tgtEl>
                                      </p:cBhvr>
                                    </p:animEffect>
                                  </p:childTnLst>
                                </p:cTn>
                              </p:par>
                              <p:par>
                                <p:cTn id="75" presetID="22" presetClass="entr" presetSubtype="1" fill="hold" grpId="0" nodeType="withEffect">
                                  <p:stCondLst>
                                    <p:cond delay="2500"/>
                                  </p:stCondLst>
                                  <p:childTnLst>
                                    <p:set>
                                      <p:cBhvr>
                                        <p:cTn id="76" dur="1" fill="hold">
                                          <p:stCondLst>
                                            <p:cond delay="0"/>
                                          </p:stCondLst>
                                        </p:cTn>
                                        <p:tgtEl>
                                          <p:spTgt spid="57"/>
                                        </p:tgtEl>
                                        <p:attrNameLst>
                                          <p:attrName>style.visibility</p:attrName>
                                        </p:attrNameLst>
                                      </p:cBhvr>
                                      <p:to>
                                        <p:strVal val="visible"/>
                                      </p:to>
                                    </p:set>
                                    <p:animEffect transition="in" filter="wipe(up)">
                                      <p:cBhvr>
                                        <p:cTn id="77" dur="500"/>
                                        <p:tgtEl>
                                          <p:spTgt spid="57"/>
                                        </p:tgtEl>
                                      </p:cBhvr>
                                    </p:animEffect>
                                  </p:childTnLst>
                                </p:cTn>
                              </p:par>
                              <p:par>
                                <p:cTn id="78" presetID="22" presetClass="entr" presetSubtype="1" fill="hold" grpId="0" nodeType="withEffect">
                                  <p:stCondLst>
                                    <p:cond delay="2500"/>
                                  </p:stCondLst>
                                  <p:childTnLst>
                                    <p:set>
                                      <p:cBhvr>
                                        <p:cTn id="79" dur="1" fill="hold">
                                          <p:stCondLst>
                                            <p:cond delay="0"/>
                                          </p:stCondLst>
                                        </p:cTn>
                                        <p:tgtEl>
                                          <p:spTgt spid="58"/>
                                        </p:tgtEl>
                                        <p:attrNameLst>
                                          <p:attrName>style.visibility</p:attrName>
                                        </p:attrNameLst>
                                      </p:cBhvr>
                                      <p:to>
                                        <p:strVal val="visible"/>
                                      </p:to>
                                    </p:set>
                                    <p:animEffect transition="in" filter="wipe(up)">
                                      <p:cBhvr>
                                        <p:cTn id="80" dur="500"/>
                                        <p:tgtEl>
                                          <p:spTgt spid="58"/>
                                        </p:tgtEl>
                                      </p:cBhvr>
                                    </p:animEffect>
                                  </p:childTnLst>
                                </p:cTn>
                              </p:par>
                            </p:childTnLst>
                          </p:cTn>
                        </p:par>
                        <p:par>
                          <p:cTn id="81" fill="hold">
                            <p:stCondLst>
                              <p:cond delay="1500"/>
                            </p:stCondLst>
                            <p:childTnLst>
                              <p:par>
                                <p:cTn id="82" presetID="42" presetClass="entr" presetSubtype="0" fill="hold" nodeType="after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fade">
                                      <p:cBhvr>
                                        <p:cTn id="84" dur="1000"/>
                                        <p:tgtEl>
                                          <p:spTgt spid="59"/>
                                        </p:tgtEl>
                                      </p:cBhvr>
                                    </p:animEffect>
                                    <p:anim calcmode="lin" valueType="num">
                                      <p:cBhvr>
                                        <p:cTn id="85" dur="1000" fill="hold"/>
                                        <p:tgtEl>
                                          <p:spTgt spid="59"/>
                                        </p:tgtEl>
                                        <p:attrNameLst>
                                          <p:attrName>ppt_x</p:attrName>
                                        </p:attrNameLst>
                                      </p:cBhvr>
                                      <p:tavLst>
                                        <p:tav tm="0">
                                          <p:val>
                                            <p:strVal val="#ppt_x"/>
                                          </p:val>
                                        </p:tav>
                                        <p:tav tm="100000">
                                          <p:val>
                                            <p:strVal val="#ppt_x"/>
                                          </p:val>
                                        </p:tav>
                                      </p:tavLst>
                                    </p:anim>
                                    <p:anim calcmode="lin" valueType="num">
                                      <p:cBhvr>
                                        <p:cTn id="86"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3" grpId="0" bldLvl="0" animBg="1"/>
      <p:bldP spid="45" grpId="0" bldLvl="0" animBg="1"/>
      <p:bldP spid="52" grpId="0" bldLvl="0" animBg="1"/>
      <p:bldP spid="53" grpId="0" bldLvl="0" animBg="1"/>
      <p:bldP spid="54" grpId="0"/>
      <p:bldP spid="55" grpId="0"/>
      <p:bldP spid="56" grpId="0"/>
      <p:bldP spid="57" grpId="0"/>
      <p:bldP spid="58" grpId="0"/>
      <p:bldP spid="7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164" y="188325"/>
            <a:ext cx="3247051" cy="645160"/>
          </a:xfrm>
          <a:prstGeom prst="rect">
            <a:avLst/>
          </a:prstGeom>
          <a:noFill/>
        </p:spPr>
        <p:txBody>
          <a:bodyPr wrap="square" rtlCol="0">
            <a:spAutoFit/>
          </a:bodyPr>
          <a:lstStyle>
            <a:defPPr>
              <a:defRPr lang="zh-CN"/>
            </a:defPPr>
            <a:lvl1pPr>
              <a:defRPr sz="4000">
                <a:solidFill>
                  <a:schemeClr val="accent1">
                    <a:lumMod val="50000"/>
                  </a:schemeClr>
                </a:solidFill>
                <a:latin typeface="微软雅黑" panose="020B0503020204020204" charset="-122"/>
                <a:ea typeface="微软雅黑" panose="020B0503020204020204" charset="-122"/>
              </a:defRPr>
            </a:lvl1pPr>
          </a:lstStyle>
          <a:p>
            <a:r>
              <a:rPr lang="zh-CN" altLang="en-US" sz="3600" dirty="0"/>
              <a:t>结束语</a:t>
            </a:r>
            <a:endParaRPr lang="zh-CN" altLang="zh-CN" sz="3600" dirty="0"/>
          </a:p>
        </p:txBody>
      </p:sp>
      <p:sp>
        <p:nvSpPr>
          <p:cNvPr id="27" name="TextBox 26"/>
          <p:cNvSpPr txBox="1"/>
          <p:nvPr/>
        </p:nvSpPr>
        <p:spPr>
          <a:xfrm>
            <a:off x="2584688" y="357518"/>
            <a:ext cx="2065017" cy="306705"/>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anose="020B0503020204020204" charset="-122"/>
                <a:ea typeface="微软雅黑" panose="020B0503020204020204" charset="-122"/>
              </a:defRPr>
            </a:lvl1pPr>
          </a:lstStyle>
          <a:p>
            <a:r>
              <a:rPr lang="en-US" altLang="zh-CN" sz="1400" dirty="0"/>
              <a:t>Concluding remarks</a:t>
            </a:r>
          </a:p>
        </p:txBody>
      </p:sp>
      <p:grpSp>
        <p:nvGrpSpPr>
          <p:cNvPr id="28" name="组合 27"/>
          <p:cNvGrpSpPr/>
          <p:nvPr/>
        </p:nvGrpSpPr>
        <p:grpSpPr>
          <a:xfrm>
            <a:off x="3791" y="232616"/>
            <a:ext cx="758751" cy="69308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9058603" y="298840"/>
            <a:ext cx="2792597" cy="645160"/>
          </a:xfrm>
          <a:prstGeom prst="rect">
            <a:avLst/>
          </a:prstGeom>
          <a:noFill/>
        </p:spPr>
        <p:txBody>
          <a:bodyPr wrap="square" rtlCol="0">
            <a:spAutoFit/>
          </a:bodyPr>
          <a:lstStyle/>
          <a:p>
            <a:r>
              <a:rPr lang="en-US" altLang="zh-CN" dirty="0">
                <a:solidFill>
                  <a:schemeClr val="tx1">
                    <a:lumMod val="50000"/>
                    <a:lumOff val="50000"/>
                  </a:schemeClr>
                </a:solidFill>
                <a:latin typeface="微软雅黑" panose="020B0503020204020204" charset="-122"/>
                <a:ea typeface="微软雅黑" panose="020B0503020204020204" charset="-122"/>
              </a:rPr>
              <a:t>LOGO     </a:t>
            </a:r>
            <a:r>
              <a:rPr lang="zh-CN" altLang="en-US" dirty="0">
                <a:solidFill>
                  <a:schemeClr val="tx1">
                    <a:lumMod val="50000"/>
                    <a:lumOff val="50000"/>
                  </a:schemeClr>
                </a:solidFill>
                <a:latin typeface="微软雅黑" panose="020B0503020204020204" charset="-122"/>
                <a:ea typeface="微软雅黑" panose="020B0503020204020204" charset="-122"/>
              </a:rPr>
              <a:t>添加您的公司名称</a:t>
            </a:r>
          </a:p>
        </p:txBody>
      </p:sp>
      <p:grpSp>
        <p:nvGrpSpPr>
          <p:cNvPr id="34" name="组合 33"/>
          <p:cNvGrpSpPr/>
          <p:nvPr/>
        </p:nvGrpSpPr>
        <p:grpSpPr>
          <a:xfrm>
            <a:off x="3791" y="922615"/>
            <a:ext cx="12184419" cy="45696"/>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3129469" y="2250344"/>
            <a:ext cx="1499408" cy="1464535"/>
            <a:chOff x="3127216" y="2250558"/>
            <a:chExt cx="1500145" cy="1465255"/>
          </a:xfrm>
        </p:grpSpPr>
        <p:sp>
          <p:nvSpPr>
            <p:cNvPr id="15" name="圆角矩形 14"/>
            <p:cNvSpPr/>
            <p:nvPr/>
          </p:nvSpPr>
          <p:spPr bwMode="auto">
            <a:xfrm>
              <a:off x="3127216" y="3289073"/>
              <a:ext cx="426740" cy="426740"/>
            </a:xfrm>
            <a:prstGeom prst="roundRect">
              <a:avLst>
                <a:gd name="adj" fmla="val 6712"/>
              </a:avLst>
            </a:prstGeom>
            <a:gradFill flip="none" rotWithShape="1">
              <a:gsLst>
                <a:gs pos="0">
                  <a:srgbClr val="C00000"/>
                </a:gs>
                <a:gs pos="100000">
                  <a:srgbClr val="FE978C"/>
                </a:gs>
              </a:gsLst>
              <a:lin ang="8100000" scaled="1"/>
              <a:tileRect/>
            </a:gradFill>
            <a:ln w="9525" cap="flat" cmpd="sng" algn="ctr">
              <a:gradFill flip="none" rotWithShape="1">
                <a:gsLst>
                  <a:gs pos="0">
                    <a:srgbClr val="C00000"/>
                  </a:gs>
                  <a:gs pos="50000">
                    <a:srgbClr val="FF3300"/>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2400" b="1" dirty="0">
                <a:solidFill>
                  <a:schemeClr val="bg1"/>
                </a:solidFill>
                <a:latin typeface="+mj-ea"/>
                <a:ea typeface="+mj-ea"/>
              </a:endParaRPr>
            </a:p>
          </p:txBody>
        </p:sp>
        <p:sp>
          <p:nvSpPr>
            <p:cNvPr id="17" name="圆角矩形 16"/>
            <p:cNvSpPr/>
            <p:nvPr/>
          </p:nvSpPr>
          <p:spPr bwMode="auto">
            <a:xfrm>
              <a:off x="3237475" y="2369097"/>
              <a:ext cx="474156" cy="474156"/>
            </a:xfrm>
            <a:prstGeom prst="roundRect">
              <a:avLst>
                <a:gd name="adj" fmla="val 6712"/>
              </a:avLst>
            </a:prstGeom>
            <a:gradFill flip="none" rotWithShape="1">
              <a:gsLst>
                <a:gs pos="0">
                  <a:srgbClr val="0070C0"/>
                </a:gs>
                <a:gs pos="100000">
                  <a:srgbClr val="00B0F0"/>
                </a:gs>
              </a:gsLst>
              <a:lin ang="8100000" scaled="1"/>
              <a:tileRect/>
            </a:gra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2400" b="1" dirty="0">
                <a:solidFill>
                  <a:schemeClr val="bg1"/>
                </a:solidFill>
                <a:latin typeface="+mj-ea"/>
                <a:ea typeface="+mj-ea"/>
              </a:endParaRPr>
            </a:p>
          </p:txBody>
        </p:sp>
        <p:sp>
          <p:nvSpPr>
            <p:cNvPr id="20" name="圆角矩形 19"/>
            <p:cNvSpPr/>
            <p:nvPr/>
          </p:nvSpPr>
          <p:spPr bwMode="auto">
            <a:xfrm>
              <a:off x="4295452" y="3304918"/>
              <a:ext cx="331909" cy="331909"/>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2400" b="1" dirty="0">
                <a:solidFill>
                  <a:schemeClr val="bg1"/>
                </a:solidFill>
                <a:latin typeface="+mj-ea"/>
                <a:ea typeface="+mj-ea"/>
              </a:endParaRPr>
            </a:p>
          </p:txBody>
        </p:sp>
        <p:sp>
          <p:nvSpPr>
            <p:cNvPr id="40" name="对角圆角矩形 39"/>
            <p:cNvSpPr/>
            <p:nvPr/>
          </p:nvSpPr>
          <p:spPr bwMode="auto">
            <a:xfrm>
              <a:off x="3396027" y="2756975"/>
              <a:ext cx="1090559" cy="678853"/>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6600" b="1" dirty="0">
                <a:solidFill>
                  <a:srgbClr val="C00000"/>
                </a:solidFill>
                <a:effectLst>
                  <a:innerShdw blurRad="63500" dist="50800" dir="18900000">
                    <a:prstClr val="black">
                      <a:alpha val="50000"/>
                    </a:prstClr>
                  </a:innerShdw>
                </a:effectLst>
                <a:latin typeface="微软雅黑" panose="020B0503020204020204" charset="-122"/>
                <a:ea typeface="微软雅黑" panose="020B0503020204020204" charset="-122"/>
              </a:endParaRPr>
            </a:p>
          </p:txBody>
        </p:sp>
        <p:sp>
          <p:nvSpPr>
            <p:cNvPr id="21" name="圆角矩形 20"/>
            <p:cNvSpPr/>
            <p:nvPr/>
          </p:nvSpPr>
          <p:spPr bwMode="auto">
            <a:xfrm>
              <a:off x="3593091" y="2250558"/>
              <a:ext cx="237079" cy="237077"/>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2400" b="1" dirty="0">
                <a:solidFill>
                  <a:schemeClr val="bg1"/>
                </a:solidFill>
                <a:latin typeface="+mj-ea"/>
                <a:ea typeface="+mj-ea"/>
              </a:endParaRPr>
            </a:p>
          </p:txBody>
        </p:sp>
      </p:grpSp>
      <p:grpSp>
        <p:nvGrpSpPr>
          <p:cNvPr id="6" name="组合 5"/>
          <p:cNvGrpSpPr/>
          <p:nvPr/>
        </p:nvGrpSpPr>
        <p:grpSpPr>
          <a:xfrm>
            <a:off x="5359970" y="3714879"/>
            <a:ext cx="1619340" cy="1211578"/>
            <a:chOff x="5358814" y="3715812"/>
            <a:chExt cx="1620137" cy="1212175"/>
          </a:xfrm>
        </p:grpSpPr>
        <p:sp>
          <p:nvSpPr>
            <p:cNvPr id="23" name="圆角矩形 22"/>
            <p:cNvSpPr/>
            <p:nvPr/>
          </p:nvSpPr>
          <p:spPr bwMode="auto">
            <a:xfrm>
              <a:off x="5466888" y="4501246"/>
              <a:ext cx="318666" cy="308202"/>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2400" b="1" dirty="0">
                <a:solidFill>
                  <a:schemeClr val="bg1"/>
                </a:solidFill>
                <a:latin typeface="+mj-ea"/>
                <a:ea typeface="+mj-ea"/>
              </a:endParaRPr>
            </a:p>
          </p:txBody>
        </p:sp>
        <p:sp>
          <p:nvSpPr>
            <p:cNvPr id="42" name="对角圆角矩形 41"/>
            <p:cNvSpPr/>
            <p:nvPr/>
          </p:nvSpPr>
          <p:spPr bwMode="auto">
            <a:xfrm>
              <a:off x="5626221" y="3976494"/>
              <a:ext cx="1090559" cy="678853"/>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6600" b="1" dirty="0">
                <a:solidFill>
                  <a:srgbClr val="C00000"/>
                </a:solidFill>
                <a:effectLst>
                  <a:innerShdw blurRad="63500" dist="50800" dir="18900000">
                    <a:prstClr val="black">
                      <a:alpha val="50000"/>
                    </a:prstClr>
                  </a:innerShdw>
                </a:effectLst>
                <a:latin typeface="微软雅黑" panose="020B0503020204020204" charset="-122"/>
                <a:ea typeface="微软雅黑" panose="020B0503020204020204" charset="-122"/>
              </a:endParaRPr>
            </a:p>
          </p:txBody>
        </p:sp>
        <p:sp>
          <p:nvSpPr>
            <p:cNvPr id="53" name="圆角矩形 52"/>
            <p:cNvSpPr/>
            <p:nvPr/>
          </p:nvSpPr>
          <p:spPr bwMode="auto">
            <a:xfrm>
              <a:off x="6560426" y="4501247"/>
              <a:ext cx="418525" cy="308202"/>
            </a:xfrm>
            <a:prstGeom prst="roundRect">
              <a:avLst>
                <a:gd name="adj" fmla="val 6712"/>
              </a:avLst>
            </a:prstGeom>
            <a:gradFill flip="none" rotWithShape="1">
              <a:gsLst>
                <a:gs pos="0">
                  <a:schemeClr val="accent6">
                    <a:lumMod val="75000"/>
                  </a:schemeClr>
                </a:gs>
                <a:gs pos="100000">
                  <a:schemeClr val="accent6">
                    <a:lumMod val="60000"/>
                    <a:lumOff val="40000"/>
                  </a:schemeClr>
                </a:gs>
              </a:gsLst>
              <a:lin ang="8100000" scaled="1"/>
              <a:tileRect/>
            </a:gra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2400" b="1" dirty="0">
                <a:solidFill>
                  <a:schemeClr val="bg1"/>
                </a:solidFill>
                <a:latin typeface="+mj-ea"/>
                <a:ea typeface="+mj-ea"/>
              </a:endParaRPr>
            </a:p>
          </p:txBody>
        </p:sp>
        <p:sp>
          <p:nvSpPr>
            <p:cNvPr id="54" name="圆角矩形 53"/>
            <p:cNvSpPr/>
            <p:nvPr/>
          </p:nvSpPr>
          <p:spPr bwMode="auto">
            <a:xfrm>
              <a:off x="6467764" y="4690910"/>
              <a:ext cx="237079" cy="237077"/>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2400" b="1" dirty="0">
                <a:solidFill>
                  <a:schemeClr val="bg1"/>
                </a:solidFill>
                <a:latin typeface="+mj-ea"/>
                <a:ea typeface="+mj-ea"/>
              </a:endParaRPr>
            </a:p>
          </p:txBody>
        </p:sp>
        <p:sp>
          <p:nvSpPr>
            <p:cNvPr id="56" name="圆角矩形 55"/>
            <p:cNvSpPr/>
            <p:nvPr/>
          </p:nvSpPr>
          <p:spPr bwMode="auto">
            <a:xfrm>
              <a:off x="5358814" y="3715812"/>
              <a:ext cx="426740" cy="381025"/>
            </a:xfrm>
            <a:prstGeom prst="roundRect">
              <a:avLst>
                <a:gd name="adj" fmla="val 6712"/>
              </a:avLst>
            </a:prstGeom>
            <a:gradFill flip="none" rotWithShape="1">
              <a:gsLst>
                <a:gs pos="0">
                  <a:srgbClr val="C00000"/>
                </a:gs>
                <a:gs pos="100000">
                  <a:srgbClr val="FE978C"/>
                </a:gs>
              </a:gsLst>
              <a:lin ang="8100000" scaled="1"/>
              <a:tileRect/>
            </a:gradFill>
            <a:ln w="9525" cap="flat" cmpd="sng" algn="ctr">
              <a:gradFill flip="none" rotWithShape="1">
                <a:gsLst>
                  <a:gs pos="0">
                    <a:srgbClr val="C00000"/>
                  </a:gs>
                  <a:gs pos="50000">
                    <a:srgbClr val="FF3300"/>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2400" b="1" dirty="0">
                <a:solidFill>
                  <a:schemeClr val="bg1"/>
                </a:solidFill>
                <a:latin typeface="+mj-ea"/>
                <a:ea typeface="+mj-ea"/>
              </a:endParaRPr>
            </a:p>
          </p:txBody>
        </p:sp>
      </p:grpSp>
      <p:grpSp>
        <p:nvGrpSpPr>
          <p:cNvPr id="8" name="组合 7"/>
          <p:cNvGrpSpPr/>
          <p:nvPr/>
        </p:nvGrpSpPr>
        <p:grpSpPr>
          <a:xfrm>
            <a:off x="9554233" y="3470057"/>
            <a:ext cx="1522045" cy="1148348"/>
            <a:chOff x="9555140" y="3470871"/>
            <a:chExt cx="1522793" cy="1148913"/>
          </a:xfrm>
        </p:grpSpPr>
        <p:sp>
          <p:nvSpPr>
            <p:cNvPr id="46" name="对角圆角矩形 45"/>
            <p:cNvSpPr/>
            <p:nvPr/>
          </p:nvSpPr>
          <p:spPr bwMode="auto">
            <a:xfrm>
              <a:off x="9697387" y="3609120"/>
              <a:ext cx="1090559" cy="678853"/>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6600" b="1" dirty="0">
                <a:solidFill>
                  <a:srgbClr val="C00000"/>
                </a:solidFill>
                <a:effectLst>
                  <a:innerShdw blurRad="63500" dist="50800" dir="18900000">
                    <a:prstClr val="black">
                      <a:alpha val="50000"/>
                    </a:prstClr>
                  </a:innerShdw>
                </a:effectLst>
                <a:latin typeface="微软雅黑" panose="020B0503020204020204" charset="-122"/>
                <a:ea typeface="微软雅黑" panose="020B0503020204020204" charset="-122"/>
              </a:endParaRPr>
            </a:p>
          </p:txBody>
        </p:sp>
        <p:sp>
          <p:nvSpPr>
            <p:cNvPr id="52" name="圆角矩形 51"/>
            <p:cNvSpPr/>
            <p:nvPr/>
          </p:nvSpPr>
          <p:spPr bwMode="auto">
            <a:xfrm>
              <a:off x="10603777" y="3470871"/>
              <a:ext cx="474156" cy="336820"/>
            </a:xfrm>
            <a:prstGeom prst="roundRect">
              <a:avLst>
                <a:gd name="adj" fmla="val 6712"/>
              </a:avLst>
            </a:prstGeom>
            <a:gradFill flip="none" rotWithShape="1">
              <a:gsLst>
                <a:gs pos="0">
                  <a:srgbClr val="0070C0"/>
                </a:gs>
                <a:gs pos="100000">
                  <a:srgbClr val="00B0F0"/>
                </a:gs>
              </a:gsLst>
              <a:lin ang="8100000" scaled="1"/>
              <a:tileRect/>
            </a:gra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2400" b="1" dirty="0">
                <a:solidFill>
                  <a:schemeClr val="bg1"/>
                </a:solidFill>
                <a:latin typeface="+mj-ea"/>
                <a:ea typeface="+mj-ea"/>
              </a:endParaRPr>
            </a:p>
          </p:txBody>
        </p:sp>
        <p:sp>
          <p:nvSpPr>
            <p:cNvPr id="57" name="圆角矩形 56"/>
            <p:cNvSpPr/>
            <p:nvPr/>
          </p:nvSpPr>
          <p:spPr bwMode="auto">
            <a:xfrm>
              <a:off x="9555140" y="4145726"/>
              <a:ext cx="284493" cy="284493"/>
            </a:xfrm>
            <a:prstGeom prst="roundRect">
              <a:avLst>
                <a:gd name="adj" fmla="val 6712"/>
              </a:avLst>
            </a:prstGeom>
            <a:gradFill flip="none" rotWithShape="1">
              <a:gsLst>
                <a:gs pos="0">
                  <a:srgbClr val="00B050"/>
                </a:gs>
                <a:gs pos="100000">
                  <a:srgbClr val="33CC33"/>
                </a:gs>
              </a:gsLst>
              <a:lin ang="8100000" scaled="1"/>
              <a:tileRect/>
            </a:gra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2400" b="1" dirty="0">
                <a:solidFill>
                  <a:schemeClr val="bg1"/>
                </a:solidFill>
                <a:latin typeface="+mj-ea"/>
                <a:ea typeface="+mj-ea"/>
              </a:endParaRPr>
            </a:p>
          </p:txBody>
        </p:sp>
        <p:sp>
          <p:nvSpPr>
            <p:cNvPr id="58" name="圆角矩形 57"/>
            <p:cNvSpPr/>
            <p:nvPr/>
          </p:nvSpPr>
          <p:spPr bwMode="auto">
            <a:xfrm>
              <a:off x="9763690" y="4382707"/>
              <a:ext cx="237079" cy="237077"/>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2400" b="1" dirty="0">
                <a:solidFill>
                  <a:schemeClr val="bg1"/>
                </a:solidFill>
                <a:latin typeface="+mj-ea"/>
                <a:ea typeface="+mj-ea"/>
              </a:endParaRPr>
            </a:p>
          </p:txBody>
        </p:sp>
      </p:grpSp>
      <p:grpSp>
        <p:nvGrpSpPr>
          <p:cNvPr id="7" name="组合 6"/>
          <p:cNvGrpSpPr/>
          <p:nvPr/>
        </p:nvGrpSpPr>
        <p:grpSpPr>
          <a:xfrm>
            <a:off x="7192850" y="2676862"/>
            <a:ext cx="1714919" cy="890512"/>
            <a:chOff x="7192596" y="2677286"/>
            <a:chExt cx="1715763" cy="890950"/>
          </a:xfrm>
        </p:grpSpPr>
        <p:sp>
          <p:nvSpPr>
            <p:cNvPr id="44" name="对角圆角矩形 43"/>
            <p:cNvSpPr/>
            <p:nvPr/>
          </p:nvSpPr>
          <p:spPr bwMode="auto">
            <a:xfrm>
              <a:off x="7533307" y="2677286"/>
              <a:ext cx="1090559" cy="678853"/>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6600" b="1" dirty="0">
                <a:solidFill>
                  <a:srgbClr val="C00000"/>
                </a:solidFill>
                <a:effectLst>
                  <a:innerShdw blurRad="63500" dist="50800" dir="18900000">
                    <a:prstClr val="black">
                      <a:alpha val="50000"/>
                    </a:prstClr>
                  </a:innerShdw>
                </a:effectLst>
                <a:latin typeface="微软雅黑" panose="020B0503020204020204" charset="-122"/>
                <a:ea typeface="微软雅黑" panose="020B0503020204020204" charset="-122"/>
              </a:endParaRPr>
            </a:p>
          </p:txBody>
        </p:sp>
        <p:sp>
          <p:nvSpPr>
            <p:cNvPr id="24" name="圆角矩形 23"/>
            <p:cNvSpPr/>
            <p:nvPr/>
          </p:nvSpPr>
          <p:spPr bwMode="auto">
            <a:xfrm>
              <a:off x="8477922" y="3213331"/>
              <a:ext cx="237079" cy="237077"/>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2400" b="1" dirty="0">
                <a:solidFill>
                  <a:schemeClr val="bg1"/>
                </a:solidFill>
                <a:latin typeface="+mj-ea"/>
                <a:ea typeface="+mj-ea"/>
              </a:endParaRPr>
            </a:p>
          </p:txBody>
        </p:sp>
        <p:sp>
          <p:nvSpPr>
            <p:cNvPr id="50" name="圆角矩形 49"/>
            <p:cNvSpPr/>
            <p:nvPr/>
          </p:nvSpPr>
          <p:spPr bwMode="auto">
            <a:xfrm>
              <a:off x="7311136" y="3227977"/>
              <a:ext cx="446005" cy="334726"/>
            </a:xfrm>
            <a:prstGeom prst="roundRect">
              <a:avLst>
                <a:gd name="adj" fmla="val 6712"/>
              </a:avLst>
            </a:prstGeom>
            <a:gradFill flip="none" rotWithShape="1">
              <a:gsLst>
                <a:gs pos="0">
                  <a:srgbClr val="C00000"/>
                </a:gs>
                <a:gs pos="100000">
                  <a:srgbClr val="FE978C"/>
                </a:gs>
              </a:gsLst>
              <a:lin ang="8100000" scaled="1"/>
              <a:tileRect/>
            </a:gradFill>
            <a:ln w="9525" cap="flat" cmpd="sng" algn="ctr">
              <a:gradFill flip="none" rotWithShape="1">
                <a:gsLst>
                  <a:gs pos="0">
                    <a:srgbClr val="C00000"/>
                  </a:gs>
                  <a:gs pos="50000">
                    <a:srgbClr val="FF3300"/>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2400" b="1" dirty="0">
                <a:solidFill>
                  <a:schemeClr val="bg1"/>
                </a:solidFill>
                <a:latin typeface="+mj-ea"/>
                <a:ea typeface="+mj-ea"/>
              </a:endParaRPr>
            </a:p>
          </p:txBody>
        </p:sp>
        <p:sp>
          <p:nvSpPr>
            <p:cNvPr id="51" name="圆角矩形 50"/>
            <p:cNvSpPr/>
            <p:nvPr/>
          </p:nvSpPr>
          <p:spPr bwMode="auto">
            <a:xfrm>
              <a:off x="8623866" y="3283743"/>
              <a:ext cx="284493" cy="284493"/>
            </a:xfrm>
            <a:prstGeom prst="roundRect">
              <a:avLst>
                <a:gd name="adj" fmla="val 6712"/>
              </a:avLst>
            </a:prstGeom>
            <a:gradFill flip="none" rotWithShape="1">
              <a:gsLst>
                <a:gs pos="0">
                  <a:srgbClr val="00B050"/>
                </a:gs>
                <a:gs pos="100000">
                  <a:srgbClr val="33CC33"/>
                </a:gs>
              </a:gsLst>
              <a:lin ang="8100000" scaled="1"/>
              <a:tileRect/>
            </a:gra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2400" b="1" dirty="0">
                <a:solidFill>
                  <a:schemeClr val="bg1"/>
                </a:solidFill>
                <a:latin typeface="+mj-ea"/>
                <a:ea typeface="+mj-ea"/>
              </a:endParaRPr>
            </a:p>
          </p:txBody>
        </p:sp>
        <p:sp>
          <p:nvSpPr>
            <p:cNvPr id="59" name="圆角矩形 58"/>
            <p:cNvSpPr/>
            <p:nvPr/>
          </p:nvSpPr>
          <p:spPr bwMode="auto">
            <a:xfrm>
              <a:off x="7192596" y="3103297"/>
              <a:ext cx="237079" cy="237077"/>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2400" b="1" dirty="0">
                <a:solidFill>
                  <a:schemeClr val="bg1"/>
                </a:solidFill>
                <a:latin typeface="+mj-ea"/>
                <a:ea typeface="+mj-ea"/>
              </a:endParaRPr>
            </a:p>
          </p:txBody>
        </p:sp>
      </p:grpSp>
      <p:grpSp>
        <p:nvGrpSpPr>
          <p:cNvPr id="4" name="组合 3"/>
          <p:cNvGrpSpPr/>
          <p:nvPr/>
        </p:nvGrpSpPr>
        <p:grpSpPr>
          <a:xfrm>
            <a:off x="1039118" y="3612179"/>
            <a:ext cx="1363918" cy="1589062"/>
            <a:chOff x="1035837" y="3613063"/>
            <a:chExt cx="1364589" cy="1589844"/>
          </a:xfrm>
        </p:grpSpPr>
        <p:sp>
          <p:nvSpPr>
            <p:cNvPr id="16" name="圆角矩形 15"/>
            <p:cNvSpPr/>
            <p:nvPr/>
          </p:nvSpPr>
          <p:spPr bwMode="auto">
            <a:xfrm>
              <a:off x="1035837" y="4533423"/>
              <a:ext cx="568988" cy="497863"/>
            </a:xfrm>
            <a:prstGeom prst="roundRect">
              <a:avLst>
                <a:gd name="adj" fmla="val 6712"/>
              </a:avLst>
            </a:prstGeom>
            <a:gradFill flip="none" rotWithShape="1">
              <a:gsLst>
                <a:gs pos="0">
                  <a:schemeClr val="accent6">
                    <a:lumMod val="75000"/>
                  </a:schemeClr>
                </a:gs>
                <a:gs pos="100000">
                  <a:schemeClr val="accent6">
                    <a:lumMod val="60000"/>
                    <a:lumOff val="40000"/>
                  </a:schemeClr>
                </a:gs>
              </a:gsLst>
              <a:lin ang="8100000" scaled="1"/>
              <a:tileRect/>
            </a:gra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2400" b="1" dirty="0">
                <a:solidFill>
                  <a:schemeClr val="bg1"/>
                </a:solidFill>
                <a:latin typeface="+mj-ea"/>
                <a:ea typeface="+mj-ea"/>
              </a:endParaRPr>
            </a:p>
          </p:txBody>
        </p:sp>
        <p:sp>
          <p:nvSpPr>
            <p:cNvPr id="19" name="对角圆角矩形 18"/>
            <p:cNvSpPr/>
            <p:nvPr/>
          </p:nvSpPr>
          <p:spPr bwMode="auto">
            <a:xfrm>
              <a:off x="1309867" y="4096838"/>
              <a:ext cx="1090559" cy="678853"/>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6600" b="1" dirty="0">
                <a:solidFill>
                  <a:srgbClr val="C00000"/>
                </a:solidFill>
                <a:effectLst>
                  <a:innerShdw blurRad="63500" dist="50800" dir="18900000">
                    <a:prstClr val="black">
                      <a:alpha val="50000"/>
                    </a:prstClr>
                  </a:innerShdw>
                </a:effectLst>
                <a:latin typeface="微软雅黑" panose="020B0503020204020204" charset="-122"/>
                <a:ea typeface="微软雅黑" panose="020B0503020204020204" charset="-122"/>
              </a:endParaRPr>
            </a:p>
          </p:txBody>
        </p:sp>
        <p:sp>
          <p:nvSpPr>
            <p:cNvPr id="22" name="圆角矩形 21"/>
            <p:cNvSpPr/>
            <p:nvPr/>
          </p:nvSpPr>
          <p:spPr bwMode="auto">
            <a:xfrm>
              <a:off x="1807730" y="4723841"/>
              <a:ext cx="284493" cy="284493"/>
            </a:xfrm>
            <a:prstGeom prst="roundRect">
              <a:avLst>
                <a:gd name="adj" fmla="val 6712"/>
              </a:avLst>
            </a:prstGeom>
            <a:gradFill flip="none" rotWithShape="1">
              <a:gsLst>
                <a:gs pos="0">
                  <a:srgbClr val="00B050"/>
                </a:gs>
                <a:gs pos="100000">
                  <a:srgbClr val="33CC33"/>
                </a:gs>
              </a:gsLst>
              <a:lin ang="8100000" scaled="1"/>
              <a:tileRect/>
            </a:gra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2400" b="1" dirty="0">
                <a:solidFill>
                  <a:schemeClr val="bg1"/>
                </a:solidFill>
                <a:latin typeface="+mj-ea"/>
                <a:ea typeface="+mj-ea"/>
              </a:endParaRPr>
            </a:p>
          </p:txBody>
        </p:sp>
        <p:sp>
          <p:nvSpPr>
            <p:cNvPr id="18" name="圆角矩形 17"/>
            <p:cNvSpPr/>
            <p:nvPr/>
          </p:nvSpPr>
          <p:spPr bwMode="auto">
            <a:xfrm>
              <a:off x="1215035" y="3613063"/>
              <a:ext cx="426740" cy="426740"/>
            </a:xfrm>
            <a:prstGeom prst="roundRect">
              <a:avLst>
                <a:gd name="adj" fmla="val 6712"/>
              </a:avLst>
            </a:prstGeom>
            <a:gradFill flip="none" rotWithShape="1">
              <a:gsLst>
                <a:gs pos="0">
                  <a:srgbClr val="C00000"/>
                </a:gs>
                <a:gs pos="100000">
                  <a:srgbClr val="FE978C"/>
                </a:gs>
              </a:gsLst>
              <a:lin ang="8100000" scaled="1"/>
              <a:tileRect/>
            </a:gradFill>
            <a:ln w="9525" cap="flat" cmpd="sng" algn="ctr">
              <a:gradFill flip="none" rotWithShape="1">
                <a:gsLst>
                  <a:gs pos="0">
                    <a:srgbClr val="C00000"/>
                  </a:gs>
                  <a:gs pos="50000">
                    <a:srgbClr val="FF3300"/>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2400" b="1" dirty="0">
                <a:solidFill>
                  <a:schemeClr val="bg1"/>
                </a:solidFill>
                <a:latin typeface="+mj-ea"/>
                <a:ea typeface="+mj-ea"/>
              </a:endParaRPr>
            </a:p>
          </p:txBody>
        </p:sp>
        <p:sp>
          <p:nvSpPr>
            <p:cNvPr id="55" name="圆角矩形 54"/>
            <p:cNvSpPr/>
            <p:nvPr/>
          </p:nvSpPr>
          <p:spPr bwMode="auto">
            <a:xfrm>
              <a:off x="1926270" y="4866087"/>
              <a:ext cx="474156" cy="336820"/>
            </a:xfrm>
            <a:prstGeom prst="roundRect">
              <a:avLst>
                <a:gd name="adj" fmla="val 6712"/>
              </a:avLst>
            </a:prstGeom>
            <a:gradFill flip="none" rotWithShape="1">
              <a:gsLst>
                <a:gs pos="0">
                  <a:srgbClr val="0070C0"/>
                </a:gs>
                <a:gs pos="100000">
                  <a:srgbClr val="00B0F0"/>
                </a:gs>
              </a:gsLst>
              <a:lin ang="8100000" scaled="1"/>
              <a:tileRect/>
            </a:gra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2400" b="1" dirty="0">
                <a:solidFill>
                  <a:schemeClr val="bg1"/>
                </a:solidFill>
                <a:latin typeface="+mj-ea"/>
                <a:ea typeface="+mj-ea"/>
              </a:endParaRPr>
            </a:p>
          </p:txBody>
        </p:sp>
        <p:sp>
          <p:nvSpPr>
            <p:cNvPr id="60" name="圆角矩形 59"/>
            <p:cNvSpPr/>
            <p:nvPr/>
          </p:nvSpPr>
          <p:spPr bwMode="auto">
            <a:xfrm>
              <a:off x="1523235" y="3904015"/>
              <a:ext cx="237079" cy="237077"/>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161" tIns="39580" rIns="79161" bIns="39580" numCol="1" rtlCol="0" anchor="ctr" anchorCtr="0" compatLnSpc="1">
              <a:noAutofit/>
            </a:bodyPr>
            <a:lstStyle/>
            <a:p>
              <a:pPr algn="ctr" defTabSz="801370" fontAlgn="base">
                <a:spcBef>
                  <a:spcPct val="0"/>
                </a:spcBef>
                <a:spcAft>
                  <a:spcPct val="0"/>
                </a:spcAft>
              </a:pPr>
              <a:endParaRPr lang="zh-CN" altLang="en-US" sz="2400" b="1" dirty="0">
                <a:solidFill>
                  <a:schemeClr val="bg1"/>
                </a:solidFill>
                <a:latin typeface="+mj-ea"/>
                <a:ea typeface="+mj-ea"/>
              </a:endParaRPr>
            </a:p>
          </p:txBody>
        </p:sp>
      </p:grpSp>
      <p:sp>
        <p:nvSpPr>
          <p:cNvPr id="61" name="TextBox 60"/>
          <p:cNvSpPr txBox="1"/>
          <p:nvPr/>
        </p:nvSpPr>
        <p:spPr>
          <a:xfrm>
            <a:off x="961163" y="2655150"/>
            <a:ext cx="2017779" cy="1337945"/>
          </a:xfrm>
          <a:prstGeom prst="rect">
            <a:avLst/>
          </a:prstGeom>
          <a:noFill/>
        </p:spPr>
        <p:txBody>
          <a:bodyPr wrap="square" rtlCol="0">
            <a:spAutoFit/>
          </a:bodyPr>
          <a:lstStyle/>
          <a:p>
            <a:pPr>
              <a:lnSpc>
                <a:spcPct val="150000"/>
              </a:lnSpc>
            </a:pPr>
            <a:r>
              <a:rPr lang="zh-CN" altLang="en-US" dirty="0">
                <a:solidFill>
                  <a:schemeClr val="tx1">
                    <a:lumMod val="65000"/>
                    <a:lumOff val="35000"/>
                  </a:schemeClr>
                </a:solidFill>
                <a:latin typeface="微软雅黑" panose="020B0503020204020204" charset="-122"/>
                <a:ea typeface="微软雅黑" panose="020B0503020204020204" charset="-122"/>
              </a:rPr>
              <a:t>点击此处添加部门情况</a:t>
            </a:r>
            <a:endParaRPr lang="en-US" altLang="zh-CN" dirty="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dirty="0">
                <a:solidFill>
                  <a:schemeClr val="tx1">
                    <a:lumMod val="65000"/>
                    <a:lumOff val="35000"/>
                  </a:schemeClr>
                </a:solidFill>
                <a:latin typeface="微软雅黑" panose="020B0503020204020204" charset="-122"/>
                <a:ea typeface="微软雅黑" panose="020B0503020204020204" charset="-122"/>
              </a:rPr>
              <a:t>点击此处添加内容</a:t>
            </a:r>
          </a:p>
        </p:txBody>
      </p:sp>
      <p:sp>
        <p:nvSpPr>
          <p:cNvPr id="66" name="TextBox 65"/>
          <p:cNvSpPr txBox="1"/>
          <p:nvPr/>
        </p:nvSpPr>
        <p:spPr>
          <a:xfrm>
            <a:off x="3098272" y="4084859"/>
            <a:ext cx="2017779" cy="1337945"/>
          </a:xfrm>
          <a:prstGeom prst="rect">
            <a:avLst/>
          </a:prstGeom>
          <a:noFill/>
        </p:spPr>
        <p:txBody>
          <a:bodyPr wrap="square" rtlCol="0">
            <a:spAutoFit/>
          </a:bodyPr>
          <a:lstStyle/>
          <a:p>
            <a:pPr>
              <a:lnSpc>
                <a:spcPct val="150000"/>
              </a:lnSpc>
            </a:pPr>
            <a:r>
              <a:rPr lang="zh-CN" altLang="en-US" dirty="0">
                <a:solidFill>
                  <a:schemeClr val="tx1">
                    <a:lumMod val="65000"/>
                    <a:lumOff val="35000"/>
                  </a:schemeClr>
                </a:solidFill>
                <a:latin typeface="微软雅黑" panose="020B0503020204020204" charset="-122"/>
                <a:ea typeface="微软雅黑" panose="020B0503020204020204" charset="-122"/>
              </a:rPr>
              <a:t>点击此处添加部门情况</a:t>
            </a:r>
            <a:endParaRPr lang="en-US" altLang="zh-CN" dirty="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dirty="0">
                <a:solidFill>
                  <a:schemeClr val="tx1">
                    <a:lumMod val="65000"/>
                    <a:lumOff val="35000"/>
                  </a:schemeClr>
                </a:solidFill>
                <a:latin typeface="微软雅黑" panose="020B0503020204020204" charset="-122"/>
                <a:ea typeface="微软雅黑" panose="020B0503020204020204" charset="-122"/>
              </a:rPr>
              <a:t>点击此处添加内容</a:t>
            </a:r>
          </a:p>
        </p:txBody>
      </p:sp>
      <p:sp>
        <p:nvSpPr>
          <p:cNvPr id="67" name="TextBox 66"/>
          <p:cNvSpPr txBox="1"/>
          <p:nvPr/>
        </p:nvSpPr>
        <p:spPr>
          <a:xfrm>
            <a:off x="5116051" y="2666006"/>
            <a:ext cx="2017779" cy="1337945"/>
          </a:xfrm>
          <a:prstGeom prst="rect">
            <a:avLst/>
          </a:prstGeom>
          <a:noFill/>
        </p:spPr>
        <p:txBody>
          <a:bodyPr wrap="square" rtlCol="0">
            <a:spAutoFit/>
          </a:bodyPr>
          <a:lstStyle/>
          <a:p>
            <a:pPr>
              <a:lnSpc>
                <a:spcPct val="150000"/>
              </a:lnSpc>
            </a:pPr>
            <a:r>
              <a:rPr lang="zh-CN" altLang="en-US" dirty="0">
                <a:solidFill>
                  <a:schemeClr val="tx1">
                    <a:lumMod val="65000"/>
                    <a:lumOff val="35000"/>
                  </a:schemeClr>
                </a:solidFill>
                <a:latin typeface="微软雅黑" panose="020B0503020204020204" charset="-122"/>
                <a:ea typeface="微软雅黑" panose="020B0503020204020204" charset="-122"/>
              </a:rPr>
              <a:t>点击此处添加部门情况</a:t>
            </a:r>
            <a:endParaRPr lang="en-US" altLang="zh-CN" dirty="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dirty="0">
                <a:solidFill>
                  <a:schemeClr val="tx1">
                    <a:lumMod val="65000"/>
                    <a:lumOff val="35000"/>
                  </a:schemeClr>
                </a:solidFill>
                <a:latin typeface="微软雅黑" panose="020B0503020204020204" charset="-122"/>
                <a:ea typeface="微软雅黑" panose="020B0503020204020204" charset="-122"/>
              </a:rPr>
              <a:t>点击此处添加内容</a:t>
            </a:r>
          </a:p>
        </p:txBody>
      </p:sp>
      <p:sp>
        <p:nvSpPr>
          <p:cNvPr id="68" name="TextBox 67"/>
          <p:cNvSpPr txBox="1"/>
          <p:nvPr/>
        </p:nvSpPr>
        <p:spPr>
          <a:xfrm>
            <a:off x="7204705" y="3993065"/>
            <a:ext cx="2017779" cy="1337945"/>
          </a:xfrm>
          <a:prstGeom prst="rect">
            <a:avLst/>
          </a:prstGeom>
          <a:noFill/>
        </p:spPr>
        <p:txBody>
          <a:bodyPr wrap="square" rtlCol="0">
            <a:spAutoFit/>
          </a:bodyPr>
          <a:lstStyle/>
          <a:p>
            <a:pPr>
              <a:lnSpc>
                <a:spcPct val="150000"/>
              </a:lnSpc>
            </a:pPr>
            <a:r>
              <a:rPr lang="zh-CN" altLang="en-US" dirty="0">
                <a:solidFill>
                  <a:schemeClr val="tx1">
                    <a:lumMod val="65000"/>
                    <a:lumOff val="35000"/>
                  </a:schemeClr>
                </a:solidFill>
                <a:latin typeface="微软雅黑" panose="020B0503020204020204" charset="-122"/>
                <a:ea typeface="微软雅黑" panose="020B0503020204020204" charset="-122"/>
              </a:rPr>
              <a:t>点击此处添加部门情况</a:t>
            </a:r>
            <a:endParaRPr lang="en-US" altLang="zh-CN" dirty="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dirty="0">
                <a:solidFill>
                  <a:schemeClr val="tx1">
                    <a:lumMod val="65000"/>
                    <a:lumOff val="35000"/>
                  </a:schemeClr>
                </a:solidFill>
                <a:latin typeface="微软雅黑" panose="020B0503020204020204" charset="-122"/>
                <a:ea typeface="微软雅黑" panose="020B0503020204020204" charset="-122"/>
              </a:rPr>
              <a:t>点击此处添加内容</a:t>
            </a:r>
          </a:p>
        </p:txBody>
      </p:sp>
      <p:sp>
        <p:nvSpPr>
          <p:cNvPr id="69" name="TextBox 68"/>
          <p:cNvSpPr txBox="1"/>
          <p:nvPr/>
        </p:nvSpPr>
        <p:spPr>
          <a:xfrm>
            <a:off x="9446011" y="2412982"/>
            <a:ext cx="2017779" cy="1337945"/>
          </a:xfrm>
          <a:prstGeom prst="rect">
            <a:avLst/>
          </a:prstGeom>
          <a:noFill/>
        </p:spPr>
        <p:txBody>
          <a:bodyPr wrap="square" rtlCol="0">
            <a:spAutoFit/>
          </a:bodyPr>
          <a:lstStyle/>
          <a:p>
            <a:pPr>
              <a:lnSpc>
                <a:spcPct val="150000"/>
              </a:lnSpc>
            </a:pPr>
            <a:r>
              <a:rPr lang="zh-CN" altLang="en-US" dirty="0">
                <a:solidFill>
                  <a:schemeClr val="tx1">
                    <a:lumMod val="65000"/>
                    <a:lumOff val="35000"/>
                  </a:schemeClr>
                </a:solidFill>
                <a:latin typeface="微软雅黑" panose="020B0503020204020204" charset="-122"/>
                <a:ea typeface="微软雅黑" panose="020B0503020204020204" charset="-122"/>
              </a:rPr>
              <a:t>点击此处添加部门情况</a:t>
            </a:r>
            <a:endParaRPr lang="en-US" altLang="zh-CN" dirty="0">
              <a:solidFill>
                <a:schemeClr val="tx1">
                  <a:lumMod val="65000"/>
                  <a:lumOff val="35000"/>
                </a:schemeClr>
              </a:solidFill>
              <a:latin typeface="微软雅黑" panose="020B0503020204020204" charset="-122"/>
              <a:ea typeface="微软雅黑" panose="020B0503020204020204" charset="-122"/>
            </a:endParaRPr>
          </a:p>
          <a:p>
            <a:pPr>
              <a:lnSpc>
                <a:spcPct val="150000"/>
              </a:lnSpc>
            </a:pPr>
            <a:r>
              <a:rPr lang="zh-CN" altLang="en-US" dirty="0">
                <a:solidFill>
                  <a:schemeClr val="tx1">
                    <a:lumMod val="65000"/>
                    <a:lumOff val="35000"/>
                  </a:schemeClr>
                </a:solidFill>
                <a:latin typeface="微软雅黑" panose="020B0503020204020204" charset="-122"/>
                <a:ea typeface="微软雅黑" panose="020B0503020204020204" charset="-122"/>
              </a:rPr>
              <a:t>点击此处添加内容</a:t>
            </a:r>
          </a:p>
        </p:txBody>
      </p:sp>
      <p:sp>
        <p:nvSpPr>
          <p:cNvPr id="39" name="TextBox 38"/>
          <p:cNvSpPr txBox="1"/>
          <p:nvPr/>
        </p:nvSpPr>
        <p:spPr>
          <a:xfrm>
            <a:off x="1323472" y="4204256"/>
            <a:ext cx="1132447" cy="460375"/>
          </a:xfrm>
          <a:prstGeom prst="rect">
            <a:avLst/>
          </a:prstGeom>
          <a:noFill/>
        </p:spPr>
        <p:txBody>
          <a:bodyPr wrap="square" rtlCol="0">
            <a:spAutoFit/>
          </a:bodyPr>
          <a:lstStyle/>
          <a:p>
            <a:r>
              <a:rPr lang="zh-CN" altLang="en-US" sz="2400" b="1" dirty="0">
                <a:solidFill>
                  <a:schemeClr val="tx1">
                    <a:lumMod val="65000"/>
                    <a:lumOff val="35000"/>
                  </a:schemeClr>
                </a:solidFill>
                <a:latin typeface="微软雅黑" panose="020B0503020204020204" charset="-122"/>
                <a:ea typeface="微软雅黑" panose="020B0503020204020204" charset="-122"/>
              </a:rPr>
              <a:t>新机遇</a:t>
            </a:r>
            <a:endParaRPr lang="zh-CN" altLang="zh-CN"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1" name="TextBox 40"/>
          <p:cNvSpPr txBox="1"/>
          <p:nvPr/>
        </p:nvSpPr>
        <p:spPr>
          <a:xfrm>
            <a:off x="3441618" y="2881950"/>
            <a:ext cx="1132447" cy="46037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zh-CN" dirty="0"/>
              <a:t>新市场</a:t>
            </a:r>
          </a:p>
        </p:txBody>
      </p:sp>
      <p:sp>
        <p:nvSpPr>
          <p:cNvPr id="43" name="TextBox 42"/>
          <p:cNvSpPr txBox="1"/>
          <p:nvPr/>
        </p:nvSpPr>
        <p:spPr>
          <a:xfrm>
            <a:off x="5658936" y="4117100"/>
            <a:ext cx="1132447" cy="46037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zh-CN" dirty="0"/>
              <a:t>新项目</a:t>
            </a:r>
          </a:p>
        </p:txBody>
      </p:sp>
      <p:sp>
        <p:nvSpPr>
          <p:cNvPr id="45" name="TextBox 44"/>
          <p:cNvSpPr txBox="1"/>
          <p:nvPr/>
        </p:nvSpPr>
        <p:spPr>
          <a:xfrm>
            <a:off x="7607160" y="2786198"/>
            <a:ext cx="1132447" cy="46037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zh-CN" dirty="0"/>
              <a:t>新模式</a:t>
            </a:r>
          </a:p>
        </p:txBody>
      </p:sp>
      <p:sp>
        <p:nvSpPr>
          <p:cNvPr id="47" name="TextBox 46"/>
          <p:cNvSpPr txBox="1"/>
          <p:nvPr/>
        </p:nvSpPr>
        <p:spPr>
          <a:xfrm>
            <a:off x="9726208" y="3744712"/>
            <a:ext cx="1132447" cy="460375"/>
          </a:xfrm>
          <a:prstGeom prst="rect">
            <a:avLst/>
          </a:prstGeom>
          <a:noFill/>
        </p:spPr>
        <p:txBody>
          <a:bodyPr wrap="square" rtlCol="0">
            <a:spAutoFit/>
          </a:bodyPr>
          <a:lstStyle>
            <a:defPPr>
              <a:defRPr lang="zh-CN"/>
            </a:defPPr>
            <a:lvl1pPr>
              <a:defRPr sz="2400" b="1">
                <a:solidFill>
                  <a:schemeClr val="tx1">
                    <a:lumMod val="65000"/>
                    <a:lumOff val="35000"/>
                  </a:schemeClr>
                </a:solidFill>
                <a:latin typeface="微软雅黑" panose="020B0503020204020204" charset="-122"/>
                <a:ea typeface="微软雅黑" panose="020B0503020204020204" charset="-122"/>
              </a:defRPr>
            </a:lvl1pPr>
          </a:lstStyle>
          <a:p>
            <a:r>
              <a:rPr lang="zh-CN" altLang="zh-CN" dirty="0"/>
              <a:t>新思路</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par>
                          <p:cTn id="16" fill="hold">
                            <p:stCondLst>
                              <p:cond delay="98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27"/>
                                        </p:tgtEl>
                                        <p:attrNameLst>
                                          <p:attrName>style.visibility</p:attrName>
                                        </p:attrNameLst>
                                      </p:cBhvr>
                                      <p:to>
                                        <p:strVal val="visible"/>
                                      </p:to>
                                    </p:set>
                                    <p:anim calcmode="lin" valueType="num">
                                      <p:cBhvr>
                                        <p:cTn id="19" dur="4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27"/>
                                        </p:tgtEl>
                                        <p:attrNameLst>
                                          <p:attrName>ppt_y</p:attrName>
                                        </p:attrNameLst>
                                      </p:cBhvr>
                                      <p:tavLst>
                                        <p:tav tm="0">
                                          <p:val>
                                            <p:strVal val="#ppt_y"/>
                                          </p:val>
                                        </p:tav>
                                        <p:tav tm="100000">
                                          <p:val>
                                            <p:strVal val="#ppt_y"/>
                                          </p:val>
                                        </p:tav>
                                      </p:tavLst>
                                    </p:anim>
                                    <p:anim calcmode="lin" valueType="num">
                                      <p:cBhvr>
                                        <p:cTn id="21" dur="4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27"/>
                                        </p:tgtEl>
                                      </p:cBhvr>
                                    </p:animEffect>
                                  </p:childTnLst>
                                </p:cTn>
                              </p:par>
                            </p:childTnLst>
                          </p:cTn>
                        </p:par>
                        <p:par>
                          <p:cTn id="24" fill="hold">
                            <p:stCondLst>
                              <p:cond delay="1776"/>
                            </p:stCondLst>
                            <p:childTnLst>
                              <p:par>
                                <p:cTn id="25" presetID="31"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 calcmode="lin" valueType="num">
                                      <p:cBhvr>
                                        <p:cTn id="29" dur="500" fill="hold"/>
                                        <p:tgtEl>
                                          <p:spTgt spid="4"/>
                                        </p:tgtEl>
                                        <p:attrNameLst>
                                          <p:attrName>style.rotation</p:attrName>
                                        </p:attrNameLst>
                                      </p:cBhvr>
                                      <p:tavLst>
                                        <p:tav tm="0">
                                          <p:val>
                                            <p:fltVal val="90"/>
                                          </p:val>
                                        </p:tav>
                                        <p:tav tm="100000">
                                          <p:val>
                                            <p:fltVal val="0"/>
                                          </p:val>
                                        </p:tav>
                                      </p:tavLst>
                                    </p:anim>
                                    <p:animEffect transition="in" filter="fade">
                                      <p:cBhvr>
                                        <p:cTn id="30" dur="500"/>
                                        <p:tgtEl>
                                          <p:spTgt spid="4"/>
                                        </p:tgtEl>
                                      </p:cBhvr>
                                    </p:animEffect>
                                  </p:childTnLst>
                                </p:cTn>
                              </p:par>
                            </p:childTnLst>
                          </p:cTn>
                        </p:par>
                        <p:par>
                          <p:cTn id="31" fill="hold">
                            <p:stCondLst>
                              <p:cond delay="2276"/>
                            </p:stCondLst>
                            <p:childTnLst>
                              <p:par>
                                <p:cTn id="32" presetID="56" presetClass="entr" presetSubtype="0" fill="hold" grpId="0" nodeType="afterEffect">
                                  <p:stCondLst>
                                    <p:cond delay="0"/>
                                  </p:stCondLst>
                                  <p:iterate type="lt">
                                    <p:tmPct val="10000"/>
                                  </p:iterate>
                                  <p:childTnLst>
                                    <p:set>
                                      <p:cBhvr>
                                        <p:cTn id="33" dur="1" fill="hold">
                                          <p:stCondLst>
                                            <p:cond delay="0"/>
                                          </p:stCondLst>
                                        </p:cTn>
                                        <p:tgtEl>
                                          <p:spTgt spid="39"/>
                                        </p:tgtEl>
                                        <p:attrNameLst>
                                          <p:attrName>style.visibility</p:attrName>
                                        </p:attrNameLst>
                                      </p:cBhvr>
                                      <p:to>
                                        <p:strVal val="visible"/>
                                      </p:to>
                                    </p:set>
                                    <p:anim by="(-#ppt_w*2)" calcmode="lin" valueType="num">
                                      <p:cBhvr rctx="PPT">
                                        <p:cTn id="34" dur="250" autoRev="1" fill="hold">
                                          <p:stCondLst>
                                            <p:cond delay="0"/>
                                          </p:stCondLst>
                                        </p:cTn>
                                        <p:tgtEl>
                                          <p:spTgt spid="39"/>
                                        </p:tgtEl>
                                        <p:attrNameLst>
                                          <p:attrName>ppt_w</p:attrName>
                                        </p:attrNameLst>
                                      </p:cBhvr>
                                    </p:anim>
                                    <p:anim by="(#ppt_w*0.50)" calcmode="lin" valueType="num">
                                      <p:cBhvr>
                                        <p:cTn id="35" dur="250" decel="50000" autoRev="1" fill="hold">
                                          <p:stCondLst>
                                            <p:cond delay="0"/>
                                          </p:stCondLst>
                                        </p:cTn>
                                        <p:tgtEl>
                                          <p:spTgt spid="39"/>
                                        </p:tgtEl>
                                        <p:attrNameLst>
                                          <p:attrName>ppt_x</p:attrName>
                                        </p:attrNameLst>
                                      </p:cBhvr>
                                    </p:anim>
                                    <p:anim from="(-#ppt_h/2)" to="(#ppt_y)" calcmode="lin" valueType="num">
                                      <p:cBhvr>
                                        <p:cTn id="36" dur="500" fill="hold">
                                          <p:stCondLst>
                                            <p:cond delay="0"/>
                                          </p:stCondLst>
                                        </p:cTn>
                                        <p:tgtEl>
                                          <p:spTgt spid="39"/>
                                        </p:tgtEl>
                                        <p:attrNameLst>
                                          <p:attrName>ppt_y</p:attrName>
                                        </p:attrNameLst>
                                      </p:cBhvr>
                                    </p:anim>
                                    <p:animRot by="21600000">
                                      <p:cBhvr>
                                        <p:cTn id="37" dur="500" fill="hold">
                                          <p:stCondLst>
                                            <p:cond delay="0"/>
                                          </p:stCondLst>
                                        </p:cTn>
                                        <p:tgtEl>
                                          <p:spTgt spid="39"/>
                                        </p:tgtEl>
                                        <p:attrNameLst>
                                          <p:attrName>r</p:attrName>
                                        </p:attrNameLst>
                                      </p:cBhvr>
                                    </p:animRot>
                                  </p:childTnLst>
                                </p:cTn>
                              </p:par>
                            </p:childTnLst>
                          </p:cTn>
                        </p:par>
                        <p:par>
                          <p:cTn id="38" fill="hold">
                            <p:stCondLst>
                              <p:cond delay="2876"/>
                            </p:stCondLst>
                            <p:childTnLst>
                              <p:par>
                                <p:cTn id="39" presetID="41" presetClass="entr" presetSubtype="0" fill="hold" grpId="0" nodeType="afterEffect">
                                  <p:stCondLst>
                                    <p:cond delay="0"/>
                                  </p:stCondLst>
                                  <p:iterate type="lt">
                                    <p:tmPct val="2811"/>
                                  </p:iterate>
                                  <p:childTnLst>
                                    <p:set>
                                      <p:cBhvr>
                                        <p:cTn id="40" dur="1" fill="hold">
                                          <p:stCondLst>
                                            <p:cond delay="0"/>
                                          </p:stCondLst>
                                        </p:cTn>
                                        <p:tgtEl>
                                          <p:spTgt spid="61"/>
                                        </p:tgtEl>
                                        <p:attrNameLst>
                                          <p:attrName>style.visibility</p:attrName>
                                        </p:attrNameLst>
                                      </p:cBhvr>
                                      <p:to>
                                        <p:strVal val="visible"/>
                                      </p:to>
                                    </p:set>
                                    <p:anim calcmode="lin" valueType="num">
                                      <p:cBhvr>
                                        <p:cTn id="41" dur="500" fill="hold"/>
                                        <p:tgtEl>
                                          <p:spTgt spid="61"/>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61"/>
                                        </p:tgtEl>
                                        <p:attrNameLst>
                                          <p:attrName>ppt_y</p:attrName>
                                        </p:attrNameLst>
                                      </p:cBhvr>
                                      <p:tavLst>
                                        <p:tav tm="0">
                                          <p:val>
                                            <p:strVal val="#ppt_y"/>
                                          </p:val>
                                        </p:tav>
                                        <p:tav tm="100000">
                                          <p:val>
                                            <p:strVal val="#ppt_y"/>
                                          </p:val>
                                        </p:tav>
                                      </p:tavLst>
                                    </p:anim>
                                    <p:anim calcmode="lin" valueType="num">
                                      <p:cBhvr>
                                        <p:cTn id="43" dur="500" fill="hold"/>
                                        <p:tgtEl>
                                          <p:spTgt spid="61"/>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61"/>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61"/>
                                        </p:tgtEl>
                                      </p:cBhvr>
                                    </p:animEffect>
                                  </p:childTnLst>
                                </p:cTn>
                              </p:par>
                            </p:childTnLst>
                          </p:cTn>
                        </p:par>
                        <p:par>
                          <p:cTn id="46" fill="hold">
                            <p:stCondLst>
                              <p:cond delay="3615"/>
                            </p:stCondLst>
                            <p:childTnLst>
                              <p:par>
                                <p:cTn id="47" presetID="31" presetClass="entr" presetSubtype="0"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 calcmode="lin" valueType="num">
                                      <p:cBhvr>
                                        <p:cTn id="51" dur="500" fill="hold"/>
                                        <p:tgtEl>
                                          <p:spTgt spid="5"/>
                                        </p:tgtEl>
                                        <p:attrNameLst>
                                          <p:attrName>style.rotation</p:attrName>
                                        </p:attrNameLst>
                                      </p:cBhvr>
                                      <p:tavLst>
                                        <p:tav tm="0">
                                          <p:val>
                                            <p:fltVal val="90"/>
                                          </p:val>
                                        </p:tav>
                                        <p:tav tm="100000">
                                          <p:val>
                                            <p:fltVal val="0"/>
                                          </p:val>
                                        </p:tav>
                                      </p:tavLst>
                                    </p:anim>
                                    <p:animEffect transition="in" filter="fade">
                                      <p:cBhvr>
                                        <p:cTn id="52" dur="500"/>
                                        <p:tgtEl>
                                          <p:spTgt spid="5"/>
                                        </p:tgtEl>
                                      </p:cBhvr>
                                    </p:animEffect>
                                  </p:childTnLst>
                                </p:cTn>
                              </p:par>
                            </p:childTnLst>
                          </p:cTn>
                        </p:par>
                        <p:par>
                          <p:cTn id="53" fill="hold">
                            <p:stCondLst>
                              <p:cond delay="4115"/>
                            </p:stCondLst>
                            <p:childTnLst>
                              <p:par>
                                <p:cTn id="54" presetID="56" presetClass="entr" presetSubtype="0" fill="hold" grpId="0" nodeType="afterEffect">
                                  <p:stCondLst>
                                    <p:cond delay="0"/>
                                  </p:stCondLst>
                                  <p:iterate type="lt">
                                    <p:tmPct val="10000"/>
                                  </p:iterate>
                                  <p:childTnLst>
                                    <p:set>
                                      <p:cBhvr>
                                        <p:cTn id="55" dur="1" fill="hold">
                                          <p:stCondLst>
                                            <p:cond delay="0"/>
                                          </p:stCondLst>
                                        </p:cTn>
                                        <p:tgtEl>
                                          <p:spTgt spid="41"/>
                                        </p:tgtEl>
                                        <p:attrNameLst>
                                          <p:attrName>style.visibility</p:attrName>
                                        </p:attrNameLst>
                                      </p:cBhvr>
                                      <p:to>
                                        <p:strVal val="visible"/>
                                      </p:to>
                                    </p:set>
                                    <p:anim by="(-#ppt_w*2)" calcmode="lin" valueType="num">
                                      <p:cBhvr rctx="PPT">
                                        <p:cTn id="56" dur="250" autoRev="1" fill="hold">
                                          <p:stCondLst>
                                            <p:cond delay="0"/>
                                          </p:stCondLst>
                                        </p:cTn>
                                        <p:tgtEl>
                                          <p:spTgt spid="41"/>
                                        </p:tgtEl>
                                        <p:attrNameLst>
                                          <p:attrName>ppt_w</p:attrName>
                                        </p:attrNameLst>
                                      </p:cBhvr>
                                    </p:anim>
                                    <p:anim by="(#ppt_w*0.50)" calcmode="lin" valueType="num">
                                      <p:cBhvr>
                                        <p:cTn id="57" dur="250" decel="50000" autoRev="1" fill="hold">
                                          <p:stCondLst>
                                            <p:cond delay="0"/>
                                          </p:stCondLst>
                                        </p:cTn>
                                        <p:tgtEl>
                                          <p:spTgt spid="41"/>
                                        </p:tgtEl>
                                        <p:attrNameLst>
                                          <p:attrName>ppt_x</p:attrName>
                                        </p:attrNameLst>
                                      </p:cBhvr>
                                    </p:anim>
                                    <p:anim from="(-#ppt_h/2)" to="(#ppt_y)" calcmode="lin" valueType="num">
                                      <p:cBhvr>
                                        <p:cTn id="58" dur="500" fill="hold">
                                          <p:stCondLst>
                                            <p:cond delay="0"/>
                                          </p:stCondLst>
                                        </p:cTn>
                                        <p:tgtEl>
                                          <p:spTgt spid="41"/>
                                        </p:tgtEl>
                                        <p:attrNameLst>
                                          <p:attrName>ppt_y</p:attrName>
                                        </p:attrNameLst>
                                      </p:cBhvr>
                                    </p:anim>
                                    <p:animRot by="21600000">
                                      <p:cBhvr>
                                        <p:cTn id="59" dur="500" fill="hold">
                                          <p:stCondLst>
                                            <p:cond delay="0"/>
                                          </p:stCondLst>
                                        </p:cTn>
                                        <p:tgtEl>
                                          <p:spTgt spid="41"/>
                                        </p:tgtEl>
                                        <p:attrNameLst>
                                          <p:attrName>r</p:attrName>
                                        </p:attrNameLst>
                                      </p:cBhvr>
                                    </p:animRot>
                                  </p:childTnLst>
                                </p:cTn>
                              </p:par>
                            </p:childTnLst>
                          </p:cTn>
                        </p:par>
                        <p:par>
                          <p:cTn id="60" fill="hold">
                            <p:stCondLst>
                              <p:cond delay="4715"/>
                            </p:stCondLst>
                            <p:childTnLst>
                              <p:par>
                                <p:cTn id="61" presetID="41" presetClass="entr" presetSubtype="0" fill="hold" grpId="0" nodeType="afterEffect">
                                  <p:stCondLst>
                                    <p:cond delay="0"/>
                                  </p:stCondLst>
                                  <p:iterate type="lt">
                                    <p:tmPct val="2811"/>
                                  </p:iterate>
                                  <p:childTnLst>
                                    <p:set>
                                      <p:cBhvr>
                                        <p:cTn id="62" dur="1" fill="hold">
                                          <p:stCondLst>
                                            <p:cond delay="0"/>
                                          </p:stCondLst>
                                        </p:cTn>
                                        <p:tgtEl>
                                          <p:spTgt spid="66"/>
                                        </p:tgtEl>
                                        <p:attrNameLst>
                                          <p:attrName>style.visibility</p:attrName>
                                        </p:attrNameLst>
                                      </p:cBhvr>
                                      <p:to>
                                        <p:strVal val="visible"/>
                                      </p:to>
                                    </p:set>
                                    <p:anim calcmode="lin" valueType="num">
                                      <p:cBhvr>
                                        <p:cTn id="63" dur="500" fill="hold"/>
                                        <p:tgtEl>
                                          <p:spTgt spid="66"/>
                                        </p:tgtEl>
                                        <p:attrNameLst>
                                          <p:attrName>ppt_x</p:attrName>
                                        </p:attrNameLst>
                                      </p:cBhvr>
                                      <p:tavLst>
                                        <p:tav tm="0">
                                          <p:val>
                                            <p:strVal val="#ppt_x"/>
                                          </p:val>
                                        </p:tav>
                                        <p:tav tm="50000">
                                          <p:val>
                                            <p:strVal val="#ppt_x+.1"/>
                                          </p:val>
                                        </p:tav>
                                        <p:tav tm="100000">
                                          <p:val>
                                            <p:strVal val="#ppt_x"/>
                                          </p:val>
                                        </p:tav>
                                      </p:tavLst>
                                    </p:anim>
                                    <p:anim calcmode="lin" valueType="num">
                                      <p:cBhvr>
                                        <p:cTn id="64" dur="500" fill="hold"/>
                                        <p:tgtEl>
                                          <p:spTgt spid="66"/>
                                        </p:tgtEl>
                                        <p:attrNameLst>
                                          <p:attrName>ppt_y</p:attrName>
                                        </p:attrNameLst>
                                      </p:cBhvr>
                                      <p:tavLst>
                                        <p:tav tm="0">
                                          <p:val>
                                            <p:strVal val="#ppt_y"/>
                                          </p:val>
                                        </p:tav>
                                        <p:tav tm="100000">
                                          <p:val>
                                            <p:strVal val="#ppt_y"/>
                                          </p:val>
                                        </p:tav>
                                      </p:tavLst>
                                    </p:anim>
                                    <p:anim calcmode="lin" valueType="num">
                                      <p:cBhvr>
                                        <p:cTn id="65" dur="500" fill="hold"/>
                                        <p:tgtEl>
                                          <p:spTgt spid="66"/>
                                        </p:tgtEl>
                                        <p:attrNameLst>
                                          <p:attrName>ppt_h</p:attrName>
                                        </p:attrNameLst>
                                      </p:cBhvr>
                                      <p:tavLst>
                                        <p:tav tm="0">
                                          <p:val>
                                            <p:strVal val="#ppt_h/10"/>
                                          </p:val>
                                        </p:tav>
                                        <p:tav tm="50000">
                                          <p:val>
                                            <p:strVal val="#ppt_h+.01"/>
                                          </p:val>
                                        </p:tav>
                                        <p:tav tm="100000">
                                          <p:val>
                                            <p:strVal val="#ppt_h"/>
                                          </p:val>
                                        </p:tav>
                                      </p:tavLst>
                                    </p:anim>
                                    <p:anim calcmode="lin" valueType="num">
                                      <p:cBhvr>
                                        <p:cTn id="66" dur="500" fill="hold"/>
                                        <p:tgtEl>
                                          <p:spTgt spid="66"/>
                                        </p:tgtEl>
                                        <p:attrNameLst>
                                          <p:attrName>ppt_w</p:attrName>
                                        </p:attrNameLst>
                                      </p:cBhvr>
                                      <p:tavLst>
                                        <p:tav tm="0">
                                          <p:val>
                                            <p:strVal val="#ppt_w/10"/>
                                          </p:val>
                                        </p:tav>
                                        <p:tav tm="50000">
                                          <p:val>
                                            <p:strVal val="#ppt_w+.01"/>
                                          </p:val>
                                        </p:tav>
                                        <p:tav tm="100000">
                                          <p:val>
                                            <p:strVal val="#ppt_w"/>
                                          </p:val>
                                        </p:tav>
                                      </p:tavLst>
                                    </p:anim>
                                    <p:animEffect transition="in" filter="fade">
                                      <p:cBhvr>
                                        <p:cTn id="67" dur="500" tmFilter="0,0; .5, 1; 1, 1"/>
                                        <p:tgtEl>
                                          <p:spTgt spid="66"/>
                                        </p:tgtEl>
                                      </p:cBhvr>
                                    </p:animEffect>
                                  </p:childTnLst>
                                </p:cTn>
                              </p:par>
                            </p:childTnLst>
                          </p:cTn>
                        </p:par>
                        <p:par>
                          <p:cTn id="68" fill="hold">
                            <p:stCondLst>
                              <p:cond delay="5454"/>
                            </p:stCondLst>
                            <p:childTnLst>
                              <p:par>
                                <p:cTn id="69" presetID="31" presetClass="entr" presetSubtype="0" fill="hold" nodeType="after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p:cTn id="71" dur="500" fill="hold"/>
                                        <p:tgtEl>
                                          <p:spTgt spid="6"/>
                                        </p:tgtEl>
                                        <p:attrNameLst>
                                          <p:attrName>ppt_w</p:attrName>
                                        </p:attrNameLst>
                                      </p:cBhvr>
                                      <p:tavLst>
                                        <p:tav tm="0">
                                          <p:val>
                                            <p:fltVal val="0"/>
                                          </p:val>
                                        </p:tav>
                                        <p:tav tm="100000">
                                          <p:val>
                                            <p:strVal val="#ppt_w"/>
                                          </p:val>
                                        </p:tav>
                                      </p:tavLst>
                                    </p:anim>
                                    <p:anim calcmode="lin" valueType="num">
                                      <p:cBhvr>
                                        <p:cTn id="72" dur="500" fill="hold"/>
                                        <p:tgtEl>
                                          <p:spTgt spid="6"/>
                                        </p:tgtEl>
                                        <p:attrNameLst>
                                          <p:attrName>ppt_h</p:attrName>
                                        </p:attrNameLst>
                                      </p:cBhvr>
                                      <p:tavLst>
                                        <p:tav tm="0">
                                          <p:val>
                                            <p:fltVal val="0"/>
                                          </p:val>
                                        </p:tav>
                                        <p:tav tm="100000">
                                          <p:val>
                                            <p:strVal val="#ppt_h"/>
                                          </p:val>
                                        </p:tav>
                                      </p:tavLst>
                                    </p:anim>
                                    <p:anim calcmode="lin" valueType="num">
                                      <p:cBhvr>
                                        <p:cTn id="73" dur="500" fill="hold"/>
                                        <p:tgtEl>
                                          <p:spTgt spid="6"/>
                                        </p:tgtEl>
                                        <p:attrNameLst>
                                          <p:attrName>style.rotation</p:attrName>
                                        </p:attrNameLst>
                                      </p:cBhvr>
                                      <p:tavLst>
                                        <p:tav tm="0">
                                          <p:val>
                                            <p:fltVal val="90"/>
                                          </p:val>
                                        </p:tav>
                                        <p:tav tm="100000">
                                          <p:val>
                                            <p:fltVal val="0"/>
                                          </p:val>
                                        </p:tav>
                                      </p:tavLst>
                                    </p:anim>
                                    <p:animEffect transition="in" filter="fade">
                                      <p:cBhvr>
                                        <p:cTn id="74" dur="500"/>
                                        <p:tgtEl>
                                          <p:spTgt spid="6"/>
                                        </p:tgtEl>
                                      </p:cBhvr>
                                    </p:animEffect>
                                  </p:childTnLst>
                                </p:cTn>
                              </p:par>
                            </p:childTnLst>
                          </p:cTn>
                        </p:par>
                        <p:par>
                          <p:cTn id="75" fill="hold">
                            <p:stCondLst>
                              <p:cond delay="5954"/>
                            </p:stCondLst>
                            <p:childTnLst>
                              <p:par>
                                <p:cTn id="76" presetID="56" presetClass="entr" presetSubtype="0" fill="hold" grpId="0" nodeType="afterEffect">
                                  <p:stCondLst>
                                    <p:cond delay="0"/>
                                  </p:stCondLst>
                                  <p:iterate type="lt">
                                    <p:tmPct val="10000"/>
                                  </p:iterate>
                                  <p:childTnLst>
                                    <p:set>
                                      <p:cBhvr>
                                        <p:cTn id="77" dur="1" fill="hold">
                                          <p:stCondLst>
                                            <p:cond delay="0"/>
                                          </p:stCondLst>
                                        </p:cTn>
                                        <p:tgtEl>
                                          <p:spTgt spid="43"/>
                                        </p:tgtEl>
                                        <p:attrNameLst>
                                          <p:attrName>style.visibility</p:attrName>
                                        </p:attrNameLst>
                                      </p:cBhvr>
                                      <p:to>
                                        <p:strVal val="visible"/>
                                      </p:to>
                                    </p:set>
                                    <p:anim by="(-#ppt_w*2)" calcmode="lin" valueType="num">
                                      <p:cBhvr rctx="PPT">
                                        <p:cTn id="78" dur="250" autoRev="1" fill="hold">
                                          <p:stCondLst>
                                            <p:cond delay="0"/>
                                          </p:stCondLst>
                                        </p:cTn>
                                        <p:tgtEl>
                                          <p:spTgt spid="43"/>
                                        </p:tgtEl>
                                        <p:attrNameLst>
                                          <p:attrName>ppt_w</p:attrName>
                                        </p:attrNameLst>
                                      </p:cBhvr>
                                    </p:anim>
                                    <p:anim by="(#ppt_w*0.50)" calcmode="lin" valueType="num">
                                      <p:cBhvr>
                                        <p:cTn id="79" dur="250" decel="50000" autoRev="1" fill="hold">
                                          <p:stCondLst>
                                            <p:cond delay="0"/>
                                          </p:stCondLst>
                                        </p:cTn>
                                        <p:tgtEl>
                                          <p:spTgt spid="43"/>
                                        </p:tgtEl>
                                        <p:attrNameLst>
                                          <p:attrName>ppt_x</p:attrName>
                                        </p:attrNameLst>
                                      </p:cBhvr>
                                    </p:anim>
                                    <p:anim from="(-#ppt_h/2)" to="(#ppt_y)" calcmode="lin" valueType="num">
                                      <p:cBhvr>
                                        <p:cTn id="80" dur="500" fill="hold">
                                          <p:stCondLst>
                                            <p:cond delay="0"/>
                                          </p:stCondLst>
                                        </p:cTn>
                                        <p:tgtEl>
                                          <p:spTgt spid="43"/>
                                        </p:tgtEl>
                                        <p:attrNameLst>
                                          <p:attrName>ppt_y</p:attrName>
                                        </p:attrNameLst>
                                      </p:cBhvr>
                                    </p:anim>
                                    <p:animRot by="21600000">
                                      <p:cBhvr>
                                        <p:cTn id="81" dur="500" fill="hold">
                                          <p:stCondLst>
                                            <p:cond delay="0"/>
                                          </p:stCondLst>
                                        </p:cTn>
                                        <p:tgtEl>
                                          <p:spTgt spid="43"/>
                                        </p:tgtEl>
                                        <p:attrNameLst>
                                          <p:attrName>r</p:attrName>
                                        </p:attrNameLst>
                                      </p:cBhvr>
                                    </p:animRot>
                                  </p:childTnLst>
                                </p:cTn>
                              </p:par>
                            </p:childTnLst>
                          </p:cTn>
                        </p:par>
                        <p:par>
                          <p:cTn id="82" fill="hold">
                            <p:stCondLst>
                              <p:cond delay="6554"/>
                            </p:stCondLst>
                            <p:childTnLst>
                              <p:par>
                                <p:cTn id="83" presetID="41" presetClass="entr" presetSubtype="0" fill="hold" grpId="0" nodeType="afterEffect">
                                  <p:stCondLst>
                                    <p:cond delay="0"/>
                                  </p:stCondLst>
                                  <p:iterate type="lt">
                                    <p:tmPct val="2811"/>
                                  </p:iterate>
                                  <p:childTnLst>
                                    <p:set>
                                      <p:cBhvr>
                                        <p:cTn id="84" dur="1" fill="hold">
                                          <p:stCondLst>
                                            <p:cond delay="0"/>
                                          </p:stCondLst>
                                        </p:cTn>
                                        <p:tgtEl>
                                          <p:spTgt spid="67"/>
                                        </p:tgtEl>
                                        <p:attrNameLst>
                                          <p:attrName>style.visibility</p:attrName>
                                        </p:attrNameLst>
                                      </p:cBhvr>
                                      <p:to>
                                        <p:strVal val="visible"/>
                                      </p:to>
                                    </p:set>
                                    <p:anim calcmode="lin" valueType="num">
                                      <p:cBhvr>
                                        <p:cTn id="85" dur="500" fill="hold"/>
                                        <p:tgtEl>
                                          <p:spTgt spid="67"/>
                                        </p:tgtEl>
                                        <p:attrNameLst>
                                          <p:attrName>ppt_x</p:attrName>
                                        </p:attrNameLst>
                                      </p:cBhvr>
                                      <p:tavLst>
                                        <p:tav tm="0">
                                          <p:val>
                                            <p:strVal val="#ppt_x"/>
                                          </p:val>
                                        </p:tav>
                                        <p:tav tm="50000">
                                          <p:val>
                                            <p:strVal val="#ppt_x+.1"/>
                                          </p:val>
                                        </p:tav>
                                        <p:tav tm="100000">
                                          <p:val>
                                            <p:strVal val="#ppt_x"/>
                                          </p:val>
                                        </p:tav>
                                      </p:tavLst>
                                    </p:anim>
                                    <p:anim calcmode="lin" valueType="num">
                                      <p:cBhvr>
                                        <p:cTn id="86" dur="500" fill="hold"/>
                                        <p:tgtEl>
                                          <p:spTgt spid="67"/>
                                        </p:tgtEl>
                                        <p:attrNameLst>
                                          <p:attrName>ppt_y</p:attrName>
                                        </p:attrNameLst>
                                      </p:cBhvr>
                                      <p:tavLst>
                                        <p:tav tm="0">
                                          <p:val>
                                            <p:strVal val="#ppt_y"/>
                                          </p:val>
                                        </p:tav>
                                        <p:tav tm="100000">
                                          <p:val>
                                            <p:strVal val="#ppt_y"/>
                                          </p:val>
                                        </p:tav>
                                      </p:tavLst>
                                    </p:anim>
                                    <p:anim calcmode="lin" valueType="num">
                                      <p:cBhvr>
                                        <p:cTn id="87" dur="500" fill="hold"/>
                                        <p:tgtEl>
                                          <p:spTgt spid="67"/>
                                        </p:tgtEl>
                                        <p:attrNameLst>
                                          <p:attrName>ppt_h</p:attrName>
                                        </p:attrNameLst>
                                      </p:cBhvr>
                                      <p:tavLst>
                                        <p:tav tm="0">
                                          <p:val>
                                            <p:strVal val="#ppt_h/10"/>
                                          </p:val>
                                        </p:tav>
                                        <p:tav tm="50000">
                                          <p:val>
                                            <p:strVal val="#ppt_h+.01"/>
                                          </p:val>
                                        </p:tav>
                                        <p:tav tm="100000">
                                          <p:val>
                                            <p:strVal val="#ppt_h"/>
                                          </p:val>
                                        </p:tav>
                                      </p:tavLst>
                                    </p:anim>
                                    <p:anim calcmode="lin" valueType="num">
                                      <p:cBhvr>
                                        <p:cTn id="88" dur="500" fill="hold"/>
                                        <p:tgtEl>
                                          <p:spTgt spid="67"/>
                                        </p:tgtEl>
                                        <p:attrNameLst>
                                          <p:attrName>ppt_w</p:attrName>
                                        </p:attrNameLst>
                                      </p:cBhvr>
                                      <p:tavLst>
                                        <p:tav tm="0">
                                          <p:val>
                                            <p:strVal val="#ppt_w/10"/>
                                          </p:val>
                                        </p:tav>
                                        <p:tav tm="50000">
                                          <p:val>
                                            <p:strVal val="#ppt_w+.01"/>
                                          </p:val>
                                        </p:tav>
                                        <p:tav tm="100000">
                                          <p:val>
                                            <p:strVal val="#ppt_w"/>
                                          </p:val>
                                        </p:tav>
                                      </p:tavLst>
                                    </p:anim>
                                    <p:animEffect transition="in" filter="fade">
                                      <p:cBhvr>
                                        <p:cTn id="89" dur="500" tmFilter="0,0; .5, 1; 1, 1"/>
                                        <p:tgtEl>
                                          <p:spTgt spid="67"/>
                                        </p:tgtEl>
                                      </p:cBhvr>
                                    </p:animEffect>
                                  </p:childTnLst>
                                </p:cTn>
                              </p:par>
                            </p:childTnLst>
                          </p:cTn>
                        </p:par>
                        <p:par>
                          <p:cTn id="90" fill="hold">
                            <p:stCondLst>
                              <p:cond delay="7293"/>
                            </p:stCondLst>
                            <p:childTnLst>
                              <p:par>
                                <p:cTn id="91" presetID="31" presetClass="entr" presetSubtype="0" fill="hold" nodeType="afterEffect">
                                  <p:stCondLst>
                                    <p:cond delay="0"/>
                                  </p:stCondLst>
                                  <p:childTnLst>
                                    <p:set>
                                      <p:cBhvr>
                                        <p:cTn id="92" dur="1" fill="hold">
                                          <p:stCondLst>
                                            <p:cond delay="0"/>
                                          </p:stCondLst>
                                        </p:cTn>
                                        <p:tgtEl>
                                          <p:spTgt spid="7"/>
                                        </p:tgtEl>
                                        <p:attrNameLst>
                                          <p:attrName>style.visibility</p:attrName>
                                        </p:attrNameLst>
                                      </p:cBhvr>
                                      <p:to>
                                        <p:strVal val="visible"/>
                                      </p:to>
                                    </p:set>
                                    <p:anim calcmode="lin" valueType="num">
                                      <p:cBhvr>
                                        <p:cTn id="93" dur="500" fill="hold"/>
                                        <p:tgtEl>
                                          <p:spTgt spid="7"/>
                                        </p:tgtEl>
                                        <p:attrNameLst>
                                          <p:attrName>ppt_w</p:attrName>
                                        </p:attrNameLst>
                                      </p:cBhvr>
                                      <p:tavLst>
                                        <p:tav tm="0">
                                          <p:val>
                                            <p:fltVal val="0"/>
                                          </p:val>
                                        </p:tav>
                                        <p:tav tm="100000">
                                          <p:val>
                                            <p:strVal val="#ppt_w"/>
                                          </p:val>
                                        </p:tav>
                                      </p:tavLst>
                                    </p:anim>
                                    <p:anim calcmode="lin" valueType="num">
                                      <p:cBhvr>
                                        <p:cTn id="94" dur="500" fill="hold"/>
                                        <p:tgtEl>
                                          <p:spTgt spid="7"/>
                                        </p:tgtEl>
                                        <p:attrNameLst>
                                          <p:attrName>ppt_h</p:attrName>
                                        </p:attrNameLst>
                                      </p:cBhvr>
                                      <p:tavLst>
                                        <p:tav tm="0">
                                          <p:val>
                                            <p:fltVal val="0"/>
                                          </p:val>
                                        </p:tav>
                                        <p:tav tm="100000">
                                          <p:val>
                                            <p:strVal val="#ppt_h"/>
                                          </p:val>
                                        </p:tav>
                                      </p:tavLst>
                                    </p:anim>
                                    <p:anim calcmode="lin" valueType="num">
                                      <p:cBhvr>
                                        <p:cTn id="95" dur="500" fill="hold"/>
                                        <p:tgtEl>
                                          <p:spTgt spid="7"/>
                                        </p:tgtEl>
                                        <p:attrNameLst>
                                          <p:attrName>style.rotation</p:attrName>
                                        </p:attrNameLst>
                                      </p:cBhvr>
                                      <p:tavLst>
                                        <p:tav tm="0">
                                          <p:val>
                                            <p:fltVal val="90"/>
                                          </p:val>
                                        </p:tav>
                                        <p:tav tm="100000">
                                          <p:val>
                                            <p:fltVal val="0"/>
                                          </p:val>
                                        </p:tav>
                                      </p:tavLst>
                                    </p:anim>
                                    <p:animEffect transition="in" filter="fade">
                                      <p:cBhvr>
                                        <p:cTn id="96" dur="500"/>
                                        <p:tgtEl>
                                          <p:spTgt spid="7"/>
                                        </p:tgtEl>
                                      </p:cBhvr>
                                    </p:animEffect>
                                  </p:childTnLst>
                                </p:cTn>
                              </p:par>
                            </p:childTnLst>
                          </p:cTn>
                        </p:par>
                        <p:par>
                          <p:cTn id="97" fill="hold">
                            <p:stCondLst>
                              <p:cond delay="7793"/>
                            </p:stCondLst>
                            <p:childTnLst>
                              <p:par>
                                <p:cTn id="98" presetID="56" presetClass="entr" presetSubtype="0" fill="hold" grpId="0" nodeType="afterEffect">
                                  <p:stCondLst>
                                    <p:cond delay="0"/>
                                  </p:stCondLst>
                                  <p:iterate type="lt">
                                    <p:tmPct val="10000"/>
                                  </p:iterate>
                                  <p:childTnLst>
                                    <p:set>
                                      <p:cBhvr>
                                        <p:cTn id="99" dur="1" fill="hold">
                                          <p:stCondLst>
                                            <p:cond delay="0"/>
                                          </p:stCondLst>
                                        </p:cTn>
                                        <p:tgtEl>
                                          <p:spTgt spid="45"/>
                                        </p:tgtEl>
                                        <p:attrNameLst>
                                          <p:attrName>style.visibility</p:attrName>
                                        </p:attrNameLst>
                                      </p:cBhvr>
                                      <p:to>
                                        <p:strVal val="visible"/>
                                      </p:to>
                                    </p:set>
                                    <p:anim by="(-#ppt_w*2)" calcmode="lin" valueType="num">
                                      <p:cBhvr rctx="PPT">
                                        <p:cTn id="100" dur="250" autoRev="1" fill="hold">
                                          <p:stCondLst>
                                            <p:cond delay="0"/>
                                          </p:stCondLst>
                                        </p:cTn>
                                        <p:tgtEl>
                                          <p:spTgt spid="45"/>
                                        </p:tgtEl>
                                        <p:attrNameLst>
                                          <p:attrName>ppt_w</p:attrName>
                                        </p:attrNameLst>
                                      </p:cBhvr>
                                    </p:anim>
                                    <p:anim by="(#ppt_w*0.50)" calcmode="lin" valueType="num">
                                      <p:cBhvr>
                                        <p:cTn id="101" dur="250" decel="50000" autoRev="1" fill="hold">
                                          <p:stCondLst>
                                            <p:cond delay="0"/>
                                          </p:stCondLst>
                                        </p:cTn>
                                        <p:tgtEl>
                                          <p:spTgt spid="45"/>
                                        </p:tgtEl>
                                        <p:attrNameLst>
                                          <p:attrName>ppt_x</p:attrName>
                                        </p:attrNameLst>
                                      </p:cBhvr>
                                    </p:anim>
                                    <p:anim from="(-#ppt_h/2)" to="(#ppt_y)" calcmode="lin" valueType="num">
                                      <p:cBhvr>
                                        <p:cTn id="102" dur="500" fill="hold">
                                          <p:stCondLst>
                                            <p:cond delay="0"/>
                                          </p:stCondLst>
                                        </p:cTn>
                                        <p:tgtEl>
                                          <p:spTgt spid="45"/>
                                        </p:tgtEl>
                                        <p:attrNameLst>
                                          <p:attrName>ppt_y</p:attrName>
                                        </p:attrNameLst>
                                      </p:cBhvr>
                                    </p:anim>
                                    <p:animRot by="21600000">
                                      <p:cBhvr>
                                        <p:cTn id="103" dur="500" fill="hold">
                                          <p:stCondLst>
                                            <p:cond delay="0"/>
                                          </p:stCondLst>
                                        </p:cTn>
                                        <p:tgtEl>
                                          <p:spTgt spid="45"/>
                                        </p:tgtEl>
                                        <p:attrNameLst>
                                          <p:attrName>r</p:attrName>
                                        </p:attrNameLst>
                                      </p:cBhvr>
                                    </p:animRot>
                                  </p:childTnLst>
                                </p:cTn>
                              </p:par>
                            </p:childTnLst>
                          </p:cTn>
                        </p:par>
                        <p:par>
                          <p:cTn id="104" fill="hold">
                            <p:stCondLst>
                              <p:cond delay="8393"/>
                            </p:stCondLst>
                            <p:childTnLst>
                              <p:par>
                                <p:cTn id="105" presetID="41" presetClass="entr" presetSubtype="0" fill="hold" grpId="0" nodeType="afterEffect">
                                  <p:stCondLst>
                                    <p:cond delay="0"/>
                                  </p:stCondLst>
                                  <p:iterate type="lt">
                                    <p:tmPct val="2811"/>
                                  </p:iterate>
                                  <p:childTnLst>
                                    <p:set>
                                      <p:cBhvr>
                                        <p:cTn id="106" dur="1" fill="hold">
                                          <p:stCondLst>
                                            <p:cond delay="0"/>
                                          </p:stCondLst>
                                        </p:cTn>
                                        <p:tgtEl>
                                          <p:spTgt spid="68"/>
                                        </p:tgtEl>
                                        <p:attrNameLst>
                                          <p:attrName>style.visibility</p:attrName>
                                        </p:attrNameLst>
                                      </p:cBhvr>
                                      <p:to>
                                        <p:strVal val="visible"/>
                                      </p:to>
                                    </p:set>
                                    <p:anim calcmode="lin" valueType="num">
                                      <p:cBhvr>
                                        <p:cTn id="10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108" dur="500" fill="hold"/>
                                        <p:tgtEl>
                                          <p:spTgt spid="68"/>
                                        </p:tgtEl>
                                        <p:attrNameLst>
                                          <p:attrName>ppt_y</p:attrName>
                                        </p:attrNameLst>
                                      </p:cBhvr>
                                      <p:tavLst>
                                        <p:tav tm="0">
                                          <p:val>
                                            <p:strVal val="#ppt_y"/>
                                          </p:val>
                                        </p:tav>
                                        <p:tav tm="100000">
                                          <p:val>
                                            <p:strVal val="#ppt_y"/>
                                          </p:val>
                                        </p:tav>
                                      </p:tavLst>
                                    </p:anim>
                                    <p:anim calcmode="lin" valueType="num">
                                      <p:cBhvr>
                                        <p:cTn id="10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1" dur="500" tmFilter="0,0; .5, 1; 1, 1"/>
                                        <p:tgtEl>
                                          <p:spTgt spid="68"/>
                                        </p:tgtEl>
                                      </p:cBhvr>
                                    </p:animEffect>
                                  </p:childTnLst>
                                </p:cTn>
                              </p:par>
                            </p:childTnLst>
                          </p:cTn>
                        </p:par>
                        <p:par>
                          <p:cTn id="112" fill="hold">
                            <p:stCondLst>
                              <p:cond delay="9132"/>
                            </p:stCondLst>
                            <p:childTnLst>
                              <p:par>
                                <p:cTn id="113" presetID="31" presetClass="entr" presetSubtype="0" fill="hold" nodeType="afterEffect">
                                  <p:stCondLst>
                                    <p:cond delay="0"/>
                                  </p:stCondLst>
                                  <p:childTnLst>
                                    <p:set>
                                      <p:cBhvr>
                                        <p:cTn id="114" dur="1" fill="hold">
                                          <p:stCondLst>
                                            <p:cond delay="0"/>
                                          </p:stCondLst>
                                        </p:cTn>
                                        <p:tgtEl>
                                          <p:spTgt spid="8"/>
                                        </p:tgtEl>
                                        <p:attrNameLst>
                                          <p:attrName>style.visibility</p:attrName>
                                        </p:attrNameLst>
                                      </p:cBhvr>
                                      <p:to>
                                        <p:strVal val="visible"/>
                                      </p:to>
                                    </p:set>
                                    <p:anim calcmode="lin" valueType="num">
                                      <p:cBhvr>
                                        <p:cTn id="115" dur="500" fill="hold"/>
                                        <p:tgtEl>
                                          <p:spTgt spid="8"/>
                                        </p:tgtEl>
                                        <p:attrNameLst>
                                          <p:attrName>ppt_w</p:attrName>
                                        </p:attrNameLst>
                                      </p:cBhvr>
                                      <p:tavLst>
                                        <p:tav tm="0">
                                          <p:val>
                                            <p:fltVal val="0"/>
                                          </p:val>
                                        </p:tav>
                                        <p:tav tm="100000">
                                          <p:val>
                                            <p:strVal val="#ppt_w"/>
                                          </p:val>
                                        </p:tav>
                                      </p:tavLst>
                                    </p:anim>
                                    <p:anim calcmode="lin" valueType="num">
                                      <p:cBhvr>
                                        <p:cTn id="116" dur="500" fill="hold"/>
                                        <p:tgtEl>
                                          <p:spTgt spid="8"/>
                                        </p:tgtEl>
                                        <p:attrNameLst>
                                          <p:attrName>ppt_h</p:attrName>
                                        </p:attrNameLst>
                                      </p:cBhvr>
                                      <p:tavLst>
                                        <p:tav tm="0">
                                          <p:val>
                                            <p:fltVal val="0"/>
                                          </p:val>
                                        </p:tav>
                                        <p:tav tm="100000">
                                          <p:val>
                                            <p:strVal val="#ppt_h"/>
                                          </p:val>
                                        </p:tav>
                                      </p:tavLst>
                                    </p:anim>
                                    <p:anim calcmode="lin" valueType="num">
                                      <p:cBhvr>
                                        <p:cTn id="117" dur="500" fill="hold"/>
                                        <p:tgtEl>
                                          <p:spTgt spid="8"/>
                                        </p:tgtEl>
                                        <p:attrNameLst>
                                          <p:attrName>style.rotation</p:attrName>
                                        </p:attrNameLst>
                                      </p:cBhvr>
                                      <p:tavLst>
                                        <p:tav tm="0">
                                          <p:val>
                                            <p:fltVal val="90"/>
                                          </p:val>
                                        </p:tav>
                                        <p:tav tm="100000">
                                          <p:val>
                                            <p:fltVal val="0"/>
                                          </p:val>
                                        </p:tav>
                                      </p:tavLst>
                                    </p:anim>
                                    <p:animEffect transition="in" filter="fade">
                                      <p:cBhvr>
                                        <p:cTn id="118" dur="500"/>
                                        <p:tgtEl>
                                          <p:spTgt spid="8"/>
                                        </p:tgtEl>
                                      </p:cBhvr>
                                    </p:animEffect>
                                  </p:childTnLst>
                                </p:cTn>
                              </p:par>
                            </p:childTnLst>
                          </p:cTn>
                        </p:par>
                        <p:par>
                          <p:cTn id="119" fill="hold">
                            <p:stCondLst>
                              <p:cond delay="9632"/>
                            </p:stCondLst>
                            <p:childTnLst>
                              <p:par>
                                <p:cTn id="120" presetID="56" presetClass="entr" presetSubtype="0" fill="hold" grpId="0" nodeType="afterEffect">
                                  <p:stCondLst>
                                    <p:cond delay="0"/>
                                  </p:stCondLst>
                                  <p:iterate type="lt">
                                    <p:tmPct val="10000"/>
                                  </p:iterate>
                                  <p:childTnLst>
                                    <p:set>
                                      <p:cBhvr>
                                        <p:cTn id="121" dur="1" fill="hold">
                                          <p:stCondLst>
                                            <p:cond delay="0"/>
                                          </p:stCondLst>
                                        </p:cTn>
                                        <p:tgtEl>
                                          <p:spTgt spid="47"/>
                                        </p:tgtEl>
                                        <p:attrNameLst>
                                          <p:attrName>style.visibility</p:attrName>
                                        </p:attrNameLst>
                                      </p:cBhvr>
                                      <p:to>
                                        <p:strVal val="visible"/>
                                      </p:to>
                                    </p:set>
                                    <p:anim by="(-#ppt_w*2)" calcmode="lin" valueType="num">
                                      <p:cBhvr rctx="PPT">
                                        <p:cTn id="122" dur="250" autoRev="1" fill="hold">
                                          <p:stCondLst>
                                            <p:cond delay="0"/>
                                          </p:stCondLst>
                                        </p:cTn>
                                        <p:tgtEl>
                                          <p:spTgt spid="47"/>
                                        </p:tgtEl>
                                        <p:attrNameLst>
                                          <p:attrName>ppt_w</p:attrName>
                                        </p:attrNameLst>
                                      </p:cBhvr>
                                    </p:anim>
                                    <p:anim by="(#ppt_w*0.50)" calcmode="lin" valueType="num">
                                      <p:cBhvr>
                                        <p:cTn id="123" dur="250" decel="50000" autoRev="1" fill="hold">
                                          <p:stCondLst>
                                            <p:cond delay="0"/>
                                          </p:stCondLst>
                                        </p:cTn>
                                        <p:tgtEl>
                                          <p:spTgt spid="47"/>
                                        </p:tgtEl>
                                        <p:attrNameLst>
                                          <p:attrName>ppt_x</p:attrName>
                                        </p:attrNameLst>
                                      </p:cBhvr>
                                    </p:anim>
                                    <p:anim from="(-#ppt_h/2)" to="(#ppt_y)" calcmode="lin" valueType="num">
                                      <p:cBhvr>
                                        <p:cTn id="124" dur="500" fill="hold">
                                          <p:stCondLst>
                                            <p:cond delay="0"/>
                                          </p:stCondLst>
                                        </p:cTn>
                                        <p:tgtEl>
                                          <p:spTgt spid="47"/>
                                        </p:tgtEl>
                                        <p:attrNameLst>
                                          <p:attrName>ppt_y</p:attrName>
                                        </p:attrNameLst>
                                      </p:cBhvr>
                                    </p:anim>
                                    <p:animRot by="21600000">
                                      <p:cBhvr>
                                        <p:cTn id="125" dur="500" fill="hold">
                                          <p:stCondLst>
                                            <p:cond delay="0"/>
                                          </p:stCondLst>
                                        </p:cTn>
                                        <p:tgtEl>
                                          <p:spTgt spid="47"/>
                                        </p:tgtEl>
                                        <p:attrNameLst>
                                          <p:attrName>r</p:attrName>
                                        </p:attrNameLst>
                                      </p:cBhvr>
                                    </p:animRot>
                                  </p:childTnLst>
                                </p:cTn>
                              </p:par>
                            </p:childTnLst>
                          </p:cTn>
                        </p:par>
                        <p:par>
                          <p:cTn id="126" fill="hold">
                            <p:stCondLst>
                              <p:cond delay="10232"/>
                            </p:stCondLst>
                            <p:childTnLst>
                              <p:par>
                                <p:cTn id="127" presetID="41" presetClass="entr" presetSubtype="0" fill="hold" grpId="0" nodeType="afterEffect">
                                  <p:stCondLst>
                                    <p:cond delay="0"/>
                                  </p:stCondLst>
                                  <p:iterate type="lt">
                                    <p:tmPct val="2811"/>
                                  </p:iterate>
                                  <p:childTnLst>
                                    <p:set>
                                      <p:cBhvr>
                                        <p:cTn id="128" dur="1" fill="hold">
                                          <p:stCondLst>
                                            <p:cond delay="0"/>
                                          </p:stCondLst>
                                        </p:cTn>
                                        <p:tgtEl>
                                          <p:spTgt spid="69"/>
                                        </p:tgtEl>
                                        <p:attrNameLst>
                                          <p:attrName>style.visibility</p:attrName>
                                        </p:attrNameLst>
                                      </p:cBhvr>
                                      <p:to>
                                        <p:strVal val="visible"/>
                                      </p:to>
                                    </p:set>
                                    <p:anim calcmode="lin" valueType="num">
                                      <p:cBhvr>
                                        <p:cTn id="129" dur="5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30" dur="500" fill="hold"/>
                                        <p:tgtEl>
                                          <p:spTgt spid="69"/>
                                        </p:tgtEl>
                                        <p:attrNameLst>
                                          <p:attrName>ppt_y</p:attrName>
                                        </p:attrNameLst>
                                      </p:cBhvr>
                                      <p:tavLst>
                                        <p:tav tm="0">
                                          <p:val>
                                            <p:strVal val="#ppt_y"/>
                                          </p:val>
                                        </p:tav>
                                        <p:tav tm="100000">
                                          <p:val>
                                            <p:strVal val="#ppt_y"/>
                                          </p:val>
                                        </p:tav>
                                      </p:tavLst>
                                    </p:anim>
                                    <p:anim calcmode="lin" valueType="num">
                                      <p:cBhvr>
                                        <p:cTn id="131" dur="5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32" dur="5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33" dur="500" tmFilter="0,0; .5, 1; 1, 1"/>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61" grpId="0"/>
      <p:bldP spid="66" grpId="0"/>
      <p:bldP spid="67" grpId="0"/>
      <p:bldP spid="68" grpId="0"/>
      <p:bldP spid="69" grpId="0"/>
      <p:bldP spid="39" grpId="0"/>
      <p:bldP spid="41" grpId="0"/>
      <p:bldP spid="43" grpId="0"/>
      <p:bldP spid="45" grpId="0"/>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7"/>
          <p:cNvSpPr>
            <a:spLocks noChangeArrowheads="1"/>
          </p:cNvSpPr>
          <p:nvPr/>
        </p:nvSpPr>
        <p:spPr bwMode="auto">
          <a:xfrm>
            <a:off x="5287523" y="1882087"/>
            <a:ext cx="1384148" cy="1221182"/>
          </a:xfrm>
          <a:custGeom>
            <a:avLst/>
            <a:gdLst>
              <a:gd name="T0" fmla="*/ 2684 w 2684"/>
              <a:gd name="T1" fmla="*/ 2365 h 2365"/>
              <a:gd name="T2" fmla="*/ 1342 w 2684"/>
              <a:gd name="T3" fmla="*/ 0 h 2365"/>
              <a:gd name="T4" fmla="*/ 0 w 2684"/>
              <a:gd name="T5" fmla="*/ 2365 h 2365"/>
              <a:gd name="T6" fmla="*/ 2684 w 2684"/>
              <a:gd name="T7" fmla="*/ 2365 h 2365"/>
              <a:gd name="T8" fmla="*/ 0 60000 65536"/>
              <a:gd name="T9" fmla="*/ 0 60000 65536"/>
              <a:gd name="T10" fmla="*/ 0 60000 65536"/>
              <a:gd name="T11" fmla="*/ 0 60000 65536"/>
              <a:gd name="T12" fmla="*/ 0 w 2684"/>
              <a:gd name="T13" fmla="*/ 0 h 2365"/>
              <a:gd name="T14" fmla="*/ 2684 w 2684"/>
              <a:gd name="T15" fmla="*/ 2365 h 2365"/>
            </a:gdLst>
            <a:ahLst/>
            <a:cxnLst>
              <a:cxn ang="T8">
                <a:pos x="T0" y="T1"/>
              </a:cxn>
              <a:cxn ang="T9">
                <a:pos x="T2" y="T3"/>
              </a:cxn>
              <a:cxn ang="T10">
                <a:pos x="T4" y="T5"/>
              </a:cxn>
              <a:cxn ang="T11">
                <a:pos x="T6" y="T7"/>
              </a:cxn>
            </a:cxnLst>
            <a:rect l="T12" t="T13" r="T14" b="T15"/>
            <a:pathLst>
              <a:path w="2684" h="2365">
                <a:moveTo>
                  <a:pt x="2684" y="2365"/>
                </a:moveTo>
                <a:lnTo>
                  <a:pt x="1342" y="0"/>
                </a:lnTo>
                <a:lnTo>
                  <a:pt x="0" y="2365"/>
                </a:lnTo>
                <a:lnTo>
                  <a:pt x="2684" y="2365"/>
                </a:lnTo>
                <a:close/>
              </a:path>
            </a:pathLst>
          </a:custGeom>
          <a:solidFill>
            <a:schemeClr val="accent1"/>
          </a:solidFill>
          <a:ln>
            <a:noFill/>
          </a:ln>
        </p:spPr>
        <p:txBody>
          <a:bodyPr/>
          <a:lstStyle/>
          <a:p>
            <a:pPr>
              <a:lnSpc>
                <a:spcPct val="120000"/>
              </a:lnSpc>
            </a:pPr>
            <a:endParaRPr lang="zh-CN" altLang="zh-CN" sz="1515">
              <a:solidFill>
                <a:srgbClr val="000000"/>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3" name="Freeform 8"/>
          <p:cNvSpPr>
            <a:spLocks noChangeArrowheads="1"/>
          </p:cNvSpPr>
          <p:nvPr/>
        </p:nvSpPr>
        <p:spPr bwMode="auto">
          <a:xfrm>
            <a:off x="3916073" y="3103267"/>
            <a:ext cx="1371450" cy="1320656"/>
          </a:xfrm>
          <a:custGeom>
            <a:avLst/>
            <a:gdLst>
              <a:gd name="T0" fmla="*/ 2664 w 2664"/>
              <a:gd name="T1" fmla="*/ 0 h 2553"/>
              <a:gd name="T2" fmla="*/ 0 w 2664"/>
              <a:gd name="T3" fmla="*/ 546 h 2553"/>
              <a:gd name="T4" fmla="*/ 1835 w 2664"/>
              <a:gd name="T5" fmla="*/ 2553 h 2553"/>
              <a:gd name="T6" fmla="*/ 2664 w 2664"/>
              <a:gd name="T7" fmla="*/ 0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2664" y="0"/>
                </a:moveTo>
                <a:lnTo>
                  <a:pt x="0" y="546"/>
                </a:lnTo>
                <a:lnTo>
                  <a:pt x="1835" y="2553"/>
                </a:lnTo>
                <a:lnTo>
                  <a:pt x="2664" y="0"/>
                </a:lnTo>
                <a:close/>
              </a:path>
            </a:pathLst>
          </a:custGeom>
          <a:solidFill>
            <a:schemeClr val="accent5"/>
          </a:solidFill>
          <a:ln>
            <a:noFill/>
          </a:ln>
        </p:spPr>
        <p:txBody>
          <a:bodyPr/>
          <a:lstStyle/>
          <a:p>
            <a:pPr>
              <a:lnSpc>
                <a:spcPct val="120000"/>
              </a:lnSpc>
            </a:pPr>
            <a:endParaRPr lang="zh-CN" altLang="zh-CN" sz="1515">
              <a:solidFill>
                <a:srgbClr val="000000"/>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4" name="Freeform 9"/>
          <p:cNvSpPr>
            <a:spLocks noChangeArrowheads="1"/>
          </p:cNvSpPr>
          <p:nvPr/>
        </p:nvSpPr>
        <p:spPr bwMode="auto">
          <a:xfrm>
            <a:off x="4703387" y="4423924"/>
            <a:ext cx="1274093" cy="1392613"/>
          </a:xfrm>
          <a:custGeom>
            <a:avLst/>
            <a:gdLst>
              <a:gd name="T0" fmla="*/ 305 w 2476"/>
              <a:gd name="T1" fmla="*/ 0 h 2702"/>
              <a:gd name="T2" fmla="*/ 0 w 2476"/>
              <a:gd name="T3" fmla="*/ 2702 h 2702"/>
              <a:gd name="T4" fmla="*/ 2476 w 2476"/>
              <a:gd name="T5" fmla="*/ 1578 h 2702"/>
              <a:gd name="T6" fmla="*/ 305 w 2476"/>
              <a:gd name="T7" fmla="*/ 0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305" y="0"/>
                </a:moveTo>
                <a:lnTo>
                  <a:pt x="0" y="2702"/>
                </a:lnTo>
                <a:lnTo>
                  <a:pt x="2476" y="1578"/>
                </a:lnTo>
                <a:lnTo>
                  <a:pt x="305" y="0"/>
                </a:lnTo>
                <a:close/>
              </a:path>
            </a:pathLst>
          </a:custGeom>
          <a:solidFill>
            <a:schemeClr val="accent4"/>
          </a:solidFill>
          <a:ln>
            <a:noFill/>
          </a:ln>
        </p:spPr>
        <p:txBody>
          <a:bodyPr/>
          <a:lstStyle/>
          <a:p>
            <a:pPr>
              <a:lnSpc>
                <a:spcPct val="120000"/>
              </a:lnSpc>
            </a:pPr>
            <a:endParaRPr lang="zh-CN" altLang="zh-CN" sz="1515">
              <a:solidFill>
                <a:srgbClr val="000000"/>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5" name="Freeform 10"/>
          <p:cNvSpPr>
            <a:spLocks noChangeArrowheads="1"/>
          </p:cNvSpPr>
          <p:nvPr/>
        </p:nvSpPr>
        <p:spPr bwMode="auto">
          <a:xfrm>
            <a:off x="5977481" y="4423924"/>
            <a:ext cx="1278327" cy="1392613"/>
          </a:xfrm>
          <a:custGeom>
            <a:avLst/>
            <a:gdLst>
              <a:gd name="T0" fmla="*/ 0 w 2476"/>
              <a:gd name="T1" fmla="*/ 1578 h 2702"/>
              <a:gd name="T2" fmla="*/ 2476 w 2476"/>
              <a:gd name="T3" fmla="*/ 2702 h 2702"/>
              <a:gd name="T4" fmla="*/ 2172 w 2476"/>
              <a:gd name="T5" fmla="*/ 0 h 2702"/>
              <a:gd name="T6" fmla="*/ 0 w 2476"/>
              <a:gd name="T7" fmla="*/ 1578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0" y="1578"/>
                </a:moveTo>
                <a:lnTo>
                  <a:pt x="2476" y="2702"/>
                </a:lnTo>
                <a:lnTo>
                  <a:pt x="2172" y="0"/>
                </a:lnTo>
                <a:lnTo>
                  <a:pt x="0" y="1578"/>
                </a:lnTo>
                <a:close/>
              </a:path>
            </a:pathLst>
          </a:custGeom>
          <a:solidFill>
            <a:schemeClr val="accent3"/>
          </a:solidFill>
          <a:ln>
            <a:noFill/>
          </a:ln>
        </p:spPr>
        <p:txBody>
          <a:bodyPr/>
          <a:lstStyle/>
          <a:p>
            <a:pPr>
              <a:lnSpc>
                <a:spcPct val="120000"/>
              </a:lnSpc>
            </a:pPr>
            <a:endParaRPr lang="zh-CN" altLang="zh-CN" sz="1515">
              <a:solidFill>
                <a:srgbClr val="000000"/>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6" name="Freeform 11"/>
          <p:cNvSpPr>
            <a:spLocks noChangeArrowheads="1"/>
          </p:cNvSpPr>
          <p:nvPr/>
        </p:nvSpPr>
        <p:spPr bwMode="auto">
          <a:xfrm>
            <a:off x="6671670" y="3103267"/>
            <a:ext cx="1371450" cy="1320656"/>
          </a:xfrm>
          <a:custGeom>
            <a:avLst/>
            <a:gdLst>
              <a:gd name="T0" fmla="*/ 830 w 2664"/>
              <a:gd name="T1" fmla="*/ 2553 h 2553"/>
              <a:gd name="T2" fmla="*/ 2664 w 2664"/>
              <a:gd name="T3" fmla="*/ 546 h 2553"/>
              <a:gd name="T4" fmla="*/ 0 w 2664"/>
              <a:gd name="T5" fmla="*/ 0 h 2553"/>
              <a:gd name="T6" fmla="*/ 830 w 2664"/>
              <a:gd name="T7" fmla="*/ 2553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830" y="2553"/>
                </a:moveTo>
                <a:lnTo>
                  <a:pt x="2664" y="546"/>
                </a:lnTo>
                <a:lnTo>
                  <a:pt x="0" y="0"/>
                </a:lnTo>
                <a:lnTo>
                  <a:pt x="830" y="2553"/>
                </a:lnTo>
                <a:close/>
              </a:path>
            </a:pathLst>
          </a:custGeom>
          <a:solidFill>
            <a:schemeClr val="accent2"/>
          </a:solidFill>
          <a:ln>
            <a:noFill/>
          </a:ln>
        </p:spPr>
        <p:txBody>
          <a:bodyPr/>
          <a:lstStyle/>
          <a:p>
            <a:pPr>
              <a:lnSpc>
                <a:spcPct val="120000"/>
              </a:lnSpc>
            </a:pPr>
            <a:endParaRPr lang="zh-CN" altLang="zh-CN" sz="1515">
              <a:solidFill>
                <a:srgbClr val="000000"/>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7" name="矩形 7"/>
          <p:cNvSpPr>
            <a:spLocks noChangeArrowheads="1"/>
          </p:cNvSpPr>
          <p:nvPr/>
        </p:nvSpPr>
        <p:spPr bwMode="auto">
          <a:xfrm>
            <a:off x="5738324" y="2440826"/>
            <a:ext cx="476198" cy="49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en-US" altLang="zh-CN" sz="2655">
                <a:solidFill>
                  <a:schemeClr val="bg1"/>
                </a:solidFill>
                <a:latin typeface="Arial" panose="020B0604020202020204" pitchFamily="34" charset="0"/>
                <a:ea typeface="微软雅黑" panose="020B0503020204020204" charset="-122"/>
                <a:cs typeface="+mn-ea"/>
                <a:sym typeface="Arial" panose="020B0604020202020204" pitchFamily="34" charset="0"/>
              </a:rPr>
              <a:t>01</a:t>
            </a:r>
            <a:endParaRPr lang="zh-CN" altLang="en-US" sz="2655">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8" name="矩形 8"/>
          <p:cNvSpPr>
            <a:spLocks noChangeArrowheads="1"/>
          </p:cNvSpPr>
          <p:nvPr/>
        </p:nvSpPr>
        <p:spPr bwMode="auto">
          <a:xfrm>
            <a:off x="7018766" y="3353010"/>
            <a:ext cx="476198" cy="49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en-US" altLang="zh-CN" sz="2655">
                <a:solidFill>
                  <a:schemeClr val="bg1"/>
                </a:solidFill>
                <a:latin typeface="Arial" panose="020B0604020202020204" pitchFamily="34" charset="0"/>
                <a:ea typeface="微软雅黑" panose="020B0503020204020204" charset="-122"/>
                <a:cs typeface="+mn-ea"/>
                <a:sym typeface="Arial" panose="020B0604020202020204" pitchFamily="34" charset="0"/>
              </a:rPr>
              <a:t>02</a:t>
            </a:r>
            <a:endParaRPr lang="zh-CN" altLang="en-US" sz="2655">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9" name="矩形 9"/>
          <p:cNvSpPr>
            <a:spLocks noChangeArrowheads="1"/>
          </p:cNvSpPr>
          <p:nvPr/>
        </p:nvSpPr>
        <p:spPr bwMode="auto">
          <a:xfrm>
            <a:off x="6540452" y="4872610"/>
            <a:ext cx="476198" cy="49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en-US" altLang="zh-CN" sz="2655">
                <a:solidFill>
                  <a:schemeClr val="bg1"/>
                </a:solidFill>
                <a:latin typeface="Arial" panose="020B0604020202020204" pitchFamily="34" charset="0"/>
                <a:ea typeface="微软雅黑" panose="020B0503020204020204" charset="-122"/>
                <a:cs typeface="+mn-ea"/>
                <a:sym typeface="Arial" panose="020B0604020202020204" pitchFamily="34" charset="0"/>
              </a:rPr>
              <a:t>03</a:t>
            </a:r>
            <a:endParaRPr lang="zh-CN" altLang="en-US" sz="2655">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0" name="矩形 10"/>
          <p:cNvSpPr>
            <a:spLocks noChangeArrowheads="1"/>
          </p:cNvSpPr>
          <p:nvPr/>
        </p:nvSpPr>
        <p:spPr bwMode="auto">
          <a:xfrm>
            <a:off x="4862121" y="4891657"/>
            <a:ext cx="476198" cy="49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en-US" altLang="zh-CN" sz="2655">
                <a:solidFill>
                  <a:schemeClr val="bg1"/>
                </a:solidFill>
                <a:latin typeface="Arial" panose="020B0604020202020204" pitchFamily="34" charset="0"/>
                <a:ea typeface="微软雅黑" panose="020B0503020204020204" charset="-122"/>
                <a:cs typeface="+mn-ea"/>
                <a:sym typeface="Arial" panose="020B0604020202020204" pitchFamily="34" charset="0"/>
              </a:rPr>
              <a:t>04</a:t>
            </a:r>
            <a:endParaRPr lang="zh-CN" altLang="en-US" sz="2655">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1" name="矩形 11"/>
          <p:cNvSpPr>
            <a:spLocks noChangeArrowheads="1"/>
          </p:cNvSpPr>
          <p:nvPr/>
        </p:nvSpPr>
        <p:spPr bwMode="auto">
          <a:xfrm>
            <a:off x="4464230" y="3365707"/>
            <a:ext cx="476198" cy="49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en-US" altLang="zh-CN" sz="2655" dirty="0">
                <a:solidFill>
                  <a:schemeClr val="bg1"/>
                </a:solidFill>
                <a:latin typeface="Arial" panose="020B0604020202020204" pitchFamily="34" charset="0"/>
                <a:ea typeface="微软雅黑" panose="020B0503020204020204" charset="-122"/>
                <a:cs typeface="+mn-ea"/>
                <a:sym typeface="Arial" panose="020B0604020202020204" pitchFamily="34" charset="0"/>
              </a:rPr>
              <a:t>05</a:t>
            </a:r>
            <a:endParaRPr lang="zh-CN" altLang="en-US" sz="2655"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2" name="TextBox 12"/>
          <p:cNvSpPr>
            <a:spLocks noChangeArrowheads="1"/>
          </p:cNvSpPr>
          <p:nvPr/>
        </p:nvSpPr>
        <p:spPr bwMode="auto">
          <a:xfrm>
            <a:off x="6589159" y="1681023"/>
            <a:ext cx="2115559"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US"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3" name="TextBox 13"/>
          <p:cNvSpPr>
            <a:spLocks noChangeArrowheads="1"/>
          </p:cNvSpPr>
          <p:nvPr/>
        </p:nvSpPr>
        <p:spPr bwMode="auto">
          <a:xfrm>
            <a:off x="8323358" y="3312797"/>
            <a:ext cx="20470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US"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4" name="TextBox 14"/>
          <p:cNvSpPr>
            <a:spLocks noChangeArrowheads="1"/>
          </p:cNvSpPr>
          <p:nvPr/>
        </p:nvSpPr>
        <p:spPr bwMode="auto">
          <a:xfrm>
            <a:off x="7579652" y="5240868"/>
            <a:ext cx="204705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US"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5" name="TextBox 15"/>
          <p:cNvSpPr>
            <a:spLocks noChangeArrowheads="1"/>
          </p:cNvSpPr>
          <p:nvPr/>
        </p:nvSpPr>
        <p:spPr bwMode="auto">
          <a:xfrm>
            <a:off x="2286460" y="4838746"/>
            <a:ext cx="204551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US"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6" name="TextBox 16"/>
          <p:cNvSpPr>
            <a:spLocks noChangeArrowheads="1"/>
          </p:cNvSpPr>
          <p:nvPr/>
        </p:nvSpPr>
        <p:spPr bwMode="auto">
          <a:xfrm>
            <a:off x="2286460" y="2508552"/>
            <a:ext cx="204551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US"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7" name="TextBox 17"/>
          <p:cNvSpPr>
            <a:spLocks noChangeArrowheads="1"/>
          </p:cNvSpPr>
          <p:nvPr/>
        </p:nvSpPr>
        <p:spPr bwMode="auto">
          <a:xfrm>
            <a:off x="6589160" y="1412400"/>
            <a:ext cx="1682567"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8" name="TextBox 18"/>
          <p:cNvSpPr>
            <a:spLocks noChangeArrowheads="1"/>
          </p:cNvSpPr>
          <p:nvPr/>
        </p:nvSpPr>
        <p:spPr bwMode="auto">
          <a:xfrm>
            <a:off x="8323357" y="3014541"/>
            <a:ext cx="168256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9" name="TextBox 19"/>
          <p:cNvSpPr>
            <a:spLocks noChangeArrowheads="1"/>
          </p:cNvSpPr>
          <p:nvPr/>
        </p:nvSpPr>
        <p:spPr bwMode="auto">
          <a:xfrm>
            <a:off x="7579651" y="4944729"/>
            <a:ext cx="1682567"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0" name="TextBox 20"/>
          <p:cNvSpPr>
            <a:spLocks noChangeArrowheads="1"/>
          </p:cNvSpPr>
          <p:nvPr/>
        </p:nvSpPr>
        <p:spPr bwMode="auto">
          <a:xfrm>
            <a:off x="2286458" y="4538374"/>
            <a:ext cx="1603960"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1" name="TextBox 21"/>
          <p:cNvSpPr>
            <a:spLocks noChangeArrowheads="1"/>
          </p:cNvSpPr>
          <p:nvPr/>
        </p:nvSpPr>
        <p:spPr bwMode="auto">
          <a:xfrm>
            <a:off x="2286458" y="2199714"/>
            <a:ext cx="1441293"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2" name="TextBox 22"/>
          <p:cNvSpPr>
            <a:spLocks noChangeArrowheads="1"/>
          </p:cNvSpPr>
          <p:nvPr/>
        </p:nvSpPr>
        <p:spPr bwMode="auto">
          <a:xfrm>
            <a:off x="5495976" y="3774252"/>
            <a:ext cx="985762" cy="49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点击请替换文字内容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3" name="矩形 22"/>
          <p:cNvSpPr/>
          <p:nvPr/>
        </p:nvSpPr>
        <p:spPr>
          <a:xfrm>
            <a:off x="336" y="216636"/>
            <a:ext cx="213349" cy="556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defTabSz="963930"/>
            <a:endParaRPr lang="zh-CN" altLang="en-US" sz="1870">
              <a:solidFill>
                <a:srgbClr val="E7E6E6">
                  <a:lumMod val="50000"/>
                </a:srgbClr>
              </a:solidFill>
              <a:ea typeface="微软雅黑" panose="020B0503020204020204" charset="-122"/>
              <a:cs typeface="+mn-ea"/>
              <a:sym typeface="+mn-lt"/>
            </a:endParaRPr>
          </a:p>
        </p:txBody>
      </p:sp>
      <p:sp>
        <p:nvSpPr>
          <p:cNvPr id="24" name="文本框 23"/>
          <p:cNvSpPr txBox="1"/>
          <p:nvPr/>
        </p:nvSpPr>
        <p:spPr>
          <a:xfrm>
            <a:off x="371696" y="252941"/>
            <a:ext cx="2895600" cy="350520"/>
          </a:xfrm>
          <a:prstGeom prst="rect">
            <a:avLst/>
          </a:prstGeom>
          <a:noFill/>
        </p:spPr>
        <p:txBody>
          <a:bodyPr wrap="none" lIns="0" tIns="0" rIns="0" bIns="0" rtlCol="0">
            <a:spAutoFit/>
          </a:bodyPr>
          <a:lstStyle/>
          <a:p>
            <a:pPr defTabSz="963930"/>
            <a:r>
              <a:rPr lang="zh-CN" altLang="en-US" sz="2275" dirty="0">
                <a:solidFill>
                  <a:schemeClr val="bg1">
                    <a:lumMod val="65000"/>
                  </a:schemeClr>
                </a:solidFill>
                <a:latin typeface="微软雅黑" panose="020B0503020204020204" charset="-122"/>
                <a:ea typeface="微软雅黑" panose="020B0503020204020204" charset="-122"/>
                <a:cs typeface="+mn-ea"/>
                <a:sym typeface="+mn-lt"/>
              </a:rPr>
              <a:t>点击添加相关标题文字</a:t>
            </a:r>
          </a:p>
        </p:txBody>
      </p:sp>
      <p:sp>
        <p:nvSpPr>
          <p:cNvPr id="25" name="文本框 24"/>
          <p:cNvSpPr txBox="1"/>
          <p:nvPr/>
        </p:nvSpPr>
        <p:spPr>
          <a:xfrm>
            <a:off x="371696" y="603122"/>
            <a:ext cx="1881505" cy="161290"/>
          </a:xfrm>
          <a:prstGeom prst="rect">
            <a:avLst/>
          </a:prstGeom>
          <a:noFill/>
        </p:spPr>
        <p:txBody>
          <a:bodyPr wrap="none" lIns="0" tIns="0" rIns="0" bIns="0" rtlCol="0">
            <a:spAutoFit/>
          </a:bodyPr>
          <a:lstStyle/>
          <a:p>
            <a:pPr defTabSz="963930"/>
            <a:r>
              <a:rPr lang="en-US" altLang="zh-CN" sz="1045" dirty="0">
                <a:solidFill>
                  <a:schemeClr val="bg1">
                    <a:lumMod val="65000"/>
                  </a:schemeClr>
                </a:solidFill>
                <a:latin typeface="Arial" panose="020B0604020202020204" pitchFamily="34" charset="0"/>
                <a:ea typeface="微软雅黑" panose="020B0503020204020204" charset="-122"/>
                <a:cs typeface="Arial" panose="020B0604020202020204" pitchFamily="34" charset="0"/>
                <a:sym typeface="+mn-lt"/>
              </a:rPr>
              <a:t>ADD RELATED TITLE WORDS</a:t>
            </a:r>
            <a:endParaRPr lang="zh-CN" altLang="en-US" sz="1045" dirty="0">
              <a:solidFill>
                <a:schemeClr val="bg1">
                  <a:lumMod val="65000"/>
                </a:schemeClr>
              </a:solidFill>
              <a:latin typeface="Arial" panose="020B0604020202020204" pitchFamily="34" charset="0"/>
              <a:ea typeface="微软雅黑" panose="020B0503020204020204" charset="-122"/>
              <a:cs typeface="Arial" panose="020B0604020202020204" pitchFamily="34"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 calcmode="lin" valueType="num">
                                      <p:cBhvr>
                                        <p:cTn id="9" dur="500" fill="hold"/>
                                        <p:tgtEl>
                                          <p:spTgt spid="32"/>
                                        </p:tgtEl>
                                        <p:attrNameLst>
                                          <p:attrName>ppt_x</p:attrName>
                                        </p:attrNameLst>
                                      </p:cBhvr>
                                      <p:tavLst>
                                        <p:tav tm="0">
                                          <p:val>
                                            <p:fltVal val="0.5"/>
                                          </p:val>
                                        </p:tav>
                                        <p:tav tm="100000">
                                          <p:val>
                                            <p:strVal val="#ppt_x"/>
                                          </p:val>
                                        </p:tav>
                                      </p:tavLst>
                                    </p:anim>
                                    <p:anim calcmode="lin" valueType="num">
                                      <p:cBhvr>
                                        <p:cTn id="10" dur="500" fill="hold"/>
                                        <p:tgtEl>
                                          <p:spTgt spid="32"/>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 calcmode="lin" valueType="num">
                                      <p:cBhvr>
                                        <p:cTn id="15" dur="500" fill="hold"/>
                                        <p:tgtEl>
                                          <p:spTgt spid="33"/>
                                        </p:tgtEl>
                                        <p:attrNameLst>
                                          <p:attrName>ppt_x</p:attrName>
                                        </p:attrNameLst>
                                      </p:cBhvr>
                                      <p:tavLst>
                                        <p:tav tm="0">
                                          <p:val>
                                            <p:fltVal val="0.5"/>
                                          </p:val>
                                        </p:tav>
                                        <p:tav tm="100000">
                                          <p:val>
                                            <p:strVal val="#ppt_x"/>
                                          </p:val>
                                        </p:tav>
                                      </p:tavLst>
                                    </p:anim>
                                    <p:anim calcmode="lin" valueType="num">
                                      <p:cBhvr>
                                        <p:cTn id="16" dur="500" fill="hold"/>
                                        <p:tgtEl>
                                          <p:spTgt spid="33"/>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ppt_x</p:attrName>
                                        </p:attrNameLst>
                                      </p:cBhvr>
                                      <p:tavLst>
                                        <p:tav tm="0">
                                          <p:val>
                                            <p:fltVal val="0.5"/>
                                          </p:val>
                                        </p:tav>
                                        <p:tav tm="100000">
                                          <p:val>
                                            <p:strVal val="#ppt_x"/>
                                          </p:val>
                                        </p:tav>
                                      </p:tavLst>
                                    </p:anim>
                                    <p:anim calcmode="lin" valueType="num">
                                      <p:cBhvr>
                                        <p:cTn id="22" dur="500" fill="hold"/>
                                        <p:tgtEl>
                                          <p:spTgt spid="34"/>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 calcmode="lin" valueType="num">
                                      <p:cBhvr>
                                        <p:cTn id="27" dur="500" fill="hold"/>
                                        <p:tgtEl>
                                          <p:spTgt spid="35"/>
                                        </p:tgtEl>
                                        <p:attrNameLst>
                                          <p:attrName>ppt_x</p:attrName>
                                        </p:attrNameLst>
                                      </p:cBhvr>
                                      <p:tavLst>
                                        <p:tav tm="0">
                                          <p:val>
                                            <p:fltVal val="0.5"/>
                                          </p:val>
                                        </p:tav>
                                        <p:tav tm="100000">
                                          <p:val>
                                            <p:strVal val="#ppt_x"/>
                                          </p:val>
                                        </p:tav>
                                      </p:tavLst>
                                    </p:anim>
                                    <p:anim calcmode="lin" valueType="num">
                                      <p:cBhvr>
                                        <p:cTn id="28" dur="500" fill="hold"/>
                                        <p:tgtEl>
                                          <p:spTgt spid="35"/>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p:cTn id="31" dur="500" fill="hold"/>
                                        <p:tgtEl>
                                          <p:spTgt spid="36"/>
                                        </p:tgtEl>
                                        <p:attrNameLst>
                                          <p:attrName>ppt_w</p:attrName>
                                        </p:attrNameLst>
                                      </p:cBhvr>
                                      <p:tavLst>
                                        <p:tav tm="0">
                                          <p:val>
                                            <p:fltVal val="0"/>
                                          </p:val>
                                        </p:tav>
                                        <p:tav tm="100000">
                                          <p:val>
                                            <p:strVal val="#ppt_w"/>
                                          </p:val>
                                        </p:tav>
                                      </p:tavLst>
                                    </p:anim>
                                    <p:anim calcmode="lin" valueType="num">
                                      <p:cBhvr>
                                        <p:cTn id="32" dur="500" fill="hold"/>
                                        <p:tgtEl>
                                          <p:spTgt spid="36"/>
                                        </p:tgtEl>
                                        <p:attrNameLst>
                                          <p:attrName>ppt_h</p:attrName>
                                        </p:attrNameLst>
                                      </p:cBhvr>
                                      <p:tavLst>
                                        <p:tav tm="0">
                                          <p:val>
                                            <p:fltVal val="0"/>
                                          </p:val>
                                        </p:tav>
                                        <p:tav tm="100000">
                                          <p:val>
                                            <p:strVal val="#ppt_h"/>
                                          </p:val>
                                        </p:tav>
                                      </p:tavLst>
                                    </p:anim>
                                    <p:anim calcmode="lin" valueType="num">
                                      <p:cBhvr>
                                        <p:cTn id="33" dur="500" fill="hold"/>
                                        <p:tgtEl>
                                          <p:spTgt spid="36"/>
                                        </p:tgtEl>
                                        <p:attrNameLst>
                                          <p:attrName>ppt_x</p:attrName>
                                        </p:attrNameLst>
                                      </p:cBhvr>
                                      <p:tavLst>
                                        <p:tav tm="0">
                                          <p:val>
                                            <p:fltVal val="0.5"/>
                                          </p:val>
                                        </p:tav>
                                        <p:tav tm="100000">
                                          <p:val>
                                            <p:strVal val="#ppt_x"/>
                                          </p:val>
                                        </p:tav>
                                      </p:tavLst>
                                    </p:anim>
                                    <p:anim calcmode="lin" valueType="num">
                                      <p:cBhvr>
                                        <p:cTn id="34" dur="500" fill="hold"/>
                                        <p:tgtEl>
                                          <p:spTgt spid="36"/>
                                        </p:tgtEl>
                                        <p:attrNameLst>
                                          <p:attrName>ppt_y</p:attrName>
                                        </p:attrNameLst>
                                      </p:cBhvr>
                                      <p:tavLst>
                                        <p:tav tm="0">
                                          <p:val>
                                            <p:fltVal val="0.5"/>
                                          </p:val>
                                        </p:tav>
                                        <p:tav tm="100000">
                                          <p:val>
                                            <p:strVal val="#ppt_y"/>
                                          </p:val>
                                        </p:tav>
                                      </p:tavLst>
                                    </p:anim>
                                  </p:childTnLst>
                                </p:cTn>
                              </p:par>
                              <p:par>
                                <p:cTn id="35" presetID="23" presetClass="entr" presetSubtype="528"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 calcmode="lin" valueType="num">
                                      <p:cBhvr>
                                        <p:cTn id="39" dur="500" fill="hold"/>
                                        <p:tgtEl>
                                          <p:spTgt spid="37"/>
                                        </p:tgtEl>
                                        <p:attrNameLst>
                                          <p:attrName>ppt_x</p:attrName>
                                        </p:attrNameLst>
                                      </p:cBhvr>
                                      <p:tavLst>
                                        <p:tav tm="0">
                                          <p:val>
                                            <p:fltVal val="0.5"/>
                                          </p:val>
                                        </p:tav>
                                        <p:tav tm="100000">
                                          <p:val>
                                            <p:strVal val="#ppt_x"/>
                                          </p:val>
                                        </p:tav>
                                      </p:tavLst>
                                    </p:anim>
                                    <p:anim calcmode="lin" valueType="num">
                                      <p:cBhvr>
                                        <p:cTn id="40" dur="500" fill="hold"/>
                                        <p:tgtEl>
                                          <p:spTgt spid="37"/>
                                        </p:tgtEl>
                                        <p:attrNameLst>
                                          <p:attrName>ppt_y</p:attrName>
                                        </p:attrNameLst>
                                      </p:cBhvr>
                                      <p:tavLst>
                                        <p:tav tm="0">
                                          <p:val>
                                            <p:fltVal val="0.5"/>
                                          </p:val>
                                        </p:tav>
                                        <p:tav tm="100000">
                                          <p:val>
                                            <p:strVal val="#ppt_y"/>
                                          </p:val>
                                        </p:tav>
                                      </p:tavLst>
                                    </p:anim>
                                  </p:childTnLst>
                                </p:cTn>
                              </p:par>
                              <p:par>
                                <p:cTn id="41" presetID="23" presetClass="entr" presetSubtype="528"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p:cTn id="43" dur="500" fill="hold"/>
                                        <p:tgtEl>
                                          <p:spTgt spid="38"/>
                                        </p:tgtEl>
                                        <p:attrNameLst>
                                          <p:attrName>ppt_w</p:attrName>
                                        </p:attrNameLst>
                                      </p:cBhvr>
                                      <p:tavLst>
                                        <p:tav tm="0">
                                          <p:val>
                                            <p:fltVal val="0"/>
                                          </p:val>
                                        </p:tav>
                                        <p:tav tm="100000">
                                          <p:val>
                                            <p:strVal val="#ppt_w"/>
                                          </p:val>
                                        </p:tav>
                                      </p:tavLst>
                                    </p:anim>
                                    <p:anim calcmode="lin" valueType="num">
                                      <p:cBhvr>
                                        <p:cTn id="44" dur="500" fill="hold"/>
                                        <p:tgtEl>
                                          <p:spTgt spid="38"/>
                                        </p:tgtEl>
                                        <p:attrNameLst>
                                          <p:attrName>ppt_h</p:attrName>
                                        </p:attrNameLst>
                                      </p:cBhvr>
                                      <p:tavLst>
                                        <p:tav tm="0">
                                          <p:val>
                                            <p:fltVal val="0"/>
                                          </p:val>
                                        </p:tav>
                                        <p:tav tm="100000">
                                          <p:val>
                                            <p:strVal val="#ppt_h"/>
                                          </p:val>
                                        </p:tav>
                                      </p:tavLst>
                                    </p:anim>
                                    <p:anim calcmode="lin" valueType="num">
                                      <p:cBhvr>
                                        <p:cTn id="45" dur="500" fill="hold"/>
                                        <p:tgtEl>
                                          <p:spTgt spid="38"/>
                                        </p:tgtEl>
                                        <p:attrNameLst>
                                          <p:attrName>ppt_x</p:attrName>
                                        </p:attrNameLst>
                                      </p:cBhvr>
                                      <p:tavLst>
                                        <p:tav tm="0">
                                          <p:val>
                                            <p:fltVal val="0.5"/>
                                          </p:val>
                                        </p:tav>
                                        <p:tav tm="100000">
                                          <p:val>
                                            <p:strVal val="#ppt_x"/>
                                          </p:val>
                                        </p:tav>
                                      </p:tavLst>
                                    </p:anim>
                                    <p:anim calcmode="lin" valueType="num">
                                      <p:cBhvr>
                                        <p:cTn id="46" dur="500" fill="hold"/>
                                        <p:tgtEl>
                                          <p:spTgt spid="38"/>
                                        </p:tgtEl>
                                        <p:attrNameLst>
                                          <p:attrName>ppt_y</p:attrName>
                                        </p:attrNameLst>
                                      </p:cBhvr>
                                      <p:tavLst>
                                        <p:tav tm="0">
                                          <p:val>
                                            <p:fltVal val="0.5"/>
                                          </p:val>
                                        </p:tav>
                                        <p:tav tm="100000">
                                          <p:val>
                                            <p:strVal val="#ppt_y"/>
                                          </p:val>
                                        </p:tav>
                                      </p:tavLst>
                                    </p:anim>
                                  </p:childTnLst>
                                </p:cTn>
                              </p:par>
                              <p:par>
                                <p:cTn id="47" presetID="23" presetClass="entr" presetSubtype="528"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 calcmode="lin" valueType="num">
                                      <p:cBhvr>
                                        <p:cTn id="51" dur="500" fill="hold"/>
                                        <p:tgtEl>
                                          <p:spTgt spid="39"/>
                                        </p:tgtEl>
                                        <p:attrNameLst>
                                          <p:attrName>ppt_x</p:attrName>
                                        </p:attrNameLst>
                                      </p:cBhvr>
                                      <p:tavLst>
                                        <p:tav tm="0">
                                          <p:val>
                                            <p:fltVal val="0.5"/>
                                          </p:val>
                                        </p:tav>
                                        <p:tav tm="100000">
                                          <p:val>
                                            <p:strVal val="#ppt_x"/>
                                          </p:val>
                                        </p:tav>
                                      </p:tavLst>
                                    </p:anim>
                                    <p:anim calcmode="lin" valueType="num">
                                      <p:cBhvr>
                                        <p:cTn id="52" dur="500" fill="hold"/>
                                        <p:tgtEl>
                                          <p:spTgt spid="39"/>
                                        </p:tgtEl>
                                        <p:attrNameLst>
                                          <p:attrName>ppt_y</p:attrName>
                                        </p:attrNameLst>
                                      </p:cBhvr>
                                      <p:tavLst>
                                        <p:tav tm="0">
                                          <p:val>
                                            <p:fltVal val="0.5"/>
                                          </p:val>
                                        </p:tav>
                                        <p:tav tm="100000">
                                          <p:val>
                                            <p:strVal val="#ppt_y"/>
                                          </p:val>
                                        </p:tav>
                                      </p:tavLst>
                                    </p:anim>
                                  </p:childTnLst>
                                </p:cTn>
                              </p:par>
                              <p:par>
                                <p:cTn id="53" presetID="23" presetClass="entr" presetSubtype="528"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 calcmode="lin" valueType="num">
                                      <p:cBhvr>
                                        <p:cTn id="57" dur="500" fill="hold"/>
                                        <p:tgtEl>
                                          <p:spTgt spid="40"/>
                                        </p:tgtEl>
                                        <p:attrNameLst>
                                          <p:attrName>ppt_x</p:attrName>
                                        </p:attrNameLst>
                                      </p:cBhvr>
                                      <p:tavLst>
                                        <p:tav tm="0">
                                          <p:val>
                                            <p:fltVal val="0.5"/>
                                          </p:val>
                                        </p:tav>
                                        <p:tav tm="100000">
                                          <p:val>
                                            <p:strVal val="#ppt_x"/>
                                          </p:val>
                                        </p:tav>
                                      </p:tavLst>
                                    </p:anim>
                                    <p:anim calcmode="lin" valueType="num">
                                      <p:cBhvr>
                                        <p:cTn id="58" dur="500" fill="hold"/>
                                        <p:tgtEl>
                                          <p:spTgt spid="40"/>
                                        </p:tgtEl>
                                        <p:attrNameLst>
                                          <p:attrName>ppt_y</p:attrName>
                                        </p:attrNameLst>
                                      </p:cBhvr>
                                      <p:tavLst>
                                        <p:tav tm="0">
                                          <p:val>
                                            <p:fltVal val="0.5"/>
                                          </p:val>
                                        </p:tav>
                                        <p:tav tm="100000">
                                          <p:val>
                                            <p:strVal val="#ppt_y"/>
                                          </p:val>
                                        </p:tav>
                                      </p:tavLst>
                                    </p:anim>
                                  </p:childTnLst>
                                </p:cTn>
                              </p:par>
                              <p:par>
                                <p:cTn id="59" presetID="23" presetClass="entr" presetSubtype="528"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p:cTn id="61" dur="500" fill="hold"/>
                                        <p:tgtEl>
                                          <p:spTgt spid="41"/>
                                        </p:tgtEl>
                                        <p:attrNameLst>
                                          <p:attrName>ppt_w</p:attrName>
                                        </p:attrNameLst>
                                      </p:cBhvr>
                                      <p:tavLst>
                                        <p:tav tm="0">
                                          <p:val>
                                            <p:fltVal val="0"/>
                                          </p:val>
                                        </p:tav>
                                        <p:tav tm="100000">
                                          <p:val>
                                            <p:strVal val="#ppt_w"/>
                                          </p:val>
                                        </p:tav>
                                      </p:tavLst>
                                    </p:anim>
                                    <p:anim calcmode="lin" valueType="num">
                                      <p:cBhvr>
                                        <p:cTn id="62" dur="500" fill="hold"/>
                                        <p:tgtEl>
                                          <p:spTgt spid="41"/>
                                        </p:tgtEl>
                                        <p:attrNameLst>
                                          <p:attrName>ppt_h</p:attrName>
                                        </p:attrNameLst>
                                      </p:cBhvr>
                                      <p:tavLst>
                                        <p:tav tm="0">
                                          <p:val>
                                            <p:fltVal val="0"/>
                                          </p:val>
                                        </p:tav>
                                        <p:tav tm="100000">
                                          <p:val>
                                            <p:strVal val="#ppt_h"/>
                                          </p:val>
                                        </p:tav>
                                      </p:tavLst>
                                    </p:anim>
                                    <p:anim calcmode="lin" valueType="num">
                                      <p:cBhvr>
                                        <p:cTn id="63" dur="500" fill="hold"/>
                                        <p:tgtEl>
                                          <p:spTgt spid="41"/>
                                        </p:tgtEl>
                                        <p:attrNameLst>
                                          <p:attrName>ppt_x</p:attrName>
                                        </p:attrNameLst>
                                      </p:cBhvr>
                                      <p:tavLst>
                                        <p:tav tm="0">
                                          <p:val>
                                            <p:fltVal val="0.5"/>
                                          </p:val>
                                        </p:tav>
                                        <p:tav tm="100000">
                                          <p:val>
                                            <p:strVal val="#ppt_x"/>
                                          </p:val>
                                        </p:tav>
                                      </p:tavLst>
                                    </p:anim>
                                    <p:anim calcmode="lin" valueType="num">
                                      <p:cBhvr>
                                        <p:cTn id="64" dur="500" fill="hold"/>
                                        <p:tgtEl>
                                          <p:spTgt spid="41"/>
                                        </p:tgtEl>
                                        <p:attrNameLst>
                                          <p:attrName>ppt_y</p:attrName>
                                        </p:attrNameLst>
                                      </p:cBhvr>
                                      <p:tavLst>
                                        <p:tav tm="0">
                                          <p:val>
                                            <p:fltVal val="0.5"/>
                                          </p:val>
                                        </p:tav>
                                        <p:tav tm="100000">
                                          <p:val>
                                            <p:strVal val="#ppt_y"/>
                                          </p:val>
                                        </p:tav>
                                      </p:tavLst>
                                    </p:anim>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52"/>
                                        </p:tgtEl>
                                        <p:attrNameLst>
                                          <p:attrName>style.visibility</p:attrName>
                                        </p:attrNameLst>
                                      </p:cBhvr>
                                      <p:to>
                                        <p:strVal val="visible"/>
                                      </p:to>
                                    </p:set>
                                    <p:anim calcmode="lin" valueType="num">
                                      <p:cBhvr>
                                        <p:cTn id="68" dur="500" fill="hold"/>
                                        <p:tgtEl>
                                          <p:spTgt spid="52"/>
                                        </p:tgtEl>
                                        <p:attrNameLst>
                                          <p:attrName>ppt_w</p:attrName>
                                        </p:attrNameLst>
                                      </p:cBhvr>
                                      <p:tavLst>
                                        <p:tav tm="0">
                                          <p:val>
                                            <p:fltVal val="0"/>
                                          </p:val>
                                        </p:tav>
                                        <p:tav tm="100000">
                                          <p:val>
                                            <p:strVal val="#ppt_w"/>
                                          </p:val>
                                        </p:tav>
                                      </p:tavLst>
                                    </p:anim>
                                    <p:anim calcmode="lin" valueType="num">
                                      <p:cBhvr>
                                        <p:cTn id="69" dur="500" fill="hold"/>
                                        <p:tgtEl>
                                          <p:spTgt spid="52"/>
                                        </p:tgtEl>
                                        <p:attrNameLst>
                                          <p:attrName>ppt_h</p:attrName>
                                        </p:attrNameLst>
                                      </p:cBhvr>
                                      <p:tavLst>
                                        <p:tav tm="0">
                                          <p:val>
                                            <p:fltVal val="0"/>
                                          </p:val>
                                        </p:tav>
                                        <p:tav tm="100000">
                                          <p:val>
                                            <p:strVal val="#ppt_h"/>
                                          </p:val>
                                        </p:tav>
                                      </p:tavLst>
                                    </p:anim>
                                    <p:animEffect>
                                      <p:cBhvr>
                                        <p:cTn id="70" dur="500"/>
                                        <p:tgtEl>
                                          <p:spTgt spid="52"/>
                                        </p:tgtEl>
                                      </p:cBhvr>
                                    </p:animEffect>
                                  </p:childTnLst>
                                </p:cTn>
                              </p:par>
                            </p:childTnLst>
                          </p:cTn>
                        </p:par>
                        <p:par>
                          <p:cTn id="71" fill="hold">
                            <p:stCondLst>
                              <p:cond delay="1000"/>
                            </p:stCondLst>
                            <p:childTnLst>
                              <p:par>
                                <p:cTn id="72" presetID="22" presetClass="entr" presetSubtype="8" fill="hold" grpId="0" nodeType="afterEffect">
                                  <p:stCondLst>
                                    <p:cond delay="0"/>
                                  </p:stCondLst>
                                  <p:childTnLst>
                                    <p:set>
                                      <p:cBhvr>
                                        <p:cTn id="73" dur="1" fill="hold">
                                          <p:stCondLst>
                                            <p:cond delay="0"/>
                                          </p:stCondLst>
                                        </p:cTn>
                                        <p:tgtEl>
                                          <p:spTgt spid="47"/>
                                        </p:tgtEl>
                                        <p:attrNameLst>
                                          <p:attrName>style.visibility</p:attrName>
                                        </p:attrNameLst>
                                      </p:cBhvr>
                                      <p:to>
                                        <p:strVal val="visible"/>
                                      </p:to>
                                    </p:set>
                                    <p:animEffect>
                                      <p:cBhvr>
                                        <p:cTn id="74" dur="500"/>
                                        <p:tgtEl>
                                          <p:spTgt spid="47"/>
                                        </p:tgtEl>
                                      </p:cBhvr>
                                    </p:animEffect>
                                  </p:childTnLst>
                                </p:cTn>
                              </p:par>
                            </p:childTnLst>
                          </p:cTn>
                        </p:par>
                        <p:par>
                          <p:cTn id="75" fill="hold">
                            <p:stCondLst>
                              <p:cond delay="1500"/>
                            </p:stCondLst>
                            <p:childTnLst>
                              <p:par>
                                <p:cTn id="76" presetID="42" presetClass="entr" presetSubtype="0" fill="hold" grpId="0" nodeType="afterEffect">
                                  <p:stCondLst>
                                    <p:cond delay="0"/>
                                  </p:stCondLst>
                                  <p:childTnLst>
                                    <p:set>
                                      <p:cBhvr>
                                        <p:cTn id="77" dur="1" fill="hold">
                                          <p:stCondLst>
                                            <p:cond delay="0"/>
                                          </p:stCondLst>
                                        </p:cTn>
                                        <p:tgtEl>
                                          <p:spTgt spid="42"/>
                                        </p:tgtEl>
                                        <p:attrNameLst>
                                          <p:attrName>style.visibility</p:attrName>
                                        </p:attrNameLst>
                                      </p:cBhvr>
                                      <p:to>
                                        <p:strVal val="visible"/>
                                      </p:to>
                                    </p:set>
                                    <p:animEffect>
                                      <p:cBhvr>
                                        <p:cTn id="78" dur="1000"/>
                                        <p:tgtEl>
                                          <p:spTgt spid="42"/>
                                        </p:tgtEl>
                                      </p:cBhvr>
                                    </p:animEffect>
                                    <p:anim calcmode="lin" valueType="num">
                                      <p:cBhvr>
                                        <p:cTn id="79" dur="1000" fill="hold"/>
                                        <p:tgtEl>
                                          <p:spTgt spid="42"/>
                                        </p:tgtEl>
                                        <p:attrNameLst>
                                          <p:attrName>ppt_x</p:attrName>
                                        </p:attrNameLst>
                                      </p:cBhvr>
                                      <p:tavLst>
                                        <p:tav tm="0">
                                          <p:val>
                                            <p:strVal val="#ppt_x"/>
                                          </p:val>
                                        </p:tav>
                                        <p:tav tm="100000">
                                          <p:val>
                                            <p:strVal val="#ppt_x"/>
                                          </p:val>
                                        </p:tav>
                                      </p:tavLst>
                                    </p:anim>
                                    <p:anim calcmode="lin" valueType="num">
                                      <p:cBhvr>
                                        <p:cTn id="80" dur="1000" fill="hold"/>
                                        <p:tgtEl>
                                          <p:spTgt spid="42"/>
                                        </p:tgtEl>
                                        <p:attrNameLst>
                                          <p:attrName>ppt_y</p:attrName>
                                        </p:attrNameLst>
                                      </p:cBhvr>
                                      <p:tavLst>
                                        <p:tav tm="0">
                                          <p:val>
                                            <p:strVal val="#ppt_y+.1"/>
                                          </p:val>
                                        </p:tav>
                                        <p:tav tm="100000">
                                          <p:val>
                                            <p:strVal val="#ppt_y"/>
                                          </p:val>
                                        </p:tav>
                                      </p:tavLst>
                                    </p:anim>
                                  </p:childTnLst>
                                </p:cTn>
                              </p:par>
                            </p:childTnLst>
                          </p:cTn>
                        </p:par>
                        <p:par>
                          <p:cTn id="81" fill="hold">
                            <p:stCondLst>
                              <p:cond delay="2500"/>
                            </p:stCondLst>
                            <p:childTnLst>
                              <p:par>
                                <p:cTn id="82" presetID="22" presetClass="entr" presetSubtype="8" fill="hold" grpId="0" nodeType="afterEffect">
                                  <p:stCondLst>
                                    <p:cond delay="0"/>
                                  </p:stCondLst>
                                  <p:childTnLst>
                                    <p:set>
                                      <p:cBhvr>
                                        <p:cTn id="83" dur="1" fill="hold">
                                          <p:stCondLst>
                                            <p:cond delay="0"/>
                                          </p:stCondLst>
                                        </p:cTn>
                                        <p:tgtEl>
                                          <p:spTgt spid="48"/>
                                        </p:tgtEl>
                                        <p:attrNameLst>
                                          <p:attrName>style.visibility</p:attrName>
                                        </p:attrNameLst>
                                      </p:cBhvr>
                                      <p:to>
                                        <p:strVal val="visible"/>
                                      </p:to>
                                    </p:set>
                                    <p:animEffect>
                                      <p:cBhvr>
                                        <p:cTn id="84" dur="500"/>
                                        <p:tgtEl>
                                          <p:spTgt spid="48"/>
                                        </p:tgtEl>
                                      </p:cBhvr>
                                    </p:animEffect>
                                  </p:childTnLst>
                                </p:cTn>
                              </p:par>
                            </p:childTnLst>
                          </p:cTn>
                        </p:par>
                        <p:par>
                          <p:cTn id="85" fill="hold">
                            <p:stCondLst>
                              <p:cond delay="3000"/>
                            </p:stCondLst>
                            <p:childTnLst>
                              <p:par>
                                <p:cTn id="86" presetID="42" presetClass="entr" presetSubtype="0" fill="hold" grpId="0" nodeType="afterEffect">
                                  <p:stCondLst>
                                    <p:cond delay="0"/>
                                  </p:stCondLst>
                                  <p:childTnLst>
                                    <p:set>
                                      <p:cBhvr>
                                        <p:cTn id="87" dur="1" fill="hold">
                                          <p:stCondLst>
                                            <p:cond delay="0"/>
                                          </p:stCondLst>
                                        </p:cTn>
                                        <p:tgtEl>
                                          <p:spTgt spid="43"/>
                                        </p:tgtEl>
                                        <p:attrNameLst>
                                          <p:attrName>style.visibility</p:attrName>
                                        </p:attrNameLst>
                                      </p:cBhvr>
                                      <p:to>
                                        <p:strVal val="visible"/>
                                      </p:to>
                                    </p:set>
                                    <p:animEffect>
                                      <p:cBhvr>
                                        <p:cTn id="88" dur="1000"/>
                                        <p:tgtEl>
                                          <p:spTgt spid="43"/>
                                        </p:tgtEl>
                                      </p:cBhvr>
                                    </p:animEffect>
                                    <p:anim calcmode="lin" valueType="num">
                                      <p:cBhvr>
                                        <p:cTn id="89" dur="1000" fill="hold"/>
                                        <p:tgtEl>
                                          <p:spTgt spid="43"/>
                                        </p:tgtEl>
                                        <p:attrNameLst>
                                          <p:attrName>ppt_x</p:attrName>
                                        </p:attrNameLst>
                                      </p:cBhvr>
                                      <p:tavLst>
                                        <p:tav tm="0">
                                          <p:val>
                                            <p:strVal val="#ppt_x"/>
                                          </p:val>
                                        </p:tav>
                                        <p:tav tm="100000">
                                          <p:val>
                                            <p:strVal val="#ppt_x"/>
                                          </p:val>
                                        </p:tav>
                                      </p:tavLst>
                                    </p:anim>
                                    <p:anim calcmode="lin" valueType="num">
                                      <p:cBhvr>
                                        <p:cTn id="90" dur="1000" fill="hold"/>
                                        <p:tgtEl>
                                          <p:spTgt spid="43"/>
                                        </p:tgtEl>
                                        <p:attrNameLst>
                                          <p:attrName>ppt_y</p:attrName>
                                        </p:attrNameLst>
                                      </p:cBhvr>
                                      <p:tavLst>
                                        <p:tav tm="0">
                                          <p:val>
                                            <p:strVal val="#ppt_y+.1"/>
                                          </p:val>
                                        </p:tav>
                                        <p:tav tm="100000">
                                          <p:val>
                                            <p:strVal val="#ppt_y"/>
                                          </p:val>
                                        </p:tav>
                                      </p:tavLst>
                                    </p:anim>
                                  </p:childTnLst>
                                </p:cTn>
                              </p:par>
                            </p:childTnLst>
                          </p:cTn>
                        </p:par>
                        <p:par>
                          <p:cTn id="91" fill="hold">
                            <p:stCondLst>
                              <p:cond delay="4000"/>
                            </p:stCondLst>
                            <p:childTnLst>
                              <p:par>
                                <p:cTn id="92" presetID="22" presetClass="entr" presetSubtype="8" fill="hold" grpId="0" nodeType="afterEffect">
                                  <p:stCondLst>
                                    <p:cond delay="0"/>
                                  </p:stCondLst>
                                  <p:childTnLst>
                                    <p:set>
                                      <p:cBhvr>
                                        <p:cTn id="93" dur="1" fill="hold">
                                          <p:stCondLst>
                                            <p:cond delay="0"/>
                                          </p:stCondLst>
                                        </p:cTn>
                                        <p:tgtEl>
                                          <p:spTgt spid="49"/>
                                        </p:tgtEl>
                                        <p:attrNameLst>
                                          <p:attrName>style.visibility</p:attrName>
                                        </p:attrNameLst>
                                      </p:cBhvr>
                                      <p:to>
                                        <p:strVal val="visible"/>
                                      </p:to>
                                    </p:set>
                                    <p:animEffect>
                                      <p:cBhvr>
                                        <p:cTn id="94" dur="500"/>
                                        <p:tgtEl>
                                          <p:spTgt spid="49"/>
                                        </p:tgtEl>
                                      </p:cBhvr>
                                    </p:animEffect>
                                  </p:childTnLst>
                                </p:cTn>
                              </p:par>
                            </p:childTnLst>
                          </p:cTn>
                        </p:par>
                        <p:par>
                          <p:cTn id="95" fill="hold">
                            <p:stCondLst>
                              <p:cond delay="4500"/>
                            </p:stCondLst>
                            <p:childTnLst>
                              <p:par>
                                <p:cTn id="96" presetID="42" presetClass="entr" presetSubtype="0" fill="hold" grpId="0" nodeType="afterEffect">
                                  <p:stCondLst>
                                    <p:cond delay="0"/>
                                  </p:stCondLst>
                                  <p:childTnLst>
                                    <p:set>
                                      <p:cBhvr>
                                        <p:cTn id="97" dur="1" fill="hold">
                                          <p:stCondLst>
                                            <p:cond delay="0"/>
                                          </p:stCondLst>
                                        </p:cTn>
                                        <p:tgtEl>
                                          <p:spTgt spid="44"/>
                                        </p:tgtEl>
                                        <p:attrNameLst>
                                          <p:attrName>style.visibility</p:attrName>
                                        </p:attrNameLst>
                                      </p:cBhvr>
                                      <p:to>
                                        <p:strVal val="visible"/>
                                      </p:to>
                                    </p:set>
                                    <p:animEffect>
                                      <p:cBhvr>
                                        <p:cTn id="98" dur="1000"/>
                                        <p:tgtEl>
                                          <p:spTgt spid="44"/>
                                        </p:tgtEl>
                                      </p:cBhvr>
                                    </p:animEffect>
                                    <p:anim calcmode="lin" valueType="num">
                                      <p:cBhvr>
                                        <p:cTn id="99" dur="1000" fill="hold"/>
                                        <p:tgtEl>
                                          <p:spTgt spid="44"/>
                                        </p:tgtEl>
                                        <p:attrNameLst>
                                          <p:attrName>ppt_x</p:attrName>
                                        </p:attrNameLst>
                                      </p:cBhvr>
                                      <p:tavLst>
                                        <p:tav tm="0">
                                          <p:val>
                                            <p:strVal val="#ppt_x"/>
                                          </p:val>
                                        </p:tav>
                                        <p:tav tm="100000">
                                          <p:val>
                                            <p:strVal val="#ppt_x"/>
                                          </p:val>
                                        </p:tav>
                                      </p:tavLst>
                                    </p:anim>
                                    <p:anim calcmode="lin" valueType="num">
                                      <p:cBhvr>
                                        <p:cTn id="100" dur="1000" fill="hold"/>
                                        <p:tgtEl>
                                          <p:spTgt spid="44"/>
                                        </p:tgtEl>
                                        <p:attrNameLst>
                                          <p:attrName>ppt_y</p:attrName>
                                        </p:attrNameLst>
                                      </p:cBhvr>
                                      <p:tavLst>
                                        <p:tav tm="0">
                                          <p:val>
                                            <p:strVal val="#ppt_y+.1"/>
                                          </p:val>
                                        </p:tav>
                                        <p:tav tm="100000">
                                          <p:val>
                                            <p:strVal val="#ppt_y"/>
                                          </p:val>
                                        </p:tav>
                                      </p:tavLst>
                                    </p:anim>
                                  </p:childTnLst>
                                </p:cTn>
                              </p:par>
                            </p:childTnLst>
                          </p:cTn>
                        </p:par>
                        <p:par>
                          <p:cTn id="101" fill="hold">
                            <p:stCondLst>
                              <p:cond delay="5500"/>
                            </p:stCondLst>
                            <p:childTnLst>
                              <p:par>
                                <p:cTn id="102" presetID="22" presetClass="entr" presetSubtype="8" fill="hold" grpId="0" nodeType="afterEffect">
                                  <p:stCondLst>
                                    <p:cond delay="0"/>
                                  </p:stCondLst>
                                  <p:childTnLst>
                                    <p:set>
                                      <p:cBhvr>
                                        <p:cTn id="103" dur="1" fill="hold">
                                          <p:stCondLst>
                                            <p:cond delay="0"/>
                                          </p:stCondLst>
                                        </p:cTn>
                                        <p:tgtEl>
                                          <p:spTgt spid="50"/>
                                        </p:tgtEl>
                                        <p:attrNameLst>
                                          <p:attrName>style.visibility</p:attrName>
                                        </p:attrNameLst>
                                      </p:cBhvr>
                                      <p:to>
                                        <p:strVal val="visible"/>
                                      </p:to>
                                    </p:set>
                                    <p:animEffect>
                                      <p:cBhvr>
                                        <p:cTn id="104" dur="500"/>
                                        <p:tgtEl>
                                          <p:spTgt spid="50"/>
                                        </p:tgtEl>
                                      </p:cBhvr>
                                    </p:animEffect>
                                  </p:childTnLst>
                                </p:cTn>
                              </p:par>
                            </p:childTnLst>
                          </p:cTn>
                        </p:par>
                        <p:par>
                          <p:cTn id="105" fill="hold">
                            <p:stCondLst>
                              <p:cond delay="6000"/>
                            </p:stCondLst>
                            <p:childTnLst>
                              <p:par>
                                <p:cTn id="106" presetID="42" presetClass="entr" presetSubtype="0" fill="hold" grpId="0" nodeType="afterEffect">
                                  <p:stCondLst>
                                    <p:cond delay="0"/>
                                  </p:stCondLst>
                                  <p:childTnLst>
                                    <p:set>
                                      <p:cBhvr>
                                        <p:cTn id="107" dur="1" fill="hold">
                                          <p:stCondLst>
                                            <p:cond delay="0"/>
                                          </p:stCondLst>
                                        </p:cTn>
                                        <p:tgtEl>
                                          <p:spTgt spid="45"/>
                                        </p:tgtEl>
                                        <p:attrNameLst>
                                          <p:attrName>style.visibility</p:attrName>
                                        </p:attrNameLst>
                                      </p:cBhvr>
                                      <p:to>
                                        <p:strVal val="visible"/>
                                      </p:to>
                                    </p:set>
                                    <p:animEffect>
                                      <p:cBhvr>
                                        <p:cTn id="108" dur="1000"/>
                                        <p:tgtEl>
                                          <p:spTgt spid="45"/>
                                        </p:tgtEl>
                                      </p:cBhvr>
                                    </p:animEffect>
                                    <p:anim calcmode="lin" valueType="num">
                                      <p:cBhvr>
                                        <p:cTn id="109" dur="1000" fill="hold"/>
                                        <p:tgtEl>
                                          <p:spTgt spid="45"/>
                                        </p:tgtEl>
                                        <p:attrNameLst>
                                          <p:attrName>ppt_x</p:attrName>
                                        </p:attrNameLst>
                                      </p:cBhvr>
                                      <p:tavLst>
                                        <p:tav tm="0">
                                          <p:val>
                                            <p:strVal val="#ppt_x"/>
                                          </p:val>
                                        </p:tav>
                                        <p:tav tm="100000">
                                          <p:val>
                                            <p:strVal val="#ppt_x"/>
                                          </p:val>
                                        </p:tav>
                                      </p:tavLst>
                                    </p:anim>
                                    <p:anim calcmode="lin" valueType="num">
                                      <p:cBhvr>
                                        <p:cTn id="110" dur="1000" fill="hold"/>
                                        <p:tgtEl>
                                          <p:spTgt spid="45"/>
                                        </p:tgtEl>
                                        <p:attrNameLst>
                                          <p:attrName>ppt_y</p:attrName>
                                        </p:attrNameLst>
                                      </p:cBhvr>
                                      <p:tavLst>
                                        <p:tav tm="0">
                                          <p:val>
                                            <p:strVal val="#ppt_y+.1"/>
                                          </p:val>
                                        </p:tav>
                                        <p:tav tm="100000">
                                          <p:val>
                                            <p:strVal val="#ppt_y"/>
                                          </p:val>
                                        </p:tav>
                                      </p:tavLst>
                                    </p:anim>
                                  </p:childTnLst>
                                </p:cTn>
                              </p:par>
                            </p:childTnLst>
                          </p:cTn>
                        </p:par>
                        <p:par>
                          <p:cTn id="111" fill="hold">
                            <p:stCondLst>
                              <p:cond delay="7000"/>
                            </p:stCondLst>
                            <p:childTnLst>
                              <p:par>
                                <p:cTn id="112" presetID="22" presetClass="entr" presetSubtype="8" fill="hold" grpId="0" nodeType="afterEffect">
                                  <p:stCondLst>
                                    <p:cond delay="0"/>
                                  </p:stCondLst>
                                  <p:childTnLst>
                                    <p:set>
                                      <p:cBhvr>
                                        <p:cTn id="113" dur="1" fill="hold">
                                          <p:stCondLst>
                                            <p:cond delay="0"/>
                                          </p:stCondLst>
                                        </p:cTn>
                                        <p:tgtEl>
                                          <p:spTgt spid="51"/>
                                        </p:tgtEl>
                                        <p:attrNameLst>
                                          <p:attrName>style.visibility</p:attrName>
                                        </p:attrNameLst>
                                      </p:cBhvr>
                                      <p:to>
                                        <p:strVal val="visible"/>
                                      </p:to>
                                    </p:set>
                                    <p:animEffect>
                                      <p:cBhvr>
                                        <p:cTn id="114" dur="500"/>
                                        <p:tgtEl>
                                          <p:spTgt spid="51"/>
                                        </p:tgtEl>
                                      </p:cBhvr>
                                    </p:animEffect>
                                  </p:childTnLst>
                                </p:cTn>
                              </p:par>
                            </p:childTnLst>
                          </p:cTn>
                        </p:par>
                        <p:par>
                          <p:cTn id="115" fill="hold">
                            <p:stCondLst>
                              <p:cond delay="7500"/>
                            </p:stCondLst>
                            <p:childTnLst>
                              <p:par>
                                <p:cTn id="116" presetID="42" presetClass="entr" presetSubtype="0" fill="hold" grpId="0" nodeType="afterEffect">
                                  <p:stCondLst>
                                    <p:cond delay="0"/>
                                  </p:stCondLst>
                                  <p:childTnLst>
                                    <p:set>
                                      <p:cBhvr>
                                        <p:cTn id="117" dur="1" fill="hold">
                                          <p:stCondLst>
                                            <p:cond delay="0"/>
                                          </p:stCondLst>
                                        </p:cTn>
                                        <p:tgtEl>
                                          <p:spTgt spid="46"/>
                                        </p:tgtEl>
                                        <p:attrNameLst>
                                          <p:attrName>style.visibility</p:attrName>
                                        </p:attrNameLst>
                                      </p:cBhvr>
                                      <p:to>
                                        <p:strVal val="visible"/>
                                      </p:to>
                                    </p:set>
                                    <p:animEffect>
                                      <p:cBhvr>
                                        <p:cTn id="118" dur="1000"/>
                                        <p:tgtEl>
                                          <p:spTgt spid="46"/>
                                        </p:tgtEl>
                                      </p:cBhvr>
                                    </p:animEffect>
                                    <p:anim calcmode="lin" valueType="num">
                                      <p:cBhvr>
                                        <p:cTn id="119" dur="1000" fill="hold"/>
                                        <p:tgtEl>
                                          <p:spTgt spid="46"/>
                                        </p:tgtEl>
                                        <p:attrNameLst>
                                          <p:attrName>ppt_x</p:attrName>
                                        </p:attrNameLst>
                                      </p:cBhvr>
                                      <p:tavLst>
                                        <p:tav tm="0">
                                          <p:val>
                                            <p:strVal val="#ppt_x"/>
                                          </p:val>
                                        </p:tav>
                                        <p:tav tm="100000">
                                          <p:val>
                                            <p:strVal val="#ppt_x"/>
                                          </p:val>
                                        </p:tav>
                                      </p:tavLst>
                                    </p:anim>
                                    <p:anim calcmode="lin" valueType="num">
                                      <p:cBhvr>
                                        <p:cTn id="12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autoUpdateAnimBg="0"/>
      <p:bldP spid="33" grpId="0" bldLvl="0" animBg="1" autoUpdateAnimBg="0"/>
      <p:bldP spid="34" grpId="0" bldLvl="0" animBg="1" autoUpdateAnimBg="0"/>
      <p:bldP spid="35" grpId="0" bldLvl="0" animBg="1" autoUpdateAnimBg="0"/>
      <p:bldP spid="36" grpId="0" bldLvl="0" animBg="1" autoUpdateAnimBg="0"/>
      <p:bldP spid="37" grpId="0" bldLvl="0" autoUpdateAnimBg="0"/>
      <p:bldP spid="38" grpId="0" bldLvl="0" autoUpdateAnimBg="0"/>
      <p:bldP spid="39" grpId="0" bldLvl="0" autoUpdateAnimBg="0"/>
      <p:bldP spid="40" grpId="0" bldLvl="0" autoUpdateAnimBg="0"/>
      <p:bldP spid="41" grpId="0" bldLvl="0" autoUpdateAnimBg="0"/>
      <p:bldP spid="42" grpId="0" bldLvl="0" autoUpdateAnimBg="0"/>
      <p:bldP spid="43" grpId="0" bldLvl="0" autoUpdateAnimBg="0"/>
      <p:bldP spid="44" grpId="0" bldLvl="0" autoUpdateAnimBg="0"/>
      <p:bldP spid="45" grpId="0" bldLvl="0" autoUpdateAnimBg="0"/>
      <p:bldP spid="46" grpId="0" bldLvl="0" autoUpdateAnimBg="0"/>
      <p:bldP spid="47" grpId="0" bldLvl="0" autoUpdateAnimBg="0"/>
      <p:bldP spid="48" grpId="0" bldLvl="0" autoUpdateAnimBg="0"/>
      <p:bldP spid="49" grpId="0" bldLvl="0" autoUpdateAnimBg="0"/>
      <p:bldP spid="50" grpId="0" bldLvl="0" autoUpdateAnimBg="0"/>
      <p:bldP spid="51" grpId="0" bldLvl="0" autoUpdateAnimBg="0"/>
      <p:bldP spid="52"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8751" y="206375"/>
            <a:ext cx="2714625" cy="460375"/>
          </a:xfrm>
          <a:prstGeom prst="rect">
            <a:avLst/>
          </a:prstGeom>
          <a:noFill/>
        </p:spPr>
        <p:txBody>
          <a:bodyPr>
            <a:spAutoFit/>
          </a:bodyPr>
          <a:lstStyle/>
          <a:p>
            <a:pPr fontAlgn="auto">
              <a:spcBef>
                <a:spcPts val="0"/>
              </a:spcBef>
              <a:spcAft>
                <a:spcPts val="0"/>
              </a:spcAft>
              <a:defRPr/>
            </a:pPr>
            <a:r>
              <a:rPr lang="zh-CN" altLang="en-US" sz="2400" b="1" dirty="0">
                <a:solidFill>
                  <a:schemeClr val="tx1">
                    <a:lumMod val="85000"/>
                    <a:lumOff val="15000"/>
                  </a:schemeClr>
                </a:solidFill>
                <a:latin typeface="微软雅黑" panose="020B0503020204020204" charset="-122"/>
                <a:ea typeface="微软雅黑" panose="020B0503020204020204" charset="-122"/>
              </a:rPr>
              <a:t>点击此处添加标题</a:t>
            </a:r>
          </a:p>
        </p:txBody>
      </p:sp>
      <p:sp>
        <p:nvSpPr>
          <p:cNvPr id="3" name="Ellipse 11"/>
          <p:cNvSpPr/>
          <p:nvPr/>
        </p:nvSpPr>
        <p:spPr>
          <a:xfrm>
            <a:off x="5195889" y="2698751"/>
            <a:ext cx="1970087" cy="1971675"/>
          </a:xfrm>
          <a:prstGeom prst="ellipse">
            <a:avLst/>
          </a:prstGeom>
          <a:solidFill>
            <a:srgbClr val="19515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dirty="0">
              <a:solidFill>
                <a:prstClr val="white"/>
              </a:solidFill>
              <a:effectLst>
                <a:outerShdw blurRad="38100" dist="38100" dir="2700000" algn="tl">
                  <a:srgbClr val="000000">
                    <a:alpha val="43137"/>
                  </a:srgbClr>
                </a:outerShdw>
              </a:effectLst>
            </a:endParaRPr>
          </a:p>
        </p:txBody>
      </p:sp>
      <p:sp>
        <p:nvSpPr>
          <p:cNvPr id="34820" name="Ellipse 1"/>
          <p:cNvSpPr/>
          <p:nvPr/>
        </p:nvSpPr>
        <p:spPr bwMode="auto">
          <a:xfrm>
            <a:off x="5229225" y="1338264"/>
            <a:ext cx="1868488" cy="1533525"/>
          </a:xfrm>
          <a:custGeom>
            <a:avLst/>
            <a:gdLst>
              <a:gd name="T0" fmla="*/ 934244 w 2709038"/>
              <a:gd name="T1" fmla="*/ 0 h 2225141"/>
              <a:gd name="T2" fmla="*/ 1868488 w 2709038"/>
              <a:gd name="T3" fmla="*/ 933509 h 2225141"/>
              <a:gd name="T4" fmla="*/ 1649497 w 2709038"/>
              <a:gd name="T5" fmla="*/ 1533525 h 2225141"/>
              <a:gd name="T6" fmla="*/ 945575 w 2709038"/>
              <a:gd name="T7" fmla="*/ 1271418 h 2225141"/>
              <a:gd name="T8" fmla="*/ 397820 w 2709038"/>
              <a:gd name="T9" fmla="*/ 1421818 h 2225141"/>
              <a:gd name="T10" fmla="*/ 11453 w 2709038"/>
              <a:gd name="T11" fmla="*/ 1072357 h 2225141"/>
              <a:gd name="T12" fmla="*/ 0 w 2709038"/>
              <a:gd name="T13" fmla="*/ 933509 h 2225141"/>
              <a:gd name="T14" fmla="*/ 934244 w 2709038"/>
              <a:gd name="T15" fmla="*/ 0 h 2225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09038" h="2225141">
                <a:moveTo>
                  <a:pt x="1354519" y="0"/>
                </a:moveTo>
                <a:cubicBezTo>
                  <a:pt x="2102599" y="0"/>
                  <a:pt x="2709038" y="606439"/>
                  <a:pt x="2709038" y="1354519"/>
                </a:cubicBezTo>
                <a:cubicBezTo>
                  <a:pt x="2709038" y="1686182"/>
                  <a:pt x="2589836" y="1990004"/>
                  <a:pt x="2391532" y="2225141"/>
                </a:cubicBezTo>
                <a:cubicBezTo>
                  <a:pt x="2118271" y="1987777"/>
                  <a:pt x="1761303" y="1844825"/>
                  <a:pt x="1370947" y="1844825"/>
                </a:cubicBezTo>
                <a:cubicBezTo>
                  <a:pt x="1080693" y="1844825"/>
                  <a:pt x="808899" y="1923861"/>
                  <a:pt x="576781" y="2063055"/>
                </a:cubicBezTo>
                <a:cubicBezTo>
                  <a:pt x="446805" y="1848102"/>
                  <a:pt x="254756" y="1670088"/>
                  <a:pt x="16605" y="1555988"/>
                </a:cubicBezTo>
                <a:cubicBezTo>
                  <a:pt x="5092" y="1490427"/>
                  <a:pt x="0" y="1423068"/>
                  <a:pt x="0" y="1354519"/>
                </a:cubicBezTo>
                <a:cubicBezTo>
                  <a:pt x="0" y="606439"/>
                  <a:pt x="606439" y="0"/>
                  <a:pt x="1354519" y="0"/>
                </a:cubicBezTo>
                <a:close/>
              </a:path>
            </a:pathLst>
          </a:custGeom>
          <a:solidFill>
            <a:srgbClr val="19515E"/>
          </a:solidFill>
          <a:ln w="38100" cap="flat" cmpd="sng" algn="ctr">
            <a:solidFill>
              <a:schemeClr val="bg1"/>
            </a:solidFill>
            <a:prstDash val="solid"/>
            <a:round/>
            <a:headEnd type="none" w="med" len="med"/>
            <a:tailEnd type="none" w="med" len="med"/>
          </a:ln>
        </p:spPr>
        <p:txBody>
          <a:bodyPr/>
          <a:lstStyle/>
          <a:p>
            <a:endParaRPr lang="zh-CN" altLang="en-US" sz="2400"/>
          </a:p>
        </p:txBody>
      </p:sp>
      <p:sp>
        <p:nvSpPr>
          <p:cNvPr id="34821" name="Ellipse 2"/>
          <p:cNvSpPr/>
          <p:nvPr/>
        </p:nvSpPr>
        <p:spPr bwMode="auto">
          <a:xfrm rot="1602816">
            <a:off x="6751639" y="2339976"/>
            <a:ext cx="1689100" cy="1863725"/>
          </a:xfrm>
          <a:custGeom>
            <a:avLst/>
            <a:gdLst>
              <a:gd name="T0" fmla="*/ 309979 w 2449731"/>
              <a:gd name="T1" fmla="*/ 112725 h 2702937"/>
              <a:gd name="T2" fmla="*/ 755153 w 2449731"/>
              <a:gd name="T3" fmla="*/ 0 h 2702937"/>
              <a:gd name="T4" fmla="*/ 1689100 w 2449731"/>
              <a:gd name="T5" fmla="*/ 933966 h 2702937"/>
              <a:gd name="T6" fmla="*/ 838461 w 2449731"/>
              <a:gd name="T7" fmla="*/ 1863725 h 2702937"/>
              <a:gd name="T8" fmla="*/ 726385 w 2449731"/>
              <a:gd name="T9" fmla="*/ 1458815 h 2702937"/>
              <a:gd name="T10" fmla="*/ 22945 w 2449731"/>
              <a:gd name="T11" fmla="*/ 897647 h 2702937"/>
              <a:gd name="T12" fmla="*/ 0 w 2449731"/>
              <a:gd name="T13" fmla="*/ 385980 h 2702937"/>
              <a:gd name="T14" fmla="*/ 309979 w 2449731"/>
              <a:gd name="T15" fmla="*/ 112725 h 27029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49731" h="2702937">
                <a:moveTo>
                  <a:pt x="449568" y="163483"/>
                </a:moveTo>
                <a:cubicBezTo>
                  <a:pt x="641494" y="59222"/>
                  <a:pt x="861437" y="0"/>
                  <a:pt x="1095212" y="0"/>
                </a:cubicBezTo>
                <a:cubicBezTo>
                  <a:pt x="1843292" y="0"/>
                  <a:pt x="2449731" y="606439"/>
                  <a:pt x="2449731" y="1354519"/>
                </a:cubicBezTo>
                <a:cubicBezTo>
                  <a:pt x="2449731" y="2061857"/>
                  <a:pt x="1907549" y="2642562"/>
                  <a:pt x="1216034" y="2702937"/>
                </a:cubicBezTo>
                <a:cubicBezTo>
                  <a:pt x="1201866" y="2504104"/>
                  <a:pt x="1148670" y="2304837"/>
                  <a:pt x="1053489" y="2115701"/>
                </a:cubicBezTo>
                <a:cubicBezTo>
                  <a:pt x="840207" y="1691888"/>
                  <a:pt x="460456" y="1407066"/>
                  <a:pt x="33278" y="1301846"/>
                </a:cubicBezTo>
                <a:cubicBezTo>
                  <a:pt x="92387" y="1061969"/>
                  <a:pt x="83747" y="804960"/>
                  <a:pt x="0" y="559782"/>
                </a:cubicBezTo>
                <a:cubicBezTo>
                  <a:pt x="117373" y="395872"/>
                  <a:pt x="271398" y="260271"/>
                  <a:pt x="449568" y="163483"/>
                </a:cubicBezTo>
                <a:close/>
              </a:path>
            </a:pathLst>
          </a:custGeom>
          <a:solidFill>
            <a:srgbClr val="30935C"/>
          </a:solidFill>
          <a:ln w="38100" cap="flat" cmpd="sng" algn="ctr">
            <a:solidFill>
              <a:schemeClr val="bg1"/>
            </a:solidFill>
            <a:prstDash val="solid"/>
            <a:round/>
            <a:headEnd type="none" w="med" len="med"/>
            <a:tailEnd type="none" w="med" len="med"/>
          </a:ln>
        </p:spPr>
        <p:txBody>
          <a:bodyPr/>
          <a:lstStyle/>
          <a:p>
            <a:endParaRPr lang="zh-CN" altLang="en-US" sz="2400"/>
          </a:p>
        </p:txBody>
      </p:sp>
      <p:sp>
        <p:nvSpPr>
          <p:cNvPr id="34822" name="Ellipse 4"/>
          <p:cNvSpPr/>
          <p:nvPr/>
        </p:nvSpPr>
        <p:spPr bwMode="auto">
          <a:xfrm rot="558114">
            <a:off x="6092825" y="4065588"/>
            <a:ext cx="1865313" cy="1727200"/>
          </a:xfrm>
          <a:custGeom>
            <a:avLst/>
            <a:gdLst>
              <a:gd name="T0" fmla="*/ 943043 w 2704926"/>
              <a:gd name="T1" fmla="*/ 22395 h 2504127"/>
              <a:gd name="T2" fmla="*/ 1423500 w 2704926"/>
              <a:gd name="T3" fmla="*/ 0 h 2504127"/>
              <a:gd name="T4" fmla="*/ 1865313 w 2704926"/>
              <a:gd name="T5" fmla="*/ 792932 h 2504127"/>
              <a:gd name="T6" fmla="*/ 931239 w 2704926"/>
              <a:gd name="T7" fmla="*/ 1727200 h 2504127"/>
              <a:gd name="T8" fmla="*/ 0 w 2704926"/>
              <a:gd name="T9" fmla="*/ 849099 h 2504127"/>
              <a:gd name="T10" fmla="*/ 66935 w 2704926"/>
              <a:gd name="T11" fmla="*/ 841576 h 2504127"/>
              <a:gd name="T12" fmla="*/ 943043 w 2704926"/>
              <a:gd name="T13" fmla="*/ 22395 h 25041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04926" h="2504127">
                <a:moveTo>
                  <a:pt x="1367525" y="32468"/>
                </a:moveTo>
                <a:cubicBezTo>
                  <a:pt x="1605267" y="85012"/>
                  <a:pt x="1844683" y="70520"/>
                  <a:pt x="2064244" y="0"/>
                </a:cubicBezTo>
                <a:cubicBezTo>
                  <a:pt x="2449205" y="237779"/>
                  <a:pt x="2704927" y="663830"/>
                  <a:pt x="2704926" y="1149607"/>
                </a:cubicBezTo>
                <a:cubicBezTo>
                  <a:pt x="2704926" y="1897687"/>
                  <a:pt x="2098487" y="2504128"/>
                  <a:pt x="1350407" y="2504127"/>
                </a:cubicBezTo>
                <a:cubicBezTo>
                  <a:pt x="629702" y="2504126"/>
                  <a:pt x="40461" y="1941260"/>
                  <a:pt x="0" y="1231039"/>
                </a:cubicBezTo>
                <a:lnTo>
                  <a:pt x="97064" y="1220133"/>
                </a:lnTo>
                <a:cubicBezTo>
                  <a:pt x="740755" y="1114702"/>
                  <a:pt x="1227934" y="630455"/>
                  <a:pt x="1367525" y="32468"/>
                </a:cubicBezTo>
                <a:close/>
              </a:path>
            </a:pathLst>
          </a:custGeom>
          <a:solidFill>
            <a:srgbClr val="19515E"/>
          </a:solidFill>
          <a:ln w="38100" cap="flat" cmpd="sng" algn="ctr">
            <a:solidFill>
              <a:schemeClr val="bg1"/>
            </a:solidFill>
            <a:prstDash val="solid"/>
            <a:round/>
            <a:headEnd type="none" w="med" len="med"/>
            <a:tailEnd type="none" w="med" len="med"/>
          </a:ln>
        </p:spPr>
        <p:txBody>
          <a:bodyPr/>
          <a:lstStyle/>
          <a:p>
            <a:endParaRPr lang="zh-CN" altLang="en-US" sz="2400"/>
          </a:p>
        </p:txBody>
      </p:sp>
      <p:sp>
        <p:nvSpPr>
          <p:cNvPr id="34823" name="Ellipse 3"/>
          <p:cNvSpPr/>
          <p:nvPr/>
        </p:nvSpPr>
        <p:spPr bwMode="auto">
          <a:xfrm rot="2184403">
            <a:off x="4297363" y="4210051"/>
            <a:ext cx="1866900" cy="1552575"/>
          </a:xfrm>
          <a:custGeom>
            <a:avLst/>
            <a:gdLst>
              <a:gd name="T0" fmla="*/ 234421 w 2709038"/>
              <a:gd name="T1" fmla="*/ 0 h 2250721"/>
              <a:gd name="T2" fmla="*/ 1506264 w 2709038"/>
              <a:gd name="T3" fmla="*/ 77125 h 2250721"/>
              <a:gd name="T4" fmla="*/ 1843018 w 2709038"/>
              <a:gd name="T5" fmla="*/ 410763 h 2250721"/>
              <a:gd name="T6" fmla="*/ 1866900 w 2709038"/>
              <a:gd name="T7" fmla="*/ 618211 h 2250721"/>
              <a:gd name="T8" fmla="*/ 933450 w 2709038"/>
              <a:gd name="T9" fmla="*/ 1552575 h 2250721"/>
              <a:gd name="T10" fmla="*/ 0 w 2709038"/>
              <a:gd name="T11" fmla="*/ 618211 h 2250721"/>
              <a:gd name="T12" fmla="*/ 234421 w 2709038"/>
              <a:gd name="T13" fmla="*/ 0 h 22507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09038" h="2250721">
                <a:moveTo>
                  <a:pt x="340166" y="0"/>
                </a:moveTo>
                <a:cubicBezTo>
                  <a:pt x="855174" y="431249"/>
                  <a:pt x="1605143" y="488839"/>
                  <a:pt x="2185723" y="111806"/>
                </a:cubicBezTo>
                <a:cubicBezTo>
                  <a:pt x="2307324" y="319312"/>
                  <a:pt x="2477458" y="482976"/>
                  <a:pt x="2674383" y="595470"/>
                </a:cubicBezTo>
                <a:cubicBezTo>
                  <a:pt x="2697442" y="692020"/>
                  <a:pt x="2709038" y="792757"/>
                  <a:pt x="2709038" y="896202"/>
                </a:cubicBezTo>
                <a:cubicBezTo>
                  <a:pt x="2709038" y="1644282"/>
                  <a:pt x="2102599" y="2250721"/>
                  <a:pt x="1354519" y="2250721"/>
                </a:cubicBezTo>
                <a:cubicBezTo>
                  <a:pt x="606439" y="2250721"/>
                  <a:pt x="0" y="1644282"/>
                  <a:pt x="0" y="896202"/>
                </a:cubicBezTo>
                <a:cubicBezTo>
                  <a:pt x="0" y="552248"/>
                  <a:pt x="128201" y="238237"/>
                  <a:pt x="340166" y="0"/>
                </a:cubicBezTo>
                <a:close/>
              </a:path>
            </a:pathLst>
          </a:custGeom>
          <a:solidFill>
            <a:srgbClr val="19515E"/>
          </a:solidFill>
          <a:ln w="38100" cap="flat" cmpd="sng" algn="ctr">
            <a:solidFill>
              <a:schemeClr val="bg1"/>
            </a:solidFill>
            <a:prstDash val="solid"/>
            <a:round/>
            <a:headEnd type="none" w="med" len="med"/>
            <a:tailEnd type="none" w="med" len="med"/>
          </a:ln>
        </p:spPr>
        <p:txBody>
          <a:bodyPr/>
          <a:lstStyle/>
          <a:p>
            <a:endParaRPr lang="zh-CN" altLang="en-US" sz="2400"/>
          </a:p>
        </p:txBody>
      </p:sp>
      <p:sp>
        <p:nvSpPr>
          <p:cNvPr id="34824" name="Ellipse 5"/>
          <p:cNvSpPr/>
          <p:nvPr/>
        </p:nvSpPr>
        <p:spPr bwMode="auto">
          <a:xfrm rot="1112104">
            <a:off x="3908425" y="2263775"/>
            <a:ext cx="1531939" cy="1866900"/>
          </a:xfrm>
          <a:custGeom>
            <a:avLst/>
            <a:gdLst>
              <a:gd name="T0" fmla="*/ 656687 w 2220214"/>
              <a:gd name="T1" fmla="*/ 41966 h 2709038"/>
              <a:gd name="T2" fmla="*/ 934612 w 2220214"/>
              <a:gd name="T3" fmla="*/ 0 h 2709038"/>
              <a:gd name="T4" fmla="*/ 1531938 w 2220214"/>
              <a:gd name="T5" fmla="*/ 215719 h 2709038"/>
              <a:gd name="T6" fmla="*/ 1322195 w 2220214"/>
              <a:gd name="T7" fmla="*/ 1265430 h 2709038"/>
              <a:gd name="T8" fmla="*/ 1435346 w 2220214"/>
              <a:gd name="T9" fmla="*/ 1500228 h 2709038"/>
              <a:gd name="T10" fmla="*/ 1092609 w 2220214"/>
              <a:gd name="T11" fmla="*/ 1852563 h 2709038"/>
              <a:gd name="T12" fmla="*/ 934612 w 2220214"/>
              <a:gd name="T13" fmla="*/ 1866900 h 2709038"/>
              <a:gd name="T14" fmla="*/ 0 w 2220214"/>
              <a:gd name="T15" fmla="*/ 933450 h 2709038"/>
              <a:gd name="T16" fmla="*/ 656687 w 2220214"/>
              <a:gd name="T17" fmla="*/ 41966 h 27090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20214" h="2709038">
                <a:moveTo>
                  <a:pt x="951727" y="60896"/>
                </a:moveTo>
                <a:cubicBezTo>
                  <a:pt x="1078969" y="21320"/>
                  <a:pt x="1214254" y="0"/>
                  <a:pt x="1354519" y="0"/>
                </a:cubicBezTo>
                <a:cubicBezTo>
                  <a:pt x="1683791" y="0"/>
                  <a:pt x="1985621" y="117490"/>
                  <a:pt x="2220214" y="313028"/>
                </a:cubicBezTo>
                <a:cubicBezTo>
                  <a:pt x="1867634" y="716622"/>
                  <a:pt x="1733553" y="1291377"/>
                  <a:pt x="1916237" y="1836252"/>
                </a:cubicBezTo>
                <a:cubicBezTo>
                  <a:pt x="1957396" y="1959016"/>
                  <a:pt x="2012300" y="2073297"/>
                  <a:pt x="2080225" y="2176965"/>
                </a:cubicBezTo>
                <a:cubicBezTo>
                  <a:pt x="1875040" y="2296436"/>
                  <a:pt x="1701884" y="2471390"/>
                  <a:pt x="1583502" y="2688234"/>
                </a:cubicBezTo>
                <a:cubicBezTo>
                  <a:pt x="1509242" y="2702423"/>
                  <a:pt x="1432653" y="2709038"/>
                  <a:pt x="1354519" y="2709038"/>
                </a:cubicBezTo>
                <a:cubicBezTo>
                  <a:pt x="606439" y="2709038"/>
                  <a:pt x="0" y="2102599"/>
                  <a:pt x="0" y="1354519"/>
                </a:cubicBezTo>
                <a:cubicBezTo>
                  <a:pt x="0" y="746704"/>
                  <a:pt x="400344" y="232394"/>
                  <a:pt x="951727" y="60896"/>
                </a:cubicBezTo>
                <a:close/>
              </a:path>
            </a:pathLst>
          </a:custGeom>
          <a:solidFill>
            <a:srgbClr val="30935C"/>
          </a:solidFill>
          <a:ln w="38100" cap="flat" cmpd="sng" algn="ctr">
            <a:solidFill>
              <a:schemeClr val="bg1"/>
            </a:solidFill>
            <a:prstDash val="solid"/>
            <a:round/>
            <a:headEnd type="none" w="med" len="med"/>
            <a:tailEnd type="none" w="med" len="med"/>
          </a:ln>
        </p:spPr>
        <p:txBody>
          <a:bodyPr/>
          <a:lstStyle/>
          <a:p>
            <a:endParaRPr lang="zh-CN" altLang="en-US" sz="2400"/>
          </a:p>
        </p:txBody>
      </p:sp>
      <p:sp>
        <p:nvSpPr>
          <p:cNvPr id="10" name="Rectangle 13"/>
          <p:cNvSpPr/>
          <p:nvPr/>
        </p:nvSpPr>
        <p:spPr>
          <a:xfrm>
            <a:off x="3922713" y="2967038"/>
            <a:ext cx="1273175" cy="460375"/>
          </a:xfrm>
          <a:prstGeom prst="rect">
            <a:avLst/>
          </a:prstGeom>
        </p:spPr>
        <p:txBody>
          <a:bodyPr anchor="ctr">
            <a:spAutoFit/>
          </a:bodyPr>
          <a:lstStyle/>
          <a:p>
            <a:pPr algn="ctr" eaLnBrk="1" hangingPunct="1">
              <a:defRPr/>
            </a:pPr>
            <a:r>
              <a:rPr lang="zh-CN" altLang="en-US" sz="2400" b="1" cap="small"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rPr>
              <a:t>标题</a:t>
            </a:r>
            <a:r>
              <a:rPr lang="en-US" altLang="zh-CN" sz="2400" b="1" cap="small"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rPr>
              <a:t>1</a:t>
            </a:r>
            <a:endParaRPr lang="en-US" sz="2400" b="1" cap="small"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endParaRPr>
          </a:p>
        </p:txBody>
      </p:sp>
      <p:sp>
        <p:nvSpPr>
          <p:cNvPr id="11" name="Rectangle 13"/>
          <p:cNvSpPr/>
          <p:nvPr/>
        </p:nvSpPr>
        <p:spPr>
          <a:xfrm>
            <a:off x="5518151" y="1854995"/>
            <a:ext cx="1271588" cy="460375"/>
          </a:xfrm>
          <a:prstGeom prst="rect">
            <a:avLst/>
          </a:prstGeom>
        </p:spPr>
        <p:txBody>
          <a:bodyPr anchor="ctr">
            <a:spAutoFit/>
          </a:bodyPr>
          <a:lstStyle/>
          <a:p>
            <a:pPr algn="ctr" eaLnBrk="1" hangingPunct="1">
              <a:defRPr/>
            </a:pPr>
            <a:r>
              <a:rPr lang="zh-CN" altLang="en-US" sz="2400" b="1" cap="small"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rPr>
              <a:t>标题</a:t>
            </a:r>
            <a:r>
              <a:rPr lang="en-US" altLang="zh-CN" sz="2400" b="1" cap="small"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rPr>
              <a:t>2</a:t>
            </a:r>
            <a:endParaRPr lang="en-US" sz="2400" b="1" cap="small"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endParaRPr>
          </a:p>
        </p:txBody>
      </p:sp>
      <p:sp>
        <p:nvSpPr>
          <p:cNvPr id="12" name="Rectangle 13"/>
          <p:cNvSpPr/>
          <p:nvPr/>
        </p:nvSpPr>
        <p:spPr>
          <a:xfrm>
            <a:off x="7070725" y="3081338"/>
            <a:ext cx="1271588" cy="460375"/>
          </a:xfrm>
          <a:prstGeom prst="rect">
            <a:avLst/>
          </a:prstGeom>
        </p:spPr>
        <p:txBody>
          <a:bodyPr anchor="ctr">
            <a:spAutoFit/>
          </a:bodyPr>
          <a:lstStyle/>
          <a:p>
            <a:pPr algn="ctr" eaLnBrk="1" hangingPunct="1">
              <a:defRPr/>
            </a:pPr>
            <a:r>
              <a:rPr lang="zh-CN" altLang="en-US" sz="2400" b="1" cap="small"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rPr>
              <a:t>标题</a:t>
            </a:r>
            <a:r>
              <a:rPr lang="en-US" altLang="zh-CN" sz="2400" b="1" cap="small"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rPr>
              <a:t>3</a:t>
            </a:r>
            <a:endParaRPr lang="en-US" sz="2400" b="1" cap="small"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endParaRPr>
          </a:p>
        </p:txBody>
      </p:sp>
      <p:sp>
        <p:nvSpPr>
          <p:cNvPr id="13" name="Rectangle 13"/>
          <p:cNvSpPr/>
          <p:nvPr/>
        </p:nvSpPr>
        <p:spPr>
          <a:xfrm>
            <a:off x="6518276" y="4792663"/>
            <a:ext cx="1273175" cy="460375"/>
          </a:xfrm>
          <a:prstGeom prst="rect">
            <a:avLst/>
          </a:prstGeom>
        </p:spPr>
        <p:txBody>
          <a:bodyPr anchor="ctr">
            <a:spAutoFit/>
          </a:bodyPr>
          <a:lstStyle/>
          <a:p>
            <a:pPr algn="ctr" eaLnBrk="1" hangingPunct="1">
              <a:defRPr/>
            </a:pPr>
            <a:r>
              <a:rPr lang="zh-CN" altLang="en-US" sz="2400" b="1" cap="small"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rPr>
              <a:t>标题</a:t>
            </a:r>
            <a:r>
              <a:rPr lang="en-US" altLang="zh-CN" sz="2400" b="1" cap="small"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rPr>
              <a:t>4</a:t>
            </a:r>
            <a:endParaRPr lang="en-US" sz="2400" b="1" cap="small"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endParaRPr>
          </a:p>
        </p:txBody>
      </p:sp>
      <p:sp>
        <p:nvSpPr>
          <p:cNvPr id="14" name="Rectangle 13"/>
          <p:cNvSpPr/>
          <p:nvPr/>
        </p:nvSpPr>
        <p:spPr>
          <a:xfrm>
            <a:off x="4645025" y="4753770"/>
            <a:ext cx="1273175" cy="460375"/>
          </a:xfrm>
          <a:prstGeom prst="rect">
            <a:avLst/>
          </a:prstGeom>
        </p:spPr>
        <p:txBody>
          <a:bodyPr anchor="ctr">
            <a:spAutoFit/>
          </a:bodyPr>
          <a:lstStyle/>
          <a:p>
            <a:pPr algn="ctr" eaLnBrk="1" hangingPunct="1">
              <a:defRPr/>
            </a:pPr>
            <a:r>
              <a:rPr lang="zh-CN" altLang="en-US" sz="2400" b="1" cap="small"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rPr>
              <a:t>标题</a:t>
            </a:r>
            <a:r>
              <a:rPr lang="en-US" altLang="zh-CN" sz="2400" b="1" cap="small"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rPr>
              <a:t>5</a:t>
            </a:r>
            <a:endParaRPr lang="en-US" sz="2400" b="1" cap="small"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endParaRPr>
          </a:p>
        </p:txBody>
      </p:sp>
      <p:sp>
        <p:nvSpPr>
          <p:cNvPr id="34830" name="矩形 14"/>
          <p:cNvSpPr>
            <a:spLocks noChangeArrowheads="1"/>
          </p:cNvSpPr>
          <p:nvPr/>
        </p:nvSpPr>
        <p:spPr bwMode="auto">
          <a:xfrm>
            <a:off x="8085137" y="4813300"/>
            <a:ext cx="2127251"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1400">
                <a:latin typeface="微软雅黑" panose="020B0503020204020204" charset="-122"/>
                <a:ea typeface="微软雅黑" panose="020B0503020204020204" charset="-122"/>
              </a:rPr>
              <a:t>模板内页图表的文字、色块、图片均可自由编辑、改色、替换。 </a:t>
            </a:r>
          </a:p>
        </p:txBody>
      </p:sp>
      <p:sp>
        <p:nvSpPr>
          <p:cNvPr id="34831" name="矩形 15"/>
          <p:cNvSpPr>
            <a:spLocks noChangeArrowheads="1"/>
          </p:cNvSpPr>
          <p:nvPr/>
        </p:nvSpPr>
        <p:spPr bwMode="auto">
          <a:xfrm>
            <a:off x="8639175" y="3068637"/>
            <a:ext cx="2127251"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1400">
                <a:latin typeface="微软雅黑" panose="020B0503020204020204" charset="-122"/>
                <a:ea typeface="微软雅黑" panose="020B0503020204020204" charset="-122"/>
              </a:rPr>
              <a:t>模板内页图表的文字、色块、图片均可自由编辑、改色、替换。 </a:t>
            </a:r>
          </a:p>
        </p:txBody>
      </p:sp>
      <p:sp>
        <p:nvSpPr>
          <p:cNvPr id="34832" name="矩形 16"/>
          <p:cNvSpPr>
            <a:spLocks noChangeArrowheads="1"/>
          </p:cNvSpPr>
          <p:nvPr/>
        </p:nvSpPr>
        <p:spPr bwMode="auto">
          <a:xfrm>
            <a:off x="7280276" y="1258888"/>
            <a:ext cx="2125663"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zh-CN" altLang="en-US" sz="1400">
                <a:latin typeface="微软雅黑" panose="020B0503020204020204" charset="-122"/>
                <a:ea typeface="微软雅黑" panose="020B0503020204020204" charset="-122"/>
              </a:rPr>
              <a:t>模板内页图表的文字、色块、图片均可自由编辑、改色、替换。 </a:t>
            </a:r>
          </a:p>
        </p:txBody>
      </p:sp>
      <p:sp>
        <p:nvSpPr>
          <p:cNvPr id="34833" name="矩形 17"/>
          <p:cNvSpPr>
            <a:spLocks noChangeArrowheads="1"/>
          </p:cNvSpPr>
          <p:nvPr/>
        </p:nvSpPr>
        <p:spPr bwMode="auto">
          <a:xfrm>
            <a:off x="1671637" y="2941637"/>
            <a:ext cx="2125663"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lnSpc>
                <a:spcPct val="100000"/>
              </a:lnSpc>
              <a:spcBef>
                <a:spcPct val="0"/>
              </a:spcBef>
              <a:buFontTx/>
              <a:buNone/>
            </a:pPr>
            <a:r>
              <a:rPr lang="zh-CN" altLang="en-US" sz="1400">
                <a:latin typeface="微软雅黑" panose="020B0503020204020204" charset="-122"/>
                <a:ea typeface="微软雅黑" panose="020B0503020204020204" charset="-122"/>
              </a:rPr>
              <a:t>模板内页图表的文字、色块、图片均可自由编辑、改色、替换。 </a:t>
            </a:r>
          </a:p>
        </p:txBody>
      </p:sp>
      <p:sp>
        <p:nvSpPr>
          <p:cNvPr id="34834" name="矩形 18"/>
          <p:cNvSpPr>
            <a:spLocks noChangeArrowheads="1"/>
          </p:cNvSpPr>
          <p:nvPr/>
        </p:nvSpPr>
        <p:spPr bwMode="auto">
          <a:xfrm>
            <a:off x="2149475" y="4559300"/>
            <a:ext cx="2127251"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eaLnBrk="1" hangingPunct="1">
              <a:lnSpc>
                <a:spcPct val="100000"/>
              </a:lnSpc>
              <a:spcBef>
                <a:spcPct val="0"/>
              </a:spcBef>
              <a:buFontTx/>
              <a:buNone/>
            </a:pPr>
            <a:r>
              <a:rPr lang="zh-CN" altLang="en-US" sz="1400">
                <a:latin typeface="微软雅黑" panose="020B0503020204020204" charset="-122"/>
                <a:ea typeface="微软雅黑" panose="020B0503020204020204" charset="-122"/>
              </a:rPr>
              <a:t>模板内页图表的文字、色块、图片均可自由编辑、改色、替换。 </a:t>
            </a:r>
          </a:p>
        </p:txBody>
      </p:sp>
      <p:grpSp>
        <p:nvGrpSpPr>
          <p:cNvPr id="20" name="组合 19"/>
          <p:cNvGrpSpPr/>
          <p:nvPr/>
        </p:nvGrpSpPr>
        <p:grpSpPr>
          <a:xfrm>
            <a:off x="5660303" y="3365843"/>
            <a:ext cx="1001507" cy="717948"/>
            <a:chOff x="3621088" y="3549650"/>
            <a:chExt cx="790575" cy="566738"/>
          </a:xfrm>
          <a:solidFill>
            <a:schemeClr val="bg1"/>
          </a:solidFill>
        </p:grpSpPr>
        <p:sp>
          <p:nvSpPr>
            <p:cNvPr id="21" name="Freeform 21"/>
            <p:cNvSpPr>
              <a:spLocks noEditPoints="1"/>
            </p:cNvSpPr>
            <p:nvPr/>
          </p:nvSpPr>
          <p:spPr bwMode="auto">
            <a:xfrm>
              <a:off x="3749675" y="3549650"/>
              <a:ext cx="533400" cy="247650"/>
            </a:xfrm>
            <a:custGeom>
              <a:avLst/>
              <a:gdLst>
                <a:gd name="T0" fmla="*/ 560 w 601"/>
                <a:gd name="T1" fmla="*/ 269 h 279"/>
                <a:gd name="T2" fmla="*/ 575 w 601"/>
                <a:gd name="T3" fmla="*/ 269 h 279"/>
                <a:gd name="T4" fmla="*/ 591 w 601"/>
                <a:gd name="T5" fmla="*/ 272 h 279"/>
                <a:gd name="T6" fmla="*/ 601 w 601"/>
                <a:gd name="T7" fmla="*/ 277 h 279"/>
                <a:gd name="T8" fmla="*/ 601 w 601"/>
                <a:gd name="T9" fmla="*/ 21 h 279"/>
                <a:gd name="T10" fmla="*/ 580 w 601"/>
                <a:gd name="T11" fmla="*/ 0 h 279"/>
                <a:gd name="T12" fmla="*/ 21 w 601"/>
                <a:gd name="T13" fmla="*/ 0 h 279"/>
                <a:gd name="T14" fmla="*/ 0 w 601"/>
                <a:gd name="T15" fmla="*/ 21 h 279"/>
                <a:gd name="T16" fmla="*/ 0 w 601"/>
                <a:gd name="T17" fmla="*/ 277 h 279"/>
                <a:gd name="T18" fmla="*/ 10 w 601"/>
                <a:gd name="T19" fmla="*/ 272 h 279"/>
                <a:gd name="T20" fmla="*/ 26 w 601"/>
                <a:gd name="T21" fmla="*/ 269 h 279"/>
                <a:gd name="T22" fmla="*/ 41 w 601"/>
                <a:gd name="T23" fmla="*/ 269 h 279"/>
                <a:gd name="T24" fmla="*/ 70 w 601"/>
                <a:gd name="T25" fmla="*/ 279 h 279"/>
                <a:gd name="T26" fmla="*/ 70 w 601"/>
                <a:gd name="T27" fmla="*/ 70 h 279"/>
                <a:gd name="T28" fmla="*/ 531 w 601"/>
                <a:gd name="T29" fmla="*/ 70 h 279"/>
                <a:gd name="T30" fmla="*/ 531 w 601"/>
                <a:gd name="T31" fmla="*/ 279 h 279"/>
                <a:gd name="T32" fmla="*/ 560 w 601"/>
                <a:gd name="T33" fmla="*/ 269 h 279"/>
                <a:gd name="T34" fmla="*/ 35 w 601"/>
                <a:gd name="T35" fmla="*/ 229 h 279"/>
                <a:gd name="T36" fmla="*/ 20 w 601"/>
                <a:gd name="T37" fmla="*/ 214 h 279"/>
                <a:gd name="T38" fmla="*/ 35 w 601"/>
                <a:gd name="T39" fmla="*/ 199 h 279"/>
                <a:gd name="T40" fmla="*/ 50 w 601"/>
                <a:gd name="T41" fmla="*/ 214 h 279"/>
                <a:gd name="T42" fmla="*/ 35 w 601"/>
                <a:gd name="T43" fmla="*/ 22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1" h="279">
                  <a:moveTo>
                    <a:pt x="560" y="269"/>
                  </a:moveTo>
                  <a:cubicBezTo>
                    <a:pt x="575" y="269"/>
                    <a:pt x="575" y="269"/>
                    <a:pt x="575" y="269"/>
                  </a:cubicBezTo>
                  <a:cubicBezTo>
                    <a:pt x="581" y="269"/>
                    <a:pt x="586" y="270"/>
                    <a:pt x="591" y="272"/>
                  </a:cubicBezTo>
                  <a:cubicBezTo>
                    <a:pt x="595" y="273"/>
                    <a:pt x="598" y="275"/>
                    <a:pt x="601" y="277"/>
                  </a:cubicBezTo>
                  <a:cubicBezTo>
                    <a:pt x="601" y="21"/>
                    <a:pt x="601" y="21"/>
                    <a:pt x="601" y="21"/>
                  </a:cubicBezTo>
                  <a:cubicBezTo>
                    <a:pt x="601" y="10"/>
                    <a:pt x="592" y="0"/>
                    <a:pt x="580" y="0"/>
                  </a:cubicBezTo>
                  <a:cubicBezTo>
                    <a:pt x="21" y="0"/>
                    <a:pt x="21" y="0"/>
                    <a:pt x="21" y="0"/>
                  </a:cubicBezTo>
                  <a:cubicBezTo>
                    <a:pt x="9" y="0"/>
                    <a:pt x="0" y="10"/>
                    <a:pt x="0" y="21"/>
                  </a:cubicBezTo>
                  <a:cubicBezTo>
                    <a:pt x="0" y="277"/>
                    <a:pt x="0" y="277"/>
                    <a:pt x="0" y="277"/>
                  </a:cubicBezTo>
                  <a:cubicBezTo>
                    <a:pt x="3" y="275"/>
                    <a:pt x="6" y="273"/>
                    <a:pt x="10" y="272"/>
                  </a:cubicBezTo>
                  <a:cubicBezTo>
                    <a:pt x="15" y="270"/>
                    <a:pt x="20" y="269"/>
                    <a:pt x="26" y="269"/>
                  </a:cubicBezTo>
                  <a:cubicBezTo>
                    <a:pt x="41" y="269"/>
                    <a:pt x="41" y="269"/>
                    <a:pt x="41" y="269"/>
                  </a:cubicBezTo>
                  <a:cubicBezTo>
                    <a:pt x="52" y="269"/>
                    <a:pt x="62" y="273"/>
                    <a:pt x="70" y="279"/>
                  </a:cubicBezTo>
                  <a:cubicBezTo>
                    <a:pt x="70" y="70"/>
                    <a:pt x="70" y="70"/>
                    <a:pt x="70" y="70"/>
                  </a:cubicBezTo>
                  <a:cubicBezTo>
                    <a:pt x="531" y="70"/>
                    <a:pt x="531" y="70"/>
                    <a:pt x="531" y="70"/>
                  </a:cubicBezTo>
                  <a:cubicBezTo>
                    <a:pt x="531" y="279"/>
                    <a:pt x="531" y="279"/>
                    <a:pt x="531" y="279"/>
                  </a:cubicBezTo>
                  <a:cubicBezTo>
                    <a:pt x="539" y="273"/>
                    <a:pt x="549" y="269"/>
                    <a:pt x="560" y="269"/>
                  </a:cubicBezTo>
                  <a:close/>
                  <a:moveTo>
                    <a:pt x="35" y="229"/>
                  </a:moveTo>
                  <a:cubicBezTo>
                    <a:pt x="27" y="229"/>
                    <a:pt x="20" y="222"/>
                    <a:pt x="20" y="214"/>
                  </a:cubicBezTo>
                  <a:cubicBezTo>
                    <a:pt x="20" y="206"/>
                    <a:pt x="27" y="199"/>
                    <a:pt x="35" y="199"/>
                  </a:cubicBezTo>
                  <a:cubicBezTo>
                    <a:pt x="43" y="199"/>
                    <a:pt x="50" y="206"/>
                    <a:pt x="50" y="214"/>
                  </a:cubicBezTo>
                  <a:cubicBezTo>
                    <a:pt x="50" y="222"/>
                    <a:pt x="43" y="229"/>
                    <a:pt x="35" y="2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2400">
                <a:latin typeface="+mn-lt"/>
                <a:ea typeface="+mn-ea"/>
              </a:endParaRPr>
            </a:p>
          </p:txBody>
        </p:sp>
        <p:sp>
          <p:nvSpPr>
            <p:cNvPr id="22" name="Freeform 22"/>
            <p:cNvSpPr/>
            <p:nvPr/>
          </p:nvSpPr>
          <p:spPr bwMode="auto">
            <a:xfrm>
              <a:off x="3824288" y="3867150"/>
              <a:ext cx="384175" cy="61912"/>
            </a:xfrm>
            <a:custGeom>
              <a:avLst/>
              <a:gdLst>
                <a:gd name="T0" fmla="*/ 0 w 242"/>
                <a:gd name="T1" fmla="*/ 19 h 39"/>
                <a:gd name="T2" fmla="*/ 4 w 242"/>
                <a:gd name="T3" fmla="*/ 29 h 39"/>
                <a:gd name="T4" fmla="*/ 7 w 242"/>
                <a:gd name="T5" fmla="*/ 39 h 39"/>
                <a:gd name="T6" fmla="*/ 234 w 242"/>
                <a:gd name="T7" fmla="*/ 39 h 39"/>
                <a:gd name="T8" fmla="*/ 238 w 242"/>
                <a:gd name="T9" fmla="*/ 29 h 39"/>
                <a:gd name="T10" fmla="*/ 242 w 242"/>
                <a:gd name="T11" fmla="*/ 19 h 39"/>
                <a:gd name="T12" fmla="*/ 242 w 242"/>
                <a:gd name="T13" fmla="*/ 0 h 39"/>
                <a:gd name="T14" fmla="*/ 0 w 242"/>
                <a:gd name="T15" fmla="*/ 0 h 39"/>
                <a:gd name="T16" fmla="*/ 0 w 242"/>
                <a:gd name="T17"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39">
                  <a:moveTo>
                    <a:pt x="0" y="19"/>
                  </a:moveTo>
                  <a:lnTo>
                    <a:pt x="4" y="29"/>
                  </a:lnTo>
                  <a:lnTo>
                    <a:pt x="7" y="39"/>
                  </a:lnTo>
                  <a:lnTo>
                    <a:pt x="234" y="39"/>
                  </a:lnTo>
                  <a:lnTo>
                    <a:pt x="238" y="29"/>
                  </a:lnTo>
                  <a:lnTo>
                    <a:pt x="242" y="19"/>
                  </a:lnTo>
                  <a:lnTo>
                    <a:pt x="242" y="0"/>
                  </a:lnTo>
                  <a:lnTo>
                    <a:pt x="0" y="0"/>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2400">
                <a:latin typeface="+mn-lt"/>
                <a:ea typeface="+mn-ea"/>
              </a:endParaRPr>
            </a:p>
          </p:txBody>
        </p:sp>
        <p:sp>
          <p:nvSpPr>
            <p:cNvPr id="23" name="Rectangle 23"/>
            <p:cNvSpPr>
              <a:spLocks noChangeArrowheads="1"/>
            </p:cNvSpPr>
            <p:nvPr/>
          </p:nvSpPr>
          <p:spPr bwMode="auto">
            <a:xfrm>
              <a:off x="3856038" y="3660775"/>
              <a:ext cx="206375" cy="36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zh-CN" altLang="en-US" sz="2400">
                <a:latin typeface="+mn-lt"/>
                <a:ea typeface="+mn-ea"/>
              </a:endParaRPr>
            </a:p>
          </p:txBody>
        </p:sp>
        <p:sp>
          <p:nvSpPr>
            <p:cNvPr id="24" name="Rectangle 24"/>
            <p:cNvSpPr>
              <a:spLocks noChangeArrowheads="1"/>
            </p:cNvSpPr>
            <p:nvPr/>
          </p:nvSpPr>
          <p:spPr bwMode="auto">
            <a:xfrm>
              <a:off x="3856038" y="3725863"/>
              <a:ext cx="139700"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zh-CN" altLang="en-US" sz="2400">
                <a:latin typeface="+mn-lt"/>
                <a:ea typeface="+mn-ea"/>
              </a:endParaRPr>
            </a:p>
          </p:txBody>
        </p:sp>
        <p:sp>
          <p:nvSpPr>
            <p:cNvPr id="25" name="Rectangle 25"/>
            <p:cNvSpPr>
              <a:spLocks noChangeArrowheads="1"/>
            </p:cNvSpPr>
            <p:nvPr/>
          </p:nvSpPr>
          <p:spPr bwMode="auto">
            <a:xfrm>
              <a:off x="3856038" y="3789363"/>
              <a:ext cx="252413"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zh-CN" altLang="en-US" sz="2400">
                <a:latin typeface="+mn-lt"/>
                <a:ea typeface="+mn-ea"/>
              </a:endParaRPr>
            </a:p>
          </p:txBody>
        </p:sp>
        <p:sp>
          <p:nvSpPr>
            <p:cNvPr id="26" name="Freeform 26"/>
            <p:cNvSpPr/>
            <p:nvPr/>
          </p:nvSpPr>
          <p:spPr bwMode="auto">
            <a:xfrm>
              <a:off x="3621088" y="3741738"/>
              <a:ext cx="206375" cy="374650"/>
            </a:xfrm>
            <a:custGeom>
              <a:avLst/>
              <a:gdLst>
                <a:gd name="T0" fmla="*/ 228 w 232"/>
                <a:gd name="T1" fmla="*/ 254 h 420"/>
                <a:gd name="T2" fmla="*/ 228 w 232"/>
                <a:gd name="T3" fmla="*/ 220 h 420"/>
                <a:gd name="T4" fmla="*/ 224 w 232"/>
                <a:gd name="T5" fmla="*/ 210 h 420"/>
                <a:gd name="T6" fmla="*/ 219 w 232"/>
                <a:gd name="T7" fmla="*/ 199 h 420"/>
                <a:gd name="T8" fmla="*/ 212 w 232"/>
                <a:gd name="T9" fmla="*/ 180 h 420"/>
                <a:gd name="T10" fmla="*/ 211 w 232"/>
                <a:gd name="T11" fmla="*/ 174 h 420"/>
                <a:gd name="T12" fmla="*/ 211 w 232"/>
                <a:gd name="T13" fmla="*/ 94 h 420"/>
                <a:gd name="T14" fmla="*/ 185 w 232"/>
                <a:gd name="T15" fmla="*/ 69 h 420"/>
                <a:gd name="T16" fmla="*/ 170 w 232"/>
                <a:gd name="T17" fmla="*/ 69 h 420"/>
                <a:gd name="T18" fmla="*/ 160 w 232"/>
                <a:gd name="T19" fmla="*/ 70 h 420"/>
                <a:gd name="T20" fmla="*/ 144 w 232"/>
                <a:gd name="T21" fmla="*/ 94 h 420"/>
                <a:gd name="T22" fmla="*/ 144 w 232"/>
                <a:gd name="T23" fmla="*/ 191 h 420"/>
                <a:gd name="T24" fmla="*/ 144 w 232"/>
                <a:gd name="T25" fmla="*/ 208 h 420"/>
                <a:gd name="T26" fmla="*/ 140 w 232"/>
                <a:gd name="T27" fmla="*/ 211 h 420"/>
                <a:gd name="T28" fmla="*/ 130 w 232"/>
                <a:gd name="T29" fmla="*/ 211 h 420"/>
                <a:gd name="T30" fmla="*/ 126 w 232"/>
                <a:gd name="T31" fmla="*/ 208 h 420"/>
                <a:gd name="T32" fmla="*/ 126 w 232"/>
                <a:gd name="T33" fmla="*/ 69 h 420"/>
                <a:gd name="T34" fmla="*/ 126 w 232"/>
                <a:gd name="T35" fmla="*/ 45 h 420"/>
                <a:gd name="T36" fmla="*/ 126 w 232"/>
                <a:gd name="T37" fmla="*/ 4 h 420"/>
                <a:gd name="T38" fmla="*/ 122 w 232"/>
                <a:gd name="T39" fmla="*/ 0 h 420"/>
                <a:gd name="T40" fmla="*/ 120 w 232"/>
                <a:gd name="T41" fmla="*/ 0 h 420"/>
                <a:gd name="T42" fmla="*/ 78 w 232"/>
                <a:gd name="T43" fmla="*/ 20 h 420"/>
                <a:gd name="T44" fmla="*/ 69 w 232"/>
                <a:gd name="T45" fmla="*/ 29 h 420"/>
                <a:gd name="T46" fmla="*/ 2 w 232"/>
                <a:gd name="T47" fmla="*/ 153 h 420"/>
                <a:gd name="T48" fmla="*/ 1 w 232"/>
                <a:gd name="T49" fmla="*/ 166 h 420"/>
                <a:gd name="T50" fmla="*/ 47 w 232"/>
                <a:gd name="T51" fmla="*/ 328 h 420"/>
                <a:gd name="T52" fmla="*/ 48 w 232"/>
                <a:gd name="T53" fmla="*/ 335 h 420"/>
                <a:gd name="T54" fmla="*/ 48 w 232"/>
                <a:gd name="T55" fmla="*/ 413 h 420"/>
                <a:gd name="T56" fmla="*/ 55 w 232"/>
                <a:gd name="T57" fmla="*/ 420 h 420"/>
                <a:gd name="T58" fmla="*/ 186 w 232"/>
                <a:gd name="T59" fmla="*/ 420 h 420"/>
                <a:gd name="T60" fmla="*/ 193 w 232"/>
                <a:gd name="T61" fmla="*/ 413 h 420"/>
                <a:gd name="T62" fmla="*/ 193 w 232"/>
                <a:gd name="T63" fmla="*/ 362 h 420"/>
                <a:gd name="T64" fmla="*/ 193 w 232"/>
                <a:gd name="T65" fmla="*/ 325 h 420"/>
                <a:gd name="T66" fmla="*/ 194 w 232"/>
                <a:gd name="T67" fmla="*/ 318 h 420"/>
                <a:gd name="T68" fmla="*/ 219 w 232"/>
                <a:gd name="T69" fmla="*/ 270 h 420"/>
                <a:gd name="T70" fmla="*/ 228 w 232"/>
                <a:gd name="T71" fmla="*/ 254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2" h="420">
                  <a:moveTo>
                    <a:pt x="228" y="254"/>
                  </a:moveTo>
                  <a:cubicBezTo>
                    <a:pt x="232" y="243"/>
                    <a:pt x="232" y="231"/>
                    <a:pt x="228" y="220"/>
                  </a:cubicBezTo>
                  <a:cubicBezTo>
                    <a:pt x="224" y="210"/>
                    <a:pt x="224" y="210"/>
                    <a:pt x="224" y="210"/>
                  </a:cubicBezTo>
                  <a:cubicBezTo>
                    <a:pt x="219" y="199"/>
                    <a:pt x="219" y="199"/>
                    <a:pt x="219" y="199"/>
                  </a:cubicBezTo>
                  <a:cubicBezTo>
                    <a:pt x="212" y="180"/>
                    <a:pt x="212" y="180"/>
                    <a:pt x="212" y="180"/>
                  </a:cubicBezTo>
                  <a:cubicBezTo>
                    <a:pt x="211" y="178"/>
                    <a:pt x="211" y="176"/>
                    <a:pt x="211" y="174"/>
                  </a:cubicBezTo>
                  <a:cubicBezTo>
                    <a:pt x="211" y="94"/>
                    <a:pt x="211" y="94"/>
                    <a:pt x="211" y="94"/>
                  </a:cubicBezTo>
                  <a:cubicBezTo>
                    <a:pt x="211" y="80"/>
                    <a:pt x="199" y="69"/>
                    <a:pt x="185" y="69"/>
                  </a:cubicBezTo>
                  <a:cubicBezTo>
                    <a:pt x="170" y="69"/>
                    <a:pt x="170" y="69"/>
                    <a:pt x="170" y="69"/>
                  </a:cubicBezTo>
                  <a:cubicBezTo>
                    <a:pt x="166" y="69"/>
                    <a:pt x="163" y="69"/>
                    <a:pt x="160" y="70"/>
                  </a:cubicBezTo>
                  <a:cubicBezTo>
                    <a:pt x="151" y="74"/>
                    <a:pt x="144" y="83"/>
                    <a:pt x="144" y="94"/>
                  </a:cubicBezTo>
                  <a:cubicBezTo>
                    <a:pt x="144" y="191"/>
                    <a:pt x="144" y="191"/>
                    <a:pt x="144" y="191"/>
                  </a:cubicBezTo>
                  <a:cubicBezTo>
                    <a:pt x="144" y="208"/>
                    <a:pt x="144" y="208"/>
                    <a:pt x="144" y="208"/>
                  </a:cubicBezTo>
                  <a:cubicBezTo>
                    <a:pt x="144" y="210"/>
                    <a:pt x="142" y="211"/>
                    <a:pt x="140" y="211"/>
                  </a:cubicBezTo>
                  <a:cubicBezTo>
                    <a:pt x="130" y="211"/>
                    <a:pt x="130" y="211"/>
                    <a:pt x="130" y="211"/>
                  </a:cubicBezTo>
                  <a:cubicBezTo>
                    <a:pt x="128" y="211"/>
                    <a:pt x="126" y="210"/>
                    <a:pt x="126" y="208"/>
                  </a:cubicBezTo>
                  <a:cubicBezTo>
                    <a:pt x="126" y="69"/>
                    <a:pt x="126" y="69"/>
                    <a:pt x="126" y="69"/>
                  </a:cubicBezTo>
                  <a:cubicBezTo>
                    <a:pt x="126" y="45"/>
                    <a:pt x="126" y="45"/>
                    <a:pt x="126" y="45"/>
                  </a:cubicBezTo>
                  <a:cubicBezTo>
                    <a:pt x="126" y="4"/>
                    <a:pt x="126" y="4"/>
                    <a:pt x="126" y="4"/>
                  </a:cubicBezTo>
                  <a:cubicBezTo>
                    <a:pt x="126" y="2"/>
                    <a:pt x="124" y="0"/>
                    <a:pt x="122" y="0"/>
                  </a:cubicBezTo>
                  <a:cubicBezTo>
                    <a:pt x="122" y="0"/>
                    <a:pt x="121" y="0"/>
                    <a:pt x="120" y="0"/>
                  </a:cubicBezTo>
                  <a:cubicBezTo>
                    <a:pt x="78" y="20"/>
                    <a:pt x="78" y="20"/>
                    <a:pt x="78" y="20"/>
                  </a:cubicBezTo>
                  <a:cubicBezTo>
                    <a:pt x="74" y="22"/>
                    <a:pt x="71" y="25"/>
                    <a:pt x="69" y="29"/>
                  </a:cubicBezTo>
                  <a:cubicBezTo>
                    <a:pt x="2" y="153"/>
                    <a:pt x="2" y="153"/>
                    <a:pt x="2" y="153"/>
                  </a:cubicBezTo>
                  <a:cubicBezTo>
                    <a:pt x="0" y="157"/>
                    <a:pt x="0" y="162"/>
                    <a:pt x="1" y="166"/>
                  </a:cubicBezTo>
                  <a:cubicBezTo>
                    <a:pt x="47" y="328"/>
                    <a:pt x="47" y="328"/>
                    <a:pt x="47" y="328"/>
                  </a:cubicBezTo>
                  <a:cubicBezTo>
                    <a:pt x="48" y="330"/>
                    <a:pt x="48" y="333"/>
                    <a:pt x="48" y="335"/>
                  </a:cubicBezTo>
                  <a:cubicBezTo>
                    <a:pt x="48" y="413"/>
                    <a:pt x="48" y="413"/>
                    <a:pt x="48" y="413"/>
                  </a:cubicBezTo>
                  <a:cubicBezTo>
                    <a:pt x="48" y="417"/>
                    <a:pt x="51" y="420"/>
                    <a:pt x="55" y="420"/>
                  </a:cubicBezTo>
                  <a:cubicBezTo>
                    <a:pt x="186" y="420"/>
                    <a:pt x="186" y="420"/>
                    <a:pt x="186" y="420"/>
                  </a:cubicBezTo>
                  <a:cubicBezTo>
                    <a:pt x="190" y="420"/>
                    <a:pt x="193" y="417"/>
                    <a:pt x="193" y="413"/>
                  </a:cubicBezTo>
                  <a:cubicBezTo>
                    <a:pt x="193" y="362"/>
                    <a:pt x="193" y="362"/>
                    <a:pt x="193" y="362"/>
                  </a:cubicBezTo>
                  <a:cubicBezTo>
                    <a:pt x="193" y="325"/>
                    <a:pt x="193" y="325"/>
                    <a:pt x="193" y="325"/>
                  </a:cubicBezTo>
                  <a:cubicBezTo>
                    <a:pt x="193" y="322"/>
                    <a:pt x="193" y="320"/>
                    <a:pt x="194" y="318"/>
                  </a:cubicBezTo>
                  <a:cubicBezTo>
                    <a:pt x="219" y="270"/>
                    <a:pt x="219" y="270"/>
                    <a:pt x="219" y="270"/>
                  </a:cubicBezTo>
                  <a:lnTo>
                    <a:pt x="228" y="2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2400">
                <a:latin typeface="+mn-lt"/>
                <a:ea typeface="+mn-ea"/>
              </a:endParaRPr>
            </a:p>
          </p:txBody>
        </p:sp>
        <p:sp>
          <p:nvSpPr>
            <p:cNvPr id="27" name="Freeform 27"/>
            <p:cNvSpPr/>
            <p:nvPr/>
          </p:nvSpPr>
          <p:spPr bwMode="auto">
            <a:xfrm>
              <a:off x="4205288" y="3741738"/>
              <a:ext cx="206375" cy="374650"/>
            </a:xfrm>
            <a:custGeom>
              <a:avLst/>
              <a:gdLst>
                <a:gd name="T0" fmla="*/ 230 w 232"/>
                <a:gd name="T1" fmla="*/ 153 h 420"/>
                <a:gd name="T2" fmla="*/ 163 w 232"/>
                <a:gd name="T3" fmla="*/ 29 h 420"/>
                <a:gd name="T4" fmla="*/ 154 w 232"/>
                <a:gd name="T5" fmla="*/ 20 h 420"/>
                <a:gd name="T6" fmla="*/ 112 w 232"/>
                <a:gd name="T7" fmla="*/ 0 h 420"/>
                <a:gd name="T8" fmla="*/ 110 w 232"/>
                <a:gd name="T9" fmla="*/ 0 h 420"/>
                <a:gd name="T10" fmla="*/ 105 w 232"/>
                <a:gd name="T11" fmla="*/ 4 h 420"/>
                <a:gd name="T12" fmla="*/ 105 w 232"/>
                <a:gd name="T13" fmla="*/ 45 h 420"/>
                <a:gd name="T14" fmla="*/ 105 w 232"/>
                <a:gd name="T15" fmla="*/ 69 h 420"/>
                <a:gd name="T16" fmla="*/ 105 w 232"/>
                <a:gd name="T17" fmla="*/ 208 h 420"/>
                <a:gd name="T18" fmla="*/ 102 w 232"/>
                <a:gd name="T19" fmla="*/ 211 h 420"/>
                <a:gd name="T20" fmla="*/ 91 w 232"/>
                <a:gd name="T21" fmla="*/ 211 h 420"/>
                <a:gd name="T22" fmla="*/ 88 w 232"/>
                <a:gd name="T23" fmla="*/ 208 h 420"/>
                <a:gd name="T24" fmla="*/ 88 w 232"/>
                <a:gd name="T25" fmla="*/ 191 h 420"/>
                <a:gd name="T26" fmla="*/ 88 w 232"/>
                <a:gd name="T27" fmla="*/ 94 h 420"/>
                <a:gd name="T28" fmla="*/ 72 w 232"/>
                <a:gd name="T29" fmla="*/ 70 h 420"/>
                <a:gd name="T30" fmla="*/ 62 w 232"/>
                <a:gd name="T31" fmla="*/ 69 h 420"/>
                <a:gd name="T32" fmla="*/ 47 w 232"/>
                <a:gd name="T33" fmla="*/ 69 h 420"/>
                <a:gd name="T34" fmla="*/ 21 w 232"/>
                <a:gd name="T35" fmla="*/ 94 h 420"/>
                <a:gd name="T36" fmla="*/ 21 w 232"/>
                <a:gd name="T37" fmla="*/ 174 h 420"/>
                <a:gd name="T38" fmla="*/ 20 w 232"/>
                <a:gd name="T39" fmla="*/ 180 h 420"/>
                <a:gd name="T40" fmla="*/ 12 w 232"/>
                <a:gd name="T41" fmla="*/ 199 h 420"/>
                <a:gd name="T42" fmla="*/ 8 w 232"/>
                <a:gd name="T43" fmla="*/ 210 h 420"/>
                <a:gd name="T44" fmla="*/ 4 w 232"/>
                <a:gd name="T45" fmla="*/ 220 h 420"/>
                <a:gd name="T46" fmla="*/ 4 w 232"/>
                <a:gd name="T47" fmla="*/ 254 h 420"/>
                <a:gd name="T48" fmla="*/ 12 w 232"/>
                <a:gd name="T49" fmla="*/ 270 h 420"/>
                <a:gd name="T50" fmla="*/ 38 w 232"/>
                <a:gd name="T51" fmla="*/ 318 h 420"/>
                <a:gd name="T52" fmla="*/ 39 w 232"/>
                <a:gd name="T53" fmla="*/ 325 h 420"/>
                <a:gd name="T54" fmla="*/ 39 w 232"/>
                <a:gd name="T55" fmla="*/ 362 h 420"/>
                <a:gd name="T56" fmla="*/ 39 w 232"/>
                <a:gd name="T57" fmla="*/ 413 h 420"/>
                <a:gd name="T58" fmla="*/ 46 w 232"/>
                <a:gd name="T59" fmla="*/ 420 h 420"/>
                <a:gd name="T60" fmla="*/ 177 w 232"/>
                <a:gd name="T61" fmla="*/ 420 h 420"/>
                <a:gd name="T62" fmla="*/ 183 w 232"/>
                <a:gd name="T63" fmla="*/ 413 h 420"/>
                <a:gd name="T64" fmla="*/ 183 w 232"/>
                <a:gd name="T65" fmla="*/ 335 h 420"/>
                <a:gd name="T66" fmla="*/ 184 w 232"/>
                <a:gd name="T67" fmla="*/ 328 h 420"/>
                <a:gd name="T68" fmla="*/ 231 w 232"/>
                <a:gd name="T69" fmla="*/ 166 h 420"/>
                <a:gd name="T70" fmla="*/ 230 w 232"/>
                <a:gd name="T71" fmla="*/ 153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2" h="420">
                  <a:moveTo>
                    <a:pt x="230" y="153"/>
                  </a:moveTo>
                  <a:cubicBezTo>
                    <a:pt x="163" y="29"/>
                    <a:pt x="163" y="29"/>
                    <a:pt x="163" y="29"/>
                  </a:cubicBezTo>
                  <a:cubicBezTo>
                    <a:pt x="161" y="25"/>
                    <a:pt x="158" y="22"/>
                    <a:pt x="154" y="20"/>
                  </a:cubicBezTo>
                  <a:cubicBezTo>
                    <a:pt x="112" y="0"/>
                    <a:pt x="112" y="0"/>
                    <a:pt x="112" y="0"/>
                  </a:cubicBezTo>
                  <a:cubicBezTo>
                    <a:pt x="111" y="0"/>
                    <a:pt x="110" y="0"/>
                    <a:pt x="110" y="0"/>
                  </a:cubicBezTo>
                  <a:cubicBezTo>
                    <a:pt x="108" y="0"/>
                    <a:pt x="105" y="2"/>
                    <a:pt x="105" y="4"/>
                  </a:cubicBezTo>
                  <a:cubicBezTo>
                    <a:pt x="105" y="45"/>
                    <a:pt x="105" y="45"/>
                    <a:pt x="105" y="45"/>
                  </a:cubicBezTo>
                  <a:cubicBezTo>
                    <a:pt x="105" y="69"/>
                    <a:pt x="105" y="69"/>
                    <a:pt x="105" y="69"/>
                  </a:cubicBezTo>
                  <a:cubicBezTo>
                    <a:pt x="105" y="208"/>
                    <a:pt x="105" y="208"/>
                    <a:pt x="105" y="208"/>
                  </a:cubicBezTo>
                  <a:cubicBezTo>
                    <a:pt x="105" y="210"/>
                    <a:pt x="104" y="211"/>
                    <a:pt x="102" y="211"/>
                  </a:cubicBezTo>
                  <a:cubicBezTo>
                    <a:pt x="91" y="211"/>
                    <a:pt x="91" y="211"/>
                    <a:pt x="91" y="211"/>
                  </a:cubicBezTo>
                  <a:cubicBezTo>
                    <a:pt x="90" y="211"/>
                    <a:pt x="88" y="210"/>
                    <a:pt x="88" y="208"/>
                  </a:cubicBezTo>
                  <a:cubicBezTo>
                    <a:pt x="88" y="191"/>
                    <a:pt x="88" y="191"/>
                    <a:pt x="88" y="191"/>
                  </a:cubicBezTo>
                  <a:cubicBezTo>
                    <a:pt x="88" y="94"/>
                    <a:pt x="88" y="94"/>
                    <a:pt x="88" y="94"/>
                  </a:cubicBezTo>
                  <a:cubicBezTo>
                    <a:pt x="88" y="83"/>
                    <a:pt x="81" y="74"/>
                    <a:pt x="72" y="70"/>
                  </a:cubicBezTo>
                  <a:cubicBezTo>
                    <a:pt x="69" y="69"/>
                    <a:pt x="66" y="69"/>
                    <a:pt x="62" y="69"/>
                  </a:cubicBezTo>
                  <a:cubicBezTo>
                    <a:pt x="47" y="69"/>
                    <a:pt x="47" y="69"/>
                    <a:pt x="47" y="69"/>
                  </a:cubicBezTo>
                  <a:cubicBezTo>
                    <a:pt x="33" y="69"/>
                    <a:pt x="21" y="80"/>
                    <a:pt x="21" y="94"/>
                  </a:cubicBezTo>
                  <a:cubicBezTo>
                    <a:pt x="21" y="174"/>
                    <a:pt x="21" y="174"/>
                    <a:pt x="21" y="174"/>
                  </a:cubicBezTo>
                  <a:cubicBezTo>
                    <a:pt x="21" y="176"/>
                    <a:pt x="21" y="178"/>
                    <a:pt x="20" y="180"/>
                  </a:cubicBezTo>
                  <a:cubicBezTo>
                    <a:pt x="12" y="199"/>
                    <a:pt x="12" y="199"/>
                    <a:pt x="12" y="199"/>
                  </a:cubicBezTo>
                  <a:cubicBezTo>
                    <a:pt x="8" y="210"/>
                    <a:pt x="8" y="210"/>
                    <a:pt x="8" y="210"/>
                  </a:cubicBezTo>
                  <a:cubicBezTo>
                    <a:pt x="4" y="220"/>
                    <a:pt x="4" y="220"/>
                    <a:pt x="4" y="220"/>
                  </a:cubicBezTo>
                  <a:cubicBezTo>
                    <a:pt x="0" y="231"/>
                    <a:pt x="0" y="243"/>
                    <a:pt x="4" y="254"/>
                  </a:cubicBezTo>
                  <a:cubicBezTo>
                    <a:pt x="12" y="270"/>
                    <a:pt x="12" y="270"/>
                    <a:pt x="12" y="270"/>
                  </a:cubicBezTo>
                  <a:cubicBezTo>
                    <a:pt x="38" y="318"/>
                    <a:pt x="38" y="318"/>
                    <a:pt x="38" y="318"/>
                  </a:cubicBezTo>
                  <a:cubicBezTo>
                    <a:pt x="39" y="320"/>
                    <a:pt x="39" y="322"/>
                    <a:pt x="39" y="325"/>
                  </a:cubicBezTo>
                  <a:cubicBezTo>
                    <a:pt x="39" y="362"/>
                    <a:pt x="39" y="362"/>
                    <a:pt x="39" y="362"/>
                  </a:cubicBezTo>
                  <a:cubicBezTo>
                    <a:pt x="39" y="413"/>
                    <a:pt x="39" y="413"/>
                    <a:pt x="39" y="413"/>
                  </a:cubicBezTo>
                  <a:cubicBezTo>
                    <a:pt x="39" y="417"/>
                    <a:pt x="42" y="420"/>
                    <a:pt x="46" y="420"/>
                  </a:cubicBezTo>
                  <a:cubicBezTo>
                    <a:pt x="177" y="420"/>
                    <a:pt x="177" y="420"/>
                    <a:pt x="177" y="420"/>
                  </a:cubicBezTo>
                  <a:cubicBezTo>
                    <a:pt x="180" y="420"/>
                    <a:pt x="183" y="417"/>
                    <a:pt x="183" y="413"/>
                  </a:cubicBezTo>
                  <a:cubicBezTo>
                    <a:pt x="183" y="335"/>
                    <a:pt x="183" y="335"/>
                    <a:pt x="183" y="335"/>
                  </a:cubicBezTo>
                  <a:cubicBezTo>
                    <a:pt x="183" y="333"/>
                    <a:pt x="184" y="330"/>
                    <a:pt x="184" y="328"/>
                  </a:cubicBezTo>
                  <a:cubicBezTo>
                    <a:pt x="231" y="166"/>
                    <a:pt x="231" y="166"/>
                    <a:pt x="231" y="166"/>
                  </a:cubicBezTo>
                  <a:cubicBezTo>
                    <a:pt x="232" y="162"/>
                    <a:pt x="232" y="157"/>
                    <a:pt x="230" y="1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2400">
                <a:latin typeface="+mn-lt"/>
                <a:ea typeface="+mn-ea"/>
              </a:endParaRPr>
            </a:p>
          </p:txBody>
        </p:sp>
      </p:gr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5"/>
          <p:cNvSpPr/>
          <p:nvPr/>
        </p:nvSpPr>
        <p:spPr bwMode="auto">
          <a:xfrm>
            <a:off x="6656904" y="2774397"/>
            <a:ext cx="1061047" cy="2262793"/>
          </a:xfrm>
          <a:custGeom>
            <a:avLst/>
            <a:gdLst>
              <a:gd name="T0" fmla="*/ 89 w 6408"/>
              <a:gd name="T1" fmla="*/ 13555 h 13673"/>
              <a:gd name="T2" fmla="*/ 225 w 6408"/>
              <a:gd name="T3" fmla="*/ 13477 h 13673"/>
              <a:gd name="T4" fmla="*/ 351 w 6408"/>
              <a:gd name="T5" fmla="*/ 13337 h 13673"/>
              <a:gd name="T6" fmla="*/ 506 w 6408"/>
              <a:gd name="T7" fmla="*/ 13062 h 13673"/>
              <a:gd name="T8" fmla="*/ 546 w 6408"/>
              <a:gd name="T9" fmla="*/ 12913 h 13673"/>
              <a:gd name="T10" fmla="*/ 552 w 6408"/>
              <a:gd name="T11" fmla="*/ 12601 h 13673"/>
              <a:gd name="T12" fmla="*/ 478 w 6408"/>
              <a:gd name="T13" fmla="*/ 12263 h 13673"/>
              <a:gd name="T14" fmla="*/ 265 w 6408"/>
              <a:gd name="T15" fmla="*/ 11703 h 13673"/>
              <a:gd name="T16" fmla="*/ 153 w 6408"/>
              <a:gd name="T17" fmla="*/ 11391 h 13673"/>
              <a:gd name="T18" fmla="*/ 75 w 6408"/>
              <a:gd name="T19" fmla="*/ 11064 h 13673"/>
              <a:gd name="T20" fmla="*/ 8 w 6408"/>
              <a:gd name="T21" fmla="*/ 10488 h 13673"/>
              <a:gd name="T22" fmla="*/ 7 w 6408"/>
              <a:gd name="T23" fmla="*/ 9911 h 13673"/>
              <a:gd name="T24" fmla="*/ 96 w 6408"/>
              <a:gd name="T25" fmla="*/ 9224 h 13673"/>
              <a:gd name="T26" fmla="*/ 289 w 6408"/>
              <a:gd name="T27" fmla="*/ 8563 h 13673"/>
              <a:gd name="T28" fmla="*/ 562 w 6408"/>
              <a:gd name="T29" fmla="*/ 7986 h 13673"/>
              <a:gd name="T30" fmla="*/ 746 w 6408"/>
              <a:gd name="T31" fmla="*/ 7695 h 13673"/>
              <a:gd name="T32" fmla="*/ 956 w 6408"/>
              <a:gd name="T33" fmla="*/ 7421 h 13673"/>
              <a:gd name="T34" fmla="*/ 1192 w 6408"/>
              <a:gd name="T35" fmla="*/ 7165 h 13673"/>
              <a:gd name="T36" fmla="*/ 2082 w 6408"/>
              <a:gd name="T37" fmla="*/ 6288 h 13673"/>
              <a:gd name="T38" fmla="*/ 2619 w 6408"/>
              <a:gd name="T39" fmla="*/ 5711 h 13673"/>
              <a:gd name="T40" fmla="*/ 3102 w 6408"/>
              <a:gd name="T41" fmla="*/ 5095 h 13673"/>
              <a:gd name="T42" fmla="*/ 3426 w 6408"/>
              <a:gd name="T43" fmla="*/ 4569 h 13673"/>
              <a:gd name="T44" fmla="*/ 3600 w 6408"/>
              <a:gd name="T45" fmla="*/ 4211 h 13673"/>
              <a:gd name="T46" fmla="*/ 3746 w 6408"/>
              <a:gd name="T47" fmla="*/ 3832 h 13673"/>
              <a:gd name="T48" fmla="*/ 3860 w 6408"/>
              <a:gd name="T49" fmla="*/ 3429 h 13673"/>
              <a:gd name="T50" fmla="*/ 3938 w 6408"/>
              <a:gd name="T51" fmla="*/ 2998 h 13673"/>
              <a:gd name="T52" fmla="*/ 3978 w 6408"/>
              <a:gd name="T53" fmla="*/ 2540 h 13673"/>
              <a:gd name="T54" fmla="*/ 3977 w 6408"/>
              <a:gd name="T55" fmla="*/ 2049 h 13673"/>
              <a:gd name="T56" fmla="*/ 3930 w 6408"/>
              <a:gd name="T57" fmla="*/ 1524 h 13673"/>
              <a:gd name="T58" fmla="*/ 3835 w 6408"/>
              <a:gd name="T59" fmla="*/ 962 h 13673"/>
              <a:gd name="T60" fmla="*/ 3689 w 6408"/>
              <a:gd name="T61" fmla="*/ 362 h 13673"/>
              <a:gd name="T62" fmla="*/ 3591 w 6408"/>
              <a:gd name="T63" fmla="*/ 26 h 13673"/>
              <a:gd name="T64" fmla="*/ 3703 w 6408"/>
              <a:gd name="T65" fmla="*/ 169 h 13673"/>
              <a:gd name="T66" fmla="*/ 3964 w 6408"/>
              <a:gd name="T67" fmla="*/ 419 h 13673"/>
              <a:gd name="T68" fmla="*/ 4304 w 6408"/>
              <a:gd name="T69" fmla="*/ 847 h 13673"/>
              <a:gd name="T70" fmla="*/ 4714 w 6408"/>
              <a:gd name="T71" fmla="*/ 1447 h 13673"/>
              <a:gd name="T72" fmla="*/ 5061 w 6408"/>
              <a:gd name="T73" fmla="*/ 2034 h 13673"/>
              <a:gd name="T74" fmla="*/ 5478 w 6408"/>
              <a:gd name="T75" fmla="*/ 2881 h 13673"/>
              <a:gd name="T76" fmla="*/ 5823 w 6408"/>
              <a:gd name="T77" fmla="*/ 3769 h 13673"/>
              <a:gd name="T78" fmla="*/ 6092 w 6408"/>
              <a:gd name="T79" fmla="*/ 4691 h 13673"/>
              <a:gd name="T80" fmla="*/ 6281 w 6408"/>
              <a:gd name="T81" fmla="*/ 5635 h 13673"/>
              <a:gd name="T82" fmla="*/ 6387 w 6408"/>
              <a:gd name="T83" fmla="*/ 6590 h 13673"/>
              <a:gd name="T84" fmla="*/ 6404 w 6408"/>
              <a:gd name="T85" fmla="*/ 7549 h 13673"/>
              <a:gd name="T86" fmla="*/ 6328 w 6408"/>
              <a:gd name="T87" fmla="*/ 8500 h 13673"/>
              <a:gd name="T88" fmla="*/ 6153 w 6408"/>
              <a:gd name="T89" fmla="*/ 9434 h 13673"/>
              <a:gd name="T90" fmla="*/ 5922 w 6408"/>
              <a:gd name="T91" fmla="*/ 10213 h 13673"/>
              <a:gd name="T92" fmla="*/ 5749 w 6408"/>
              <a:gd name="T93" fmla="*/ 10654 h 13673"/>
              <a:gd name="T94" fmla="*/ 5543 w 6408"/>
              <a:gd name="T95" fmla="*/ 11078 h 13673"/>
              <a:gd name="T96" fmla="*/ 5306 w 6408"/>
              <a:gd name="T97" fmla="*/ 11482 h 13673"/>
              <a:gd name="T98" fmla="*/ 5037 w 6408"/>
              <a:gd name="T99" fmla="*/ 11863 h 13673"/>
              <a:gd name="T100" fmla="*/ 4736 w 6408"/>
              <a:gd name="T101" fmla="*/ 12217 h 13673"/>
              <a:gd name="T102" fmla="*/ 4404 w 6408"/>
              <a:gd name="T103" fmla="*/ 12542 h 13673"/>
              <a:gd name="T104" fmla="*/ 4041 w 6408"/>
              <a:gd name="T105" fmla="*/ 12834 h 13673"/>
              <a:gd name="T106" fmla="*/ 3646 w 6408"/>
              <a:gd name="T107" fmla="*/ 13088 h 13673"/>
              <a:gd name="T108" fmla="*/ 3221 w 6408"/>
              <a:gd name="T109" fmla="*/ 13303 h 13673"/>
              <a:gd name="T110" fmla="*/ 2923 w 6408"/>
              <a:gd name="T111" fmla="*/ 13421 h 13673"/>
              <a:gd name="T112" fmla="*/ 2397 w 6408"/>
              <a:gd name="T113" fmla="*/ 13567 h 13673"/>
              <a:gd name="T114" fmla="*/ 1714 w 6408"/>
              <a:gd name="T115" fmla="*/ 13659 h 13673"/>
              <a:gd name="T116" fmla="*/ 1021 w 6408"/>
              <a:gd name="T117" fmla="*/ 13664 h 13673"/>
              <a:gd name="T118" fmla="*/ 327 w 6408"/>
              <a:gd name="T119" fmla="*/ 13601 h 13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408" h="13673">
                <a:moveTo>
                  <a:pt x="32" y="13558"/>
                </a:moveTo>
                <a:lnTo>
                  <a:pt x="32" y="13558"/>
                </a:lnTo>
                <a:lnTo>
                  <a:pt x="41" y="13559"/>
                </a:lnTo>
                <a:lnTo>
                  <a:pt x="51" y="13559"/>
                </a:lnTo>
                <a:lnTo>
                  <a:pt x="60" y="13559"/>
                </a:lnTo>
                <a:lnTo>
                  <a:pt x="70" y="13559"/>
                </a:lnTo>
                <a:lnTo>
                  <a:pt x="89" y="13555"/>
                </a:lnTo>
                <a:lnTo>
                  <a:pt x="108" y="13550"/>
                </a:lnTo>
                <a:lnTo>
                  <a:pt x="127" y="13543"/>
                </a:lnTo>
                <a:lnTo>
                  <a:pt x="147" y="13533"/>
                </a:lnTo>
                <a:lnTo>
                  <a:pt x="167" y="13522"/>
                </a:lnTo>
                <a:lnTo>
                  <a:pt x="186" y="13509"/>
                </a:lnTo>
                <a:lnTo>
                  <a:pt x="206" y="13494"/>
                </a:lnTo>
                <a:lnTo>
                  <a:pt x="225" y="13477"/>
                </a:lnTo>
                <a:lnTo>
                  <a:pt x="243" y="13460"/>
                </a:lnTo>
                <a:lnTo>
                  <a:pt x="262" y="13442"/>
                </a:lnTo>
                <a:lnTo>
                  <a:pt x="280" y="13422"/>
                </a:lnTo>
                <a:lnTo>
                  <a:pt x="298" y="13402"/>
                </a:lnTo>
                <a:lnTo>
                  <a:pt x="316" y="13381"/>
                </a:lnTo>
                <a:lnTo>
                  <a:pt x="333" y="13359"/>
                </a:lnTo>
                <a:lnTo>
                  <a:pt x="351" y="13337"/>
                </a:lnTo>
                <a:lnTo>
                  <a:pt x="367" y="13314"/>
                </a:lnTo>
                <a:lnTo>
                  <a:pt x="398" y="13268"/>
                </a:lnTo>
                <a:lnTo>
                  <a:pt x="426" y="13222"/>
                </a:lnTo>
                <a:lnTo>
                  <a:pt x="451" y="13178"/>
                </a:lnTo>
                <a:lnTo>
                  <a:pt x="473" y="13136"/>
                </a:lnTo>
                <a:lnTo>
                  <a:pt x="492" y="13096"/>
                </a:lnTo>
                <a:lnTo>
                  <a:pt x="506" y="13062"/>
                </a:lnTo>
                <a:lnTo>
                  <a:pt x="517" y="13033"/>
                </a:lnTo>
                <a:lnTo>
                  <a:pt x="517" y="13033"/>
                </a:lnTo>
                <a:lnTo>
                  <a:pt x="524" y="13010"/>
                </a:lnTo>
                <a:lnTo>
                  <a:pt x="531" y="12986"/>
                </a:lnTo>
                <a:lnTo>
                  <a:pt x="536" y="12962"/>
                </a:lnTo>
                <a:lnTo>
                  <a:pt x="541" y="12937"/>
                </a:lnTo>
                <a:lnTo>
                  <a:pt x="546" y="12913"/>
                </a:lnTo>
                <a:lnTo>
                  <a:pt x="550" y="12890"/>
                </a:lnTo>
                <a:lnTo>
                  <a:pt x="555" y="12842"/>
                </a:lnTo>
                <a:lnTo>
                  <a:pt x="559" y="12794"/>
                </a:lnTo>
                <a:lnTo>
                  <a:pt x="560" y="12745"/>
                </a:lnTo>
                <a:lnTo>
                  <a:pt x="560" y="12697"/>
                </a:lnTo>
                <a:lnTo>
                  <a:pt x="557" y="12649"/>
                </a:lnTo>
                <a:lnTo>
                  <a:pt x="552" y="12601"/>
                </a:lnTo>
                <a:lnTo>
                  <a:pt x="546" y="12552"/>
                </a:lnTo>
                <a:lnTo>
                  <a:pt x="538" y="12503"/>
                </a:lnTo>
                <a:lnTo>
                  <a:pt x="529" y="12455"/>
                </a:lnTo>
                <a:lnTo>
                  <a:pt x="518" y="12407"/>
                </a:lnTo>
                <a:lnTo>
                  <a:pt x="505" y="12359"/>
                </a:lnTo>
                <a:lnTo>
                  <a:pt x="492" y="12311"/>
                </a:lnTo>
                <a:lnTo>
                  <a:pt x="478" y="12263"/>
                </a:lnTo>
                <a:lnTo>
                  <a:pt x="462" y="12215"/>
                </a:lnTo>
                <a:lnTo>
                  <a:pt x="446" y="12167"/>
                </a:lnTo>
                <a:lnTo>
                  <a:pt x="430" y="12120"/>
                </a:lnTo>
                <a:lnTo>
                  <a:pt x="412" y="12073"/>
                </a:lnTo>
                <a:lnTo>
                  <a:pt x="377" y="11978"/>
                </a:lnTo>
                <a:lnTo>
                  <a:pt x="340" y="11886"/>
                </a:lnTo>
                <a:lnTo>
                  <a:pt x="265" y="11703"/>
                </a:lnTo>
                <a:lnTo>
                  <a:pt x="230" y="11613"/>
                </a:lnTo>
                <a:lnTo>
                  <a:pt x="214" y="11570"/>
                </a:lnTo>
                <a:lnTo>
                  <a:pt x="198" y="11526"/>
                </a:lnTo>
                <a:lnTo>
                  <a:pt x="198" y="11526"/>
                </a:lnTo>
                <a:lnTo>
                  <a:pt x="183" y="11481"/>
                </a:lnTo>
                <a:lnTo>
                  <a:pt x="168" y="11436"/>
                </a:lnTo>
                <a:lnTo>
                  <a:pt x="153" y="11391"/>
                </a:lnTo>
                <a:lnTo>
                  <a:pt x="140" y="11345"/>
                </a:lnTo>
                <a:lnTo>
                  <a:pt x="128" y="11298"/>
                </a:lnTo>
                <a:lnTo>
                  <a:pt x="116" y="11252"/>
                </a:lnTo>
                <a:lnTo>
                  <a:pt x="105" y="11206"/>
                </a:lnTo>
                <a:lnTo>
                  <a:pt x="94" y="11159"/>
                </a:lnTo>
                <a:lnTo>
                  <a:pt x="84" y="11111"/>
                </a:lnTo>
                <a:lnTo>
                  <a:pt x="75" y="11064"/>
                </a:lnTo>
                <a:lnTo>
                  <a:pt x="66" y="11017"/>
                </a:lnTo>
                <a:lnTo>
                  <a:pt x="58" y="10969"/>
                </a:lnTo>
                <a:lnTo>
                  <a:pt x="44" y="10874"/>
                </a:lnTo>
                <a:lnTo>
                  <a:pt x="32" y="10777"/>
                </a:lnTo>
                <a:lnTo>
                  <a:pt x="22" y="10681"/>
                </a:lnTo>
                <a:lnTo>
                  <a:pt x="14" y="10584"/>
                </a:lnTo>
                <a:lnTo>
                  <a:pt x="8" y="10488"/>
                </a:lnTo>
                <a:lnTo>
                  <a:pt x="3" y="10391"/>
                </a:lnTo>
                <a:lnTo>
                  <a:pt x="1" y="10295"/>
                </a:lnTo>
                <a:lnTo>
                  <a:pt x="0" y="10199"/>
                </a:lnTo>
                <a:lnTo>
                  <a:pt x="1" y="10104"/>
                </a:lnTo>
                <a:lnTo>
                  <a:pt x="3" y="10009"/>
                </a:lnTo>
                <a:lnTo>
                  <a:pt x="3" y="10009"/>
                </a:lnTo>
                <a:lnTo>
                  <a:pt x="7" y="9911"/>
                </a:lnTo>
                <a:lnTo>
                  <a:pt x="14" y="9811"/>
                </a:lnTo>
                <a:lnTo>
                  <a:pt x="22" y="9713"/>
                </a:lnTo>
                <a:lnTo>
                  <a:pt x="33" y="9614"/>
                </a:lnTo>
                <a:lnTo>
                  <a:pt x="45" y="9516"/>
                </a:lnTo>
                <a:lnTo>
                  <a:pt x="60" y="9418"/>
                </a:lnTo>
                <a:lnTo>
                  <a:pt x="77" y="9321"/>
                </a:lnTo>
                <a:lnTo>
                  <a:pt x="96" y="9224"/>
                </a:lnTo>
                <a:lnTo>
                  <a:pt x="117" y="9127"/>
                </a:lnTo>
                <a:lnTo>
                  <a:pt x="140" y="9032"/>
                </a:lnTo>
                <a:lnTo>
                  <a:pt x="167" y="8936"/>
                </a:lnTo>
                <a:lnTo>
                  <a:pt x="194" y="8842"/>
                </a:lnTo>
                <a:lnTo>
                  <a:pt x="224" y="8748"/>
                </a:lnTo>
                <a:lnTo>
                  <a:pt x="255" y="8656"/>
                </a:lnTo>
                <a:lnTo>
                  <a:pt x="289" y="8563"/>
                </a:lnTo>
                <a:lnTo>
                  <a:pt x="325" y="8472"/>
                </a:lnTo>
                <a:lnTo>
                  <a:pt x="364" y="8381"/>
                </a:lnTo>
                <a:lnTo>
                  <a:pt x="404" y="8292"/>
                </a:lnTo>
                <a:lnTo>
                  <a:pt x="446" y="8203"/>
                </a:lnTo>
                <a:lnTo>
                  <a:pt x="490" y="8116"/>
                </a:lnTo>
                <a:lnTo>
                  <a:pt x="538" y="8029"/>
                </a:lnTo>
                <a:lnTo>
                  <a:pt x="562" y="7986"/>
                </a:lnTo>
                <a:lnTo>
                  <a:pt x="586" y="7944"/>
                </a:lnTo>
                <a:lnTo>
                  <a:pt x="612" y="7901"/>
                </a:lnTo>
                <a:lnTo>
                  <a:pt x="637" y="7860"/>
                </a:lnTo>
                <a:lnTo>
                  <a:pt x="663" y="7818"/>
                </a:lnTo>
                <a:lnTo>
                  <a:pt x="690" y="7777"/>
                </a:lnTo>
                <a:lnTo>
                  <a:pt x="718" y="7737"/>
                </a:lnTo>
                <a:lnTo>
                  <a:pt x="746" y="7695"/>
                </a:lnTo>
                <a:lnTo>
                  <a:pt x="774" y="7655"/>
                </a:lnTo>
                <a:lnTo>
                  <a:pt x="803" y="7615"/>
                </a:lnTo>
                <a:lnTo>
                  <a:pt x="832" y="7576"/>
                </a:lnTo>
                <a:lnTo>
                  <a:pt x="862" y="7536"/>
                </a:lnTo>
                <a:lnTo>
                  <a:pt x="893" y="7497"/>
                </a:lnTo>
                <a:lnTo>
                  <a:pt x="924" y="7459"/>
                </a:lnTo>
                <a:lnTo>
                  <a:pt x="956" y="7421"/>
                </a:lnTo>
                <a:lnTo>
                  <a:pt x="988" y="7384"/>
                </a:lnTo>
                <a:lnTo>
                  <a:pt x="1020" y="7346"/>
                </a:lnTo>
                <a:lnTo>
                  <a:pt x="1054" y="7309"/>
                </a:lnTo>
                <a:lnTo>
                  <a:pt x="1088" y="7272"/>
                </a:lnTo>
                <a:lnTo>
                  <a:pt x="1122" y="7237"/>
                </a:lnTo>
                <a:lnTo>
                  <a:pt x="1156" y="7201"/>
                </a:lnTo>
                <a:lnTo>
                  <a:pt x="1192" y="7165"/>
                </a:lnTo>
                <a:lnTo>
                  <a:pt x="1192" y="7165"/>
                </a:lnTo>
                <a:lnTo>
                  <a:pt x="1354" y="7005"/>
                </a:lnTo>
                <a:lnTo>
                  <a:pt x="1517" y="6847"/>
                </a:lnTo>
                <a:lnTo>
                  <a:pt x="1680" y="6688"/>
                </a:lnTo>
                <a:lnTo>
                  <a:pt x="1842" y="6529"/>
                </a:lnTo>
                <a:lnTo>
                  <a:pt x="2003" y="6369"/>
                </a:lnTo>
                <a:lnTo>
                  <a:pt x="2082" y="6288"/>
                </a:lnTo>
                <a:lnTo>
                  <a:pt x="2162" y="6208"/>
                </a:lnTo>
                <a:lnTo>
                  <a:pt x="2240" y="6127"/>
                </a:lnTo>
                <a:lnTo>
                  <a:pt x="2318" y="6044"/>
                </a:lnTo>
                <a:lnTo>
                  <a:pt x="2394" y="5962"/>
                </a:lnTo>
                <a:lnTo>
                  <a:pt x="2471" y="5879"/>
                </a:lnTo>
                <a:lnTo>
                  <a:pt x="2546" y="5796"/>
                </a:lnTo>
                <a:lnTo>
                  <a:pt x="2619" y="5711"/>
                </a:lnTo>
                <a:lnTo>
                  <a:pt x="2693" y="5626"/>
                </a:lnTo>
                <a:lnTo>
                  <a:pt x="2764" y="5540"/>
                </a:lnTo>
                <a:lnTo>
                  <a:pt x="2835" y="5453"/>
                </a:lnTo>
                <a:lnTo>
                  <a:pt x="2904" y="5365"/>
                </a:lnTo>
                <a:lnTo>
                  <a:pt x="2971" y="5276"/>
                </a:lnTo>
                <a:lnTo>
                  <a:pt x="3038" y="5185"/>
                </a:lnTo>
                <a:lnTo>
                  <a:pt x="3102" y="5095"/>
                </a:lnTo>
                <a:lnTo>
                  <a:pt x="3166" y="5002"/>
                </a:lnTo>
                <a:lnTo>
                  <a:pt x="3226" y="4908"/>
                </a:lnTo>
                <a:lnTo>
                  <a:pt x="3286" y="4813"/>
                </a:lnTo>
                <a:lnTo>
                  <a:pt x="3344" y="4717"/>
                </a:lnTo>
                <a:lnTo>
                  <a:pt x="3372" y="4667"/>
                </a:lnTo>
                <a:lnTo>
                  <a:pt x="3399" y="4619"/>
                </a:lnTo>
                <a:lnTo>
                  <a:pt x="3426" y="4569"/>
                </a:lnTo>
                <a:lnTo>
                  <a:pt x="3452" y="4520"/>
                </a:lnTo>
                <a:lnTo>
                  <a:pt x="3478" y="4469"/>
                </a:lnTo>
                <a:lnTo>
                  <a:pt x="3504" y="4418"/>
                </a:lnTo>
                <a:lnTo>
                  <a:pt x="3529" y="4367"/>
                </a:lnTo>
                <a:lnTo>
                  <a:pt x="3554" y="4316"/>
                </a:lnTo>
                <a:lnTo>
                  <a:pt x="3577" y="4263"/>
                </a:lnTo>
                <a:lnTo>
                  <a:pt x="3600" y="4211"/>
                </a:lnTo>
                <a:lnTo>
                  <a:pt x="3623" y="4159"/>
                </a:lnTo>
                <a:lnTo>
                  <a:pt x="3645" y="4105"/>
                </a:lnTo>
                <a:lnTo>
                  <a:pt x="3666" y="4051"/>
                </a:lnTo>
                <a:lnTo>
                  <a:pt x="3688" y="3997"/>
                </a:lnTo>
                <a:lnTo>
                  <a:pt x="3708" y="3942"/>
                </a:lnTo>
                <a:lnTo>
                  <a:pt x="3727" y="3887"/>
                </a:lnTo>
                <a:lnTo>
                  <a:pt x="3746" y="3832"/>
                </a:lnTo>
                <a:lnTo>
                  <a:pt x="3764" y="3776"/>
                </a:lnTo>
                <a:lnTo>
                  <a:pt x="3782" y="3719"/>
                </a:lnTo>
                <a:lnTo>
                  <a:pt x="3799" y="3662"/>
                </a:lnTo>
                <a:lnTo>
                  <a:pt x="3815" y="3605"/>
                </a:lnTo>
                <a:lnTo>
                  <a:pt x="3830" y="3546"/>
                </a:lnTo>
                <a:lnTo>
                  <a:pt x="3845" y="3488"/>
                </a:lnTo>
                <a:lnTo>
                  <a:pt x="3860" y="3429"/>
                </a:lnTo>
                <a:lnTo>
                  <a:pt x="3874" y="3368"/>
                </a:lnTo>
                <a:lnTo>
                  <a:pt x="3886" y="3308"/>
                </a:lnTo>
                <a:lnTo>
                  <a:pt x="3898" y="3248"/>
                </a:lnTo>
                <a:lnTo>
                  <a:pt x="3909" y="3186"/>
                </a:lnTo>
                <a:lnTo>
                  <a:pt x="3920" y="3124"/>
                </a:lnTo>
                <a:lnTo>
                  <a:pt x="3930" y="3062"/>
                </a:lnTo>
                <a:lnTo>
                  <a:pt x="3938" y="2998"/>
                </a:lnTo>
                <a:lnTo>
                  <a:pt x="3947" y="2935"/>
                </a:lnTo>
                <a:lnTo>
                  <a:pt x="3954" y="2870"/>
                </a:lnTo>
                <a:lnTo>
                  <a:pt x="3960" y="2805"/>
                </a:lnTo>
                <a:lnTo>
                  <a:pt x="3966" y="2740"/>
                </a:lnTo>
                <a:lnTo>
                  <a:pt x="3971" y="2673"/>
                </a:lnTo>
                <a:lnTo>
                  <a:pt x="3975" y="2607"/>
                </a:lnTo>
                <a:lnTo>
                  <a:pt x="3978" y="2540"/>
                </a:lnTo>
                <a:lnTo>
                  <a:pt x="3981" y="2471"/>
                </a:lnTo>
                <a:lnTo>
                  <a:pt x="3982" y="2403"/>
                </a:lnTo>
                <a:lnTo>
                  <a:pt x="3983" y="2334"/>
                </a:lnTo>
                <a:lnTo>
                  <a:pt x="3983" y="2263"/>
                </a:lnTo>
                <a:lnTo>
                  <a:pt x="3982" y="2193"/>
                </a:lnTo>
                <a:lnTo>
                  <a:pt x="3980" y="2121"/>
                </a:lnTo>
                <a:lnTo>
                  <a:pt x="3977" y="2049"/>
                </a:lnTo>
                <a:lnTo>
                  <a:pt x="3973" y="1976"/>
                </a:lnTo>
                <a:lnTo>
                  <a:pt x="3968" y="1902"/>
                </a:lnTo>
                <a:lnTo>
                  <a:pt x="3963" y="1828"/>
                </a:lnTo>
                <a:lnTo>
                  <a:pt x="3956" y="1753"/>
                </a:lnTo>
                <a:lnTo>
                  <a:pt x="3948" y="1678"/>
                </a:lnTo>
                <a:lnTo>
                  <a:pt x="3940" y="1601"/>
                </a:lnTo>
                <a:lnTo>
                  <a:pt x="3930" y="1524"/>
                </a:lnTo>
                <a:lnTo>
                  <a:pt x="3920" y="1446"/>
                </a:lnTo>
                <a:lnTo>
                  <a:pt x="3909" y="1367"/>
                </a:lnTo>
                <a:lnTo>
                  <a:pt x="3896" y="1288"/>
                </a:lnTo>
                <a:lnTo>
                  <a:pt x="3883" y="1207"/>
                </a:lnTo>
                <a:lnTo>
                  <a:pt x="3868" y="1127"/>
                </a:lnTo>
                <a:lnTo>
                  <a:pt x="3852" y="1044"/>
                </a:lnTo>
                <a:lnTo>
                  <a:pt x="3835" y="962"/>
                </a:lnTo>
                <a:lnTo>
                  <a:pt x="3817" y="878"/>
                </a:lnTo>
                <a:lnTo>
                  <a:pt x="3799" y="795"/>
                </a:lnTo>
                <a:lnTo>
                  <a:pt x="3779" y="709"/>
                </a:lnTo>
                <a:lnTo>
                  <a:pt x="3758" y="624"/>
                </a:lnTo>
                <a:lnTo>
                  <a:pt x="3736" y="538"/>
                </a:lnTo>
                <a:lnTo>
                  <a:pt x="3713" y="450"/>
                </a:lnTo>
                <a:lnTo>
                  <a:pt x="3689" y="362"/>
                </a:lnTo>
                <a:lnTo>
                  <a:pt x="3663" y="272"/>
                </a:lnTo>
                <a:lnTo>
                  <a:pt x="3637" y="183"/>
                </a:lnTo>
                <a:lnTo>
                  <a:pt x="3609" y="91"/>
                </a:lnTo>
                <a:lnTo>
                  <a:pt x="3581" y="0"/>
                </a:lnTo>
                <a:lnTo>
                  <a:pt x="3581" y="0"/>
                </a:lnTo>
                <a:lnTo>
                  <a:pt x="3586" y="13"/>
                </a:lnTo>
                <a:lnTo>
                  <a:pt x="3591" y="26"/>
                </a:lnTo>
                <a:lnTo>
                  <a:pt x="3599" y="39"/>
                </a:lnTo>
                <a:lnTo>
                  <a:pt x="3607" y="53"/>
                </a:lnTo>
                <a:lnTo>
                  <a:pt x="3616" y="67"/>
                </a:lnTo>
                <a:lnTo>
                  <a:pt x="3626" y="81"/>
                </a:lnTo>
                <a:lnTo>
                  <a:pt x="3649" y="110"/>
                </a:lnTo>
                <a:lnTo>
                  <a:pt x="3674" y="140"/>
                </a:lnTo>
                <a:lnTo>
                  <a:pt x="3703" y="169"/>
                </a:lnTo>
                <a:lnTo>
                  <a:pt x="3733" y="200"/>
                </a:lnTo>
                <a:lnTo>
                  <a:pt x="3764" y="230"/>
                </a:lnTo>
                <a:lnTo>
                  <a:pt x="3827" y="288"/>
                </a:lnTo>
                <a:lnTo>
                  <a:pt x="3888" y="344"/>
                </a:lnTo>
                <a:lnTo>
                  <a:pt x="3916" y="371"/>
                </a:lnTo>
                <a:lnTo>
                  <a:pt x="3941" y="395"/>
                </a:lnTo>
                <a:lnTo>
                  <a:pt x="3964" y="419"/>
                </a:lnTo>
                <a:lnTo>
                  <a:pt x="3983" y="440"/>
                </a:lnTo>
                <a:lnTo>
                  <a:pt x="3983" y="440"/>
                </a:lnTo>
                <a:lnTo>
                  <a:pt x="4050" y="520"/>
                </a:lnTo>
                <a:lnTo>
                  <a:pt x="4114" y="601"/>
                </a:lnTo>
                <a:lnTo>
                  <a:pt x="4178" y="682"/>
                </a:lnTo>
                <a:lnTo>
                  <a:pt x="4242" y="765"/>
                </a:lnTo>
                <a:lnTo>
                  <a:pt x="4304" y="847"/>
                </a:lnTo>
                <a:lnTo>
                  <a:pt x="4365" y="931"/>
                </a:lnTo>
                <a:lnTo>
                  <a:pt x="4426" y="1015"/>
                </a:lnTo>
                <a:lnTo>
                  <a:pt x="4485" y="1101"/>
                </a:lnTo>
                <a:lnTo>
                  <a:pt x="4544" y="1186"/>
                </a:lnTo>
                <a:lnTo>
                  <a:pt x="4602" y="1273"/>
                </a:lnTo>
                <a:lnTo>
                  <a:pt x="4659" y="1359"/>
                </a:lnTo>
                <a:lnTo>
                  <a:pt x="4714" y="1447"/>
                </a:lnTo>
                <a:lnTo>
                  <a:pt x="4770" y="1534"/>
                </a:lnTo>
                <a:lnTo>
                  <a:pt x="4824" y="1623"/>
                </a:lnTo>
                <a:lnTo>
                  <a:pt x="4877" y="1711"/>
                </a:lnTo>
                <a:lnTo>
                  <a:pt x="4930" y="1801"/>
                </a:lnTo>
                <a:lnTo>
                  <a:pt x="4930" y="1801"/>
                </a:lnTo>
                <a:lnTo>
                  <a:pt x="4996" y="1917"/>
                </a:lnTo>
                <a:lnTo>
                  <a:pt x="5061" y="2034"/>
                </a:lnTo>
                <a:lnTo>
                  <a:pt x="5125" y="2152"/>
                </a:lnTo>
                <a:lnTo>
                  <a:pt x="5187" y="2271"/>
                </a:lnTo>
                <a:lnTo>
                  <a:pt x="5248" y="2391"/>
                </a:lnTo>
                <a:lnTo>
                  <a:pt x="5308" y="2512"/>
                </a:lnTo>
                <a:lnTo>
                  <a:pt x="5365" y="2634"/>
                </a:lnTo>
                <a:lnTo>
                  <a:pt x="5422" y="2757"/>
                </a:lnTo>
                <a:lnTo>
                  <a:pt x="5478" y="2881"/>
                </a:lnTo>
                <a:lnTo>
                  <a:pt x="5531" y="3005"/>
                </a:lnTo>
                <a:lnTo>
                  <a:pt x="5583" y="3131"/>
                </a:lnTo>
                <a:lnTo>
                  <a:pt x="5635" y="3257"/>
                </a:lnTo>
                <a:lnTo>
                  <a:pt x="5684" y="3384"/>
                </a:lnTo>
                <a:lnTo>
                  <a:pt x="5731" y="3512"/>
                </a:lnTo>
                <a:lnTo>
                  <a:pt x="5777" y="3641"/>
                </a:lnTo>
                <a:lnTo>
                  <a:pt x="5823" y="3769"/>
                </a:lnTo>
                <a:lnTo>
                  <a:pt x="5866" y="3899"/>
                </a:lnTo>
                <a:lnTo>
                  <a:pt x="5907" y="4030"/>
                </a:lnTo>
                <a:lnTo>
                  <a:pt x="5947" y="4161"/>
                </a:lnTo>
                <a:lnTo>
                  <a:pt x="5986" y="4292"/>
                </a:lnTo>
                <a:lnTo>
                  <a:pt x="6023" y="4425"/>
                </a:lnTo>
                <a:lnTo>
                  <a:pt x="6058" y="4558"/>
                </a:lnTo>
                <a:lnTo>
                  <a:pt x="6092" y="4691"/>
                </a:lnTo>
                <a:lnTo>
                  <a:pt x="6124" y="4824"/>
                </a:lnTo>
                <a:lnTo>
                  <a:pt x="6155" y="4959"/>
                </a:lnTo>
                <a:lnTo>
                  <a:pt x="6184" y="5093"/>
                </a:lnTo>
                <a:lnTo>
                  <a:pt x="6211" y="5228"/>
                </a:lnTo>
                <a:lnTo>
                  <a:pt x="6236" y="5363"/>
                </a:lnTo>
                <a:lnTo>
                  <a:pt x="6260" y="5499"/>
                </a:lnTo>
                <a:lnTo>
                  <a:pt x="6281" y="5635"/>
                </a:lnTo>
                <a:lnTo>
                  <a:pt x="6302" y="5771"/>
                </a:lnTo>
                <a:lnTo>
                  <a:pt x="6321" y="5906"/>
                </a:lnTo>
                <a:lnTo>
                  <a:pt x="6338" y="6043"/>
                </a:lnTo>
                <a:lnTo>
                  <a:pt x="6353" y="6180"/>
                </a:lnTo>
                <a:lnTo>
                  <a:pt x="6366" y="6317"/>
                </a:lnTo>
                <a:lnTo>
                  <a:pt x="6378" y="6453"/>
                </a:lnTo>
                <a:lnTo>
                  <a:pt x="6387" y="6590"/>
                </a:lnTo>
                <a:lnTo>
                  <a:pt x="6395" y="6728"/>
                </a:lnTo>
                <a:lnTo>
                  <a:pt x="6401" y="6865"/>
                </a:lnTo>
                <a:lnTo>
                  <a:pt x="6405" y="7001"/>
                </a:lnTo>
                <a:lnTo>
                  <a:pt x="6408" y="7138"/>
                </a:lnTo>
                <a:lnTo>
                  <a:pt x="6408" y="7276"/>
                </a:lnTo>
                <a:lnTo>
                  <a:pt x="6407" y="7413"/>
                </a:lnTo>
                <a:lnTo>
                  <a:pt x="6404" y="7549"/>
                </a:lnTo>
                <a:lnTo>
                  <a:pt x="6399" y="7685"/>
                </a:lnTo>
                <a:lnTo>
                  <a:pt x="6392" y="7822"/>
                </a:lnTo>
                <a:lnTo>
                  <a:pt x="6383" y="7958"/>
                </a:lnTo>
                <a:lnTo>
                  <a:pt x="6372" y="8095"/>
                </a:lnTo>
                <a:lnTo>
                  <a:pt x="6359" y="8229"/>
                </a:lnTo>
                <a:lnTo>
                  <a:pt x="6344" y="8365"/>
                </a:lnTo>
                <a:lnTo>
                  <a:pt x="6328" y="8500"/>
                </a:lnTo>
                <a:lnTo>
                  <a:pt x="6308" y="8635"/>
                </a:lnTo>
                <a:lnTo>
                  <a:pt x="6287" y="8769"/>
                </a:lnTo>
                <a:lnTo>
                  <a:pt x="6264" y="8903"/>
                </a:lnTo>
                <a:lnTo>
                  <a:pt x="6240" y="9037"/>
                </a:lnTo>
                <a:lnTo>
                  <a:pt x="6213" y="9169"/>
                </a:lnTo>
                <a:lnTo>
                  <a:pt x="6184" y="9302"/>
                </a:lnTo>
                <a:lnTo>
                  <a:pt x="6153" y="9434"/>
                </a:lnTo>
                <a:lnTo>
                  <a:pt x="6119" y="9566"/>
                </a:lnTo>
                <a:lnTo>
                  <a:pt x="6084" y="9696"/>
                </a:lnTo>
                <a:lnTo>
                  <a:pt x="6047" y="9826"/>
                </a:lnTo>
                <a:lnTo>
                  <a:pt x="6008" y="9956"/>
                </a:lnTo>
                <a:lnTo>
                  <a:pt x="5966" y="10085"/>
                </a:lnTo>
                <a:lnTo>
                  <a:pt x="5922" y="10213"/>
                </a:lnTo>
                <a:lnTo>
                  <a:pt x="5922" y="10213"/>
                </a:lnTo>
                <a:lnTo>
                  <a:pt x="5899" y="10277"/>
                </a:lnTo>
                <a:lnTo>
                  <a:pt x="5876" y="10340"/>
                </a:lnTo>
                <a:lnTo>
                  <a:pt x="5852" y="10403"/>
                </a:lnTo>
                <a:lnTo>
                  <a:pt x="5828" y="10467"/>
                </a:lnTo>
                <a:lnTo>
                  <a:pt x="5802" y="10530"/>
                </a:lnTo>
                <a:lnTo>
                  <a:pt x="5775" y="10592"/>
                </a:lnTo>
                <a:lnTo>
                  <a:pt x="5749" y="10654"/>
                </a:lnTo>
                <a:lnTo>
                  <a:pt x="5722" y="10716"/>
                </a:lnTo>
                <a:lnTo>
                  <a:pt x="5694" y="10777"/>
                </a:lnTo>
                <a:lnTo>
                  <a:pt x="5665" y="10839"/>
                </a:lnTo>
                <a:lnTo>
                  <a:pt x="5636" y="10899"/>
                </a:lnTo>
                <a:lnTo>
                  <a:pt x="5605" y="10959"/>
                </a:lnTo>
                <a:lnTo>
                  <a:pt x="5575" y="11019"/>
                </a:lnTo>
                <a:lnTo>
                  <a:pt x="5543" y="11078"/>
                </a:lnTo>
                <a:lnTo>
                  <a:pt x="5512" y="11137"/>
                </a:lnTo>
                <a:lnTo>
                  <a:pt x="5479" y="11196"/>
                </a:lnTo>
                <a:lnTo>
                  <a:pt x="5446" y="11254"/>
                </a:lnTo>
                <a:lnTo>
                  <a:pt x="5411" y="11312"/>
                </a:lnTo>
                <a:lnTo>
                  <a:pt x="5377" y="11370"/>
                </a:lnTo>
                <a:lnTo>
                  <a:pt x="5342" y="11426"/>
                </a:lnTo>
                <a:lnTo>
                  <a:pt x="5306" y="11482"/>
                </a:lnTo>
                <a:lnTo>
                  <a:pt x="5270" y="11539"/>
                </a:lnTo>
                <a:lnTo>
                  <a:pt x="5232" y="11594"/>
                </a:lnTo>
                <a:lnTo>
                  <a:pt x="5195" y="11649"/>
                </a:lnTo>
                <a:lnTo>
                  <a:pt x="5156" y="11704"/>
                </a:lnTo>
                <a:lnTo>
                  <a:pt x="5117" y="11758"/>
                </a:lnTo>
                <a:lnTo>
                  <a:pt x="5077" y="11811"/>
                </a:lnTo>
                <a:lnTo>
                  <a:pt x="5037" y="11863"/>
                </a:lnTo>
                <a:lnTo>
                  <a:pt x="4996" y="11916"/>
                </a:lnTo>
                <a:lnTo>
                  <a:pt x="4955" y="11968"/>
                </a:lnTo>
                <a:lnTo>
                  <a:pt x="4911" y="12019"/>
                </a:lnTo>
                <a:lnTo>
                  <a:pt x="4869" y="12070"/>
                </a:lnTo>
                <a:lnTo>
                  <a:pt x="4825" y="12120"/>
                </a:lnTo>
                <a:lnTo>
                  <a:pt x="4781" y="12169"/>
                </a:lnTo>
                <a:lnTo>
                  <a:pt x="4736" y="12217"/>
                </a:lnTo>
                <a:lnTo>
                  <a:pt x="4690" y="12266"/>
                </a:lnTo>
                <a:lnTo>
                  <a:pt x="4645" y="12314"/>
                </a:lnTo>
                <a:lnTo>
                  <a:pt x="4598" y="12360"/>
                </a:lnTo>
                <a:lnTo>
                  <a:pt x="4550" y="12407"/>
                </a:lnTo>
                <a:lnTo>
                  <a:pt x="4502" y="12453"/>
                </a:lnTo>
                <a:lnTo>
                  <a:pt x="4454" y="12498"/>
                </a:lnTo>
                <a:lnTo>
                  <a:pt x="4404" y="12542"/>
                </a:lnTo>
                <a:lnTo>
                  <a:pt x="4354" y="12585"/>
                </a:lnTo>
                <a:lnTo>
                  <a:pt x="4303" y="12629"/>
                </a:lnTo>
                <a:lnTo>
                  <a:pt x="4252" y="12671"/>
                </a:lnTo>
                <a:lnTo>
                  <a:pt x="4200" y="12713"/>
                </a:lnTo>
                <a:lnTo>
                  <a:pt x="4148" y="12753"/>
                </a:lnTo>
                <a:lnTo>
                  <a:pt x="4095" y="12794"/>
                </a:lnTo>
                <a:lnTo>
                  <a:pt x="4041" y="12834"/>
                </a:lnTo>
                <a:lnTo>
                  <a:pt x="3986" y="12872"/>
                </a:lnTo>
                <a:lnTo>
                  <a:pt x="3931" y="12910"/>
                </a:lnTo>
                <a:lnTo>
                  <a:pt x="3876" y="12947"/>
                </a:lnTo>
                <a:lnTo>
                  <a:pt x="3819" y="12984"/>
                </a:lnTo>
                <a:lnTo>
                  <a:pt x="3762" y="13019"/>
                </a:lnTo>
                <a:lnTo>
                  <a:pt x="3705" y="13054"/>
                </a:lnTo>
                <a:lnTo>
                  <a:pt x="3646" y="13088"/>
                </a:lnTo>
                <a:lnTo>
                  <a:pt x="3588" y="13121"/>
                </a:lnTo>
                <a:lnTo>
                  <a:pt x="3528" y="13154"/>
                </a:lnTo>
                <a:lnTo>
                  <a:pt x="3468" y="13186"/>
                </a:lnTo>
                <a:lnTo>
                  <a:pt x="3407" y="13216"/>
                </a:lnTo>
                <a:lnTo>
                  <a:pt x="3346" y="13246"/>
                </a:lnTo>
                <a:lnTo>
                  <a:pt x="3284" y="13275"/>
                </a:lnTo>
                <a:lnTo>
                  <a:pt x="3221" y="13303"/>
                </a:lnTo>
                <a:lnTo>
                  <a:pt x="3158" y="13331"/>
                </a:lnTo>
                <a:lnTo>
                  <a:pt x="3158" y="13331"/>
                </a:lnTo>
                <a:lnTo>
                  <a:pt x="3111" y="13350"/>
                </a:lnTo>
                <a:lnTo>
                  <a:pt x="3064" y="13369"/>
                </a:lnTo>
                <a:lnTo>
                  <a:pt x="3018" y="13387"/>
                </a:lnTo>
                <a:lnTo>
                  <a:pt x="2970" y="13404"/>
                </a:lnTo>
                <a:lnTo>
                  <a:pt x="2923" y="13421"/>
                </a:lnTo>
                <a:lnTo>
                  <a:pt x="2876" y="13437"/>
                </a:lnTo>
                <a:lnTo>
                  <a:pt x="2829" y="13453"/>
                </a:lnTo>
                <a:lnTo>
                  <a:pt x="2781" y="13468"/>
                </a:lnTo>
                <a:lnTo>
                  <a:pt x="2686" y="13497"/>
                </a:lnTo>
                <a:lnTo>
                  <a:pt x="2590" y="13523"/>
                </a:lnTo>
                <a:lnTo>
                  <a:pt x="2494" y="13546"/>
                </a:lnTo>
                <a:lnTo>
                  <a:pt x="2397" y="13567"/>
                </a:lnTo>
                <a:lnTo>
                  <a:pt x="2301" y="13587"/>
                </a:lnTo>
                <a:lnTo>
                  <a:pt x="2203" y="13604"/>
                </a:lnTo>
                <a:lnTo>
                  <a:pt x="2107" y="13619"/>
                </a:lnTo>
                <a:lnTo>
                  <a:pt x="2008" y="13632"/>
                </a:lnTo>
                <a:lnTo>
                  <a:pt x="1910" y="13643"/>
                </a:lnTo>
                <a:lnTo>
                  <a:pt x="1812" y="13652"/>
                </a:lnTo>
                <a:lnTo>
                  <a:pt x="1714" y="13659"/>
                </a:lnTo>
                <a:lnTo>
                  <a:pt x="1616" y="13665"/>
                </a:lnTo>
                <a:lnTo>
                  <a:pt x="1516" y="13669"/>
                </a:lnTo>
                <a:lnTo>
                  <a:pt x="1418" y="13672"/>
                </a:lnTo>
                <a:lnTo>
                  <a:pt x="1319" y="13673"/>
                </a:lnTo>
                <a:lnTo>
                  <a:pt x="1220" y="13672"/>
                </a:lnTo>
                <a:lnTo>
                  <a:pt x="1121" y="13668"/>
                </a:lnTo>
                <a:lnTo>
                  <a:pt x="1021" y="13664"/>
                </a:lnTo>
                <a:lnTo>
                  <a:pt x="922" y="13659"/>
                </a:lnTo>
                <a:lnTo>
                  <a:pt x="823" y="13652"/>
                </a:lnTo>
                <a:lnTo>
                  <a:pt x="724" y="13644"/>
                </a:lnTo>
                <a:lnTo>
                  <a:pt x="625" y="13635"/>
                </a:lnTo>
                <a:lnTo>
                  <a:pt x="526" y="13625"/>
                </a:lnTo>
                <a:lnTo>
                  <a:pt x="427" y="13614"/>
                </a:lnTo>
                <a:lnTo>
                  <a:pt x="327" y="13601"/>
                </a:lnTo>
                <a:lnTo>
                  <a:pt x="229" y="13588"/>
                </a:lnTo>
                <a:lnTo>
                  <a:pt x="130" y="13573"/>
                </a:lnTo>
                <a:lnTo>
                  <a:pt x="32" y="13558"/>
                </a:lnTo>
                <a:lnTo>
                  <a:pt x="32" y="13558"/>
                </a:lnTo>
                <a:close/>
              </a:path>
            </a:pathLst>
          </a:custGeom>
          <a:solidFill>
            <a:srgbClr val="0070C0"/>
          </a:solidFill>
          <a:ln>
            <a:noFill/>
          </a:ln>
          <a:effectLst>
            <a:outerShdw blurRad="149987" dist="250190" dir="8460000" algn="ctr">
              <a:srgbClr val="000000">
                <a:alpha val="28000"/>
              </a:srgbClr>
            </a:outerShdw>
          </a:effectLst>
        </p:spPr>
        <p:txBody>
          <a:bodyPr vert="horz" wrap="square" lIns="86692" tIns="43346" rIns="86692" bIns="43346" numCol="1" anchor="t" anchorCtr="0" compatLnSpc="1"/>
          <a:lstStyle/>
          <a:p>
            <a:pPr>
              <a:lnSpc>
                <a:spcPct val="130000"/>
              </a:lnSpc>
            </a:pPr>
            <a:endParaRPr lang="en-US" sz="1325">
              <a:solidFill>
                <a:prstClr val="black"/>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4" name="Freeform 6"/>
          <p:cNvSpPr/>
          <p:nvPr/>
        </p:nvSpPr>
        <p:spPr bwMode="auto">
          <a:xfrm>
            <a:off x="5131545" y="4761583"/>
            <a:ext cx="2319076" cy="975799"/>
          </a:xfrm>
          <a:custGeom>
            <a:avLst/>
            <a:gdLst>
              <a:gd name="T0" fmla="*/ 18 w 14013"/>
              <a:gd name="T1" fmla="*/ 1202 h 5897"/>
              <a:gd name="T2" fmla="*/ 131 w 14013"/>
              <a:gd name="T3" fmla="*/ 1311 h 5897"/>
              <a:gd name="T4" fmla="*/ 301 w 14013"/>
              <a:gd name="T5" fmla="*/ 1392 h 5897"/>
              <a:gd name="T6" fmla="*/ 608 w 14013"/>
              <a:gd name="T7" fmla="*/ 1466 h 5897"/>
              <a:gd name="T8" fmla="*/ 761 w 14013"/>
              <a:gd name="T9" fmla="*/ 1463 h 5897"/>
              <a:gd name="T10" fmla="*/ 1064 w 14013"/>
              <a:gd name="T11" fmla="*/ 1383 h 5897"/>
              <a:gd name="T12" fmla="*/ 1368 w 14013"/>
              <a:gd name="T13" fmla="*/ 1218 h 5897"/>
              <a:gd name="T14" fmla="*/ 1848 w 14013"/>
              <a:gd name="T15" fmla="*/ 859 h 5897"/>
              <a:gd name="T16" fmla="*/ 2117 w 14013"/>
              <a:gd name="T17" fmla="*/ 666 h 5897"/>
              <a:gd name="T18" fmla="*/ 2409 w 14013"/>
              <a:gd name="T19" fmla="*/ 500 h 5897"/>
              <a:gd name="T20" fmla="*/ 2945 w 14013"/>
              <a:gd name="T21" fmla="*/ 276 h 5897"/>
              <a:gd name="T22" fmla="*/ 3500 w 14013"/>
              <a:gd name="T23" fmla="*/ 116 h 5897"/>
              <a:gd name="T24" fmla="*/ 4184 w 14013"/>
              <a:gd name="T25" fmla="*/ 12 h 5897"/>
              <a:gd name="T26" fmla="*/ 4873 w 14013"/>
              <a:gd name="T27" fmla="*/ 15 h 5897"/>
              <a:gd name="T28" fmla="*/ 5502 w 14013"/>
              <a:gd name="T29" fmla="*/ 118 h 5897"/>
              <a:gd name="T30" fmla="*/ 5832 w 14013"/>
              <a:gd name="T31" fmla="*/ 213 h 5897"/>
              <a:gd name="T32" fmla="*/ 6154 w 14013"/>
              <a:gd name="T33" fmla="*/ 340 h 5897"/>
              <a:gd name="T34" fmla="*/ 6466 w 14013"/>
              <a:gd name="T35" fmla="*/ 496 h 5897"/>
              <a:gd name="T36" fmla="*/ 7554 w 14013"/>
              <a:gd name="T37" fmla="*/ 1110 h 5897"/>
              <a:gd name="T38" fmla="*/ 8258 w 14013"/>
              <a:gd name="T39" fmla="*/ 1466 h 5897"/>
              <a:gd name="T40" fmla="*/ 8983 w 14013"/>
              <a:gd name="T41" fmla="*/ 1760 h 5897"/>
              <a:gd name="T42" fmla="*/ 9578 w 14013"/>
              <a:gd name="T43" fmla="*/ 1926 h 5897"/>
              <a:gd name="T44" fmla="*/ 9970 w 14013"/>
              <a:gd name="T45" fmla="*/ 1994 h 5897"/>
              <a:gd name="T46" fmla="*/ 10375 w 14013"/>
              <a:gd name="T47" fmla="*/ 2030 h 5897"/>
              <a:gd name="T48" fmla="*/ 10795 w 14013"/>
              <a:gd name="T49" fmla="*/ 2028 h 5897"/>
              <a:gd name="T50" fmla="*/ 11229 w 14013"/>
              <a:gd name="T51" fmla="*/ 1984 h 5897"/>
              <a:gd name="T52" fmla="*/ 11682 w 14013"/>
              <a:gd name="T53" fmla="*/ 1897 h 5897"/>
              <a:gd name="T54" fmla="*/ 12153 w 14013"/>
              <a:gd name="T55" fmla="*/ 1759 h 5897"/>
              <a:gd name="T56" fmla="*/ 12645 w 14013"/>
              <a:gd name="T57" fmla="*/ 1569 h 5897"/>
              <a:gd name="T58" fmla="*/ 13158 w 14013"/>
              <a:gd name="T59" fmla="*/ 1323 h 5897"/>
              <a:gd name="T60" fmla="*/ 13695 w 14013"/>
              <a:gd name="T61" fmla="*/ 1016 h 5897"/>
              <a:gd name="T62" fmla="*/ 13991 w 14013"/>
              <a:gd name="T63" fmla="*/ 830 h 5897"/>
              <a:gd name="T64" fmla="*/ 13883 w 14013"/>
              <a:gd name="T65" fmla="*/ 977 h 5897"/>
              <a:gd name="T66" fmla="*/ 13716 w 14013"/>
              <a:gd name="T67" fmla="*/ 1296 h 5897"/>
              <a:gd name="T68" fmla="*/ 13398 w 14013"/>
              <a:gd name="T69" fmla="*/ 1742 h 5897"/>
              <a:gd name="T70" fmla="*/ 12936 w 14013"/>
              <a:gd name="T71" fmla="*/ 2302 h 5897"/>
              <a:gd name="T72" fmla="*/ 12467 w 14013"/>
              <a:gd name="T73" fmla="*/ 2797 h 5897"/>
              <a:gd name="T74" fmla="*/ 11768 w 14013"/>
              <a:gd name="T75" fmla="*/ 3430 h 5897"/>
              <a:gd name="T76" fmla="*/ 11009 w 14013"/>
              <a:gd name="T77" fmla="*/ 4009 h 5897"/>
              <a:gd name="T78" fmla="*/ 10197 w 14013"/>
              <a:gd name="T79" fmla="*/ 4521 h 5897"/>
              <a:gd name="T80" fmla="*/ 9343 w 14013"/>
              <a:gd name="T81" fmla="*/ 4965 h 5897"/>
              <a:gd name="T82" fmla="*/ 8453 w 14013"/>
              <a:gd name="T83" fmla="*/ 5330 h 5897"/>
              <a:gd name="T84" fmla="*/ 7536 w 14013"/>
              <a:gd name="T85" fmla="*/ 5610 h 5897"/>
              <a:gd name="T86" fmla="*/ 6601 w 14013"/>
              <a:gd name="T87" fmla="*/ 5799 h 5897"/>
              <a:gd name="T88" fmla="*/ 5655 w 14013"/>
              <a:gd name="T89" fmla="*/ 5890 h 5897"/>
              <a:gd name="T90" fmla="*/ 4843 w 14013"/>
              <a:gd name="T91" fmla="*/ 5884 h 5897"/>
              <a:gd name="T92" fmla="*/ 4371 w 14013"/>
              <a:gd name="T93" fmla="*/ 5840 h 5897"/>
              <a:gd name="T94" fmla="*/ 3906 w 14013"/>
              <a:gd name="T95" fmla="*/ 5759 h 5897"/>
              <a:gd name="T96" fmla="*/ 3452 w 14013"/>
              <a:gd name="T97" fmla="*/ 5643 h 5897"/>
              <a:gd name="T98" fmla="*/ 3011 w 14013"/>
              <a:gd name="T99" fmla="*/ 5489 h 5897"/>
              <a:gd name="T100" fmla="*/ 2588 w 14013"/>
              <a:gd name="T101" fmla="*/ 5298 h 5897"/>
              <a:gd name="T102" fmla="*/ 2185 w 14013"/>
              <a:gd name="T103" fmla="*/ 5068 h 5897"/>
              <a:gd name="T104" fmla="*/ 1804 w 14013"/>
              <a:gd name="T105" fmla="*/ 4800 h 5897"/>
              <a:gd name="T106" fmla="*/ 1450 w 14013"/>
              <a:gd name="T107" fmla="*/ 4491 h 5897"/>
              <a:gd name="T108" fmla="*/ 1126 w 14013"/>
              <a:gd name="T109" fmla="*/ 4142 h 5897"/>
              <a:gd name="T110" fmla="*/ 930 w 14013"/>
              <a:gd name="T111" fmla="*/ 3888 h 5897"/>
              <a:gd name="T112" fmla="*/ 645 w 14013"/>
              <a:gd name="T113" fmla="*/ 3423 h 5897"/>
              <a:gd name="T114" fmla="*/ 367 w 14013"/>
              <a:gd name="T115" fmla="*/ 2792 h 5897"/>
              <a:gd name="T116" fmla="*/ 171 w 14013"/>
              <a:gd name="T117" fmla="*/ 2128 h 5897"/>
              <a:gd name="T118" fmla="*/ 40 w 14013"/>
              <a:gd name="T119" fmla="*/ 1443 h 5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013" h="5897">
                <a:moveTo>
                  <a:pt x="0" y="1148"/>
                </a:moveTo>
                <a:lnTo>
                  <a:pt x="0" y="1148"/>
                </a:lnTo>
                <a:lnTo>
                  <a:pt x="2" y="1157"/>
                </a:lnTo>
                <a:lnTo>
                  <a:pt x="4" y="1166"/>
                </a:lnTo>
                <a:lnTo>
                  <a:pt x="7" y="1175"/>
                </a:lnTo>
                <a:lnTo>
                  <a:pt x="10" y="1184"/>
                </a:lnTo>
                <a:lnTo>
                  <a:pt x="18" y="1202"/>
                </a:lnTo>
                <a:lnTo>
                  <a:pt x="29" y="1219"/>
                </a:lnTo>
                <a:lnTo>
                  <a:pt x="41" y="1235"/>
                </a:lnTo>
                <a:lnTo>
                  <a:pt x="56" y="1251"/>
                </a:lnTo>
                <a:lnTo>
                  <a:pt x="73" y="1267"/>
                </a:lnTo>
                <a:lnTo>
                  <a:pt x="91" y="1282"/>
                </a:lnTo>
                <a:lnTo>
                  <a:pt x="110" y="1296"/>
                </a:lnTo>
                <a:lnTo>
                  <a:pt x="131" y="1311"/>
                </a:lnTo>
                <a:lnTo>
                  <a:pt x="152" y="1324"/>
                </a:lnTo>
                <a:lnTo>
                  <a:pt x="175" y="1337"/>
                </a:lnTo>
                <a:lnTo>
                  <a:pt x="199" y="1349"/>
                </a:lnTo>
                <a:lnTo>
                  <a:pt x="223" y="1361"/>
                </a:lnTo>
                <a:lnTo>
                  <a:pt x="250" y="1372"/>
                </a:lnTo>
                <a:lnTo>
                  <a:pt x="275" y="1382"/>
                </a:lnTo>
                <a:lnTo>
                  <a:pt x="301" y="1392"/>
                </a:lnTo>
                <a:lnTo>
                  <a:pt x="327" y="1402"/>
                </a:lnTo>
                <a:lnTo>
                  <a:pt x="380" y="1419"/>
                </a:lnTo>
                <a:lnTo>
                  <a:pt x="432" y="1433"/>
                </a:lnTo>
                <a:lnTo>
                  <a:pt x="482" y="1445"/>
                </a:lnTo>
                <a:lnTo>
                  <a:pt x="528" y="1455"/>
                </a:lnTo>
                <a:lnTo>
                  <a:pt x="571" y="1462"/>
                </a:lnTo>
                <a:lnTo>
                  <a:pt x="608" y="1466"/>
                </a:lnTo>
                <a:lnTo>
                  <a:pt x="639" y="1468"/>
                </a:lnTo>
                <a:lnTo>
                  <a:pt x="639" y="1468"/>
                </a:lnTo>
                <a:lnTo>
                  <a:pt x="664" y="1468"/>
                </a:lnTo>
                <a:lnTo>
                  <a:pt x="688" y="1468"/>
                </a:lnTo>
                <a:lnTo>
                  <a:pt x="713" y="1467"/>
                </a:lnTo>
                <a:lnTo>
                  <a:pt x="737" y="1465"/>
                </a:lnTo>
                <a:lnTo>
                  <a:pt x="761" y="1463"/>
                </a:lnTo>
                <a:lnTo>
                  <a:pt x="786" y="1460"/>
                </a:lnTo>
                <a:lnTo>
                  <a:pt x="834" y="1452"/>
                </a:lnTo>
                <a:lnTo>
                  <a:pt x="881" y="1442"/>
                </a:lnTo>
                <a:lnTo>
                  <a:pt x="927" y="1430"/>
                </a:lnTo>
                <a:lnTo>
                  <a:pt x="974" y="1416"/>
                </a:lnTo>
                <a:lnTo>
                  <a:pt x="1019" y="1400"/>
                </a:lnTo>
                <a:lnTo>
                  <a:pt x="1064" y="1383"/>
                </a:lnTo>
                <a:lnTo>
                  <a:pt x="1109" y="1364"/>
                </a:lnTo>
                <a:lnTo>
                  <a:pt x="1154" y="1343"/>
                </a:lnTo>
                <a:lnTo>
                  <a:pt x="1197" y="1320"/>
                </a:lnTo>
                <a:lnTo>
                  <a:pt x="1241" y="1296"/>
                </a:lnTo>
                <a:lnTo>
                  <a:pt x="1283" y="1271"/>
                </a:lnTo>
                <a:lnTo>
                  <a:pt x="1327" y="1245"/>
                </a:lnTo>
                <a:lnTo>
                  <a:pt x="1368" y="1218"/>
                </a:lnTo>
                <a:lnTo>
                  <a:pt x="1410" y="1191"/>
                </a:lnTo>
                <a:lnTo>
                  <a:pt x="1451" y="1162"/>
                </a:lnTo>
                <a:lnTo>
                  <a:pt x="1493" y="1133"/>
                </a:lnTo>
                <a:lnTo>
                  <a:pt x="1533" y="1102"/>
                </a:lnTo>
                <a:lnTo>
                  <a:pt x="1613" y="1042"/>
                </a:lnTo>
                <a:lnTo>
                  <a:pt x="1693" y="981"/>
                </a:lnTo>
                <a:lnTo>
                  <a:pt x="1848" y="859"/>
                </a:lnTo>
                <a:lnTo>
                  <a:pt x="1924" y="801"/>
                </a:lnTo>
                <a:lnTo>
                  <a:pt x="1962" y="773"/>
                </a:lnTo>
                <a:lnTo>
                  <a:pt x="2000" y="745"/>
                </a:lnTo>
                <a:lnTo>
                  <a:pt x="2000" y="745"/>
                </a:lnTo>
                <a:lnTo>
                  <a:pt x="2039" y="718"/>
                </a:lnTo>
                <a:lnTo>
                  <a:pt x="2078" y="692"/>
                </a:lnTo>
                <a:lnTo>
                  <a:pt x="2117" y="666"/>
                </a:lnTo>
                <a:lnTo>
                  <a:pt x="2157" y="641"/>
                </a:lnTo>
                <a:lnTo>
                  <a:pt x="2199" y="616"/>
                </a:lnTo>
                <a:lnTo>
                  <a:pt x="2240" y="592"/>
                </a:lnTo>
                <a:lnTo>
                  <a:pt x="2281" y="567"/>
                </a:lnTo>
                <a:lnTo>
                  <a:pt x="2323" y="544"/>
                </a:lnTo>
                <a:lnTo>
                  <a:pt x="2367" y="522"/>
                </a:lnTo>
                <a:lnTo>
                  <a:pt x="2409" y="500"/>
                </a:lnTo>
                <a:lnTo>
                  <a:pt x="2452" y="479"/>
                </a:lnTo>
                <a:lnTo>
                  <a:pt x="2495" y="458"/>
                </a:lnTo>
                <a:lnTo>
                  <a:pt x="2584" y="418"/>
                </a:lnTo>
                <a:lnTo>
                  <a:pt x="2672" y="379"/>
                </a:lnTo>
                <a:lnTo>
                  <a:pt x="2763" y="342"/>
                </a:lnTo>
                <a:lnTo>
                  <a:pt x="2853" y="308"/>
                </a:lnTo>
                <a:lnTo>
                  <a:pt x="2945" y="276"/>
                </a:lnTo>
                <a:lnTo>
                  <a:pt x="3036" y="245"/>
                </a:lnTo>
                <a:lnTo>
                  <a:pt x="3128" y="215"/>
                </a:lnTo>
                <a:lnTo>
                  <a:pt x="3219" y="188"/>
                </a:lnTo>
                <a:lnTo>
                  <a:pt x="3312" y="163"/>
                </a:lnTo>
                <a:lnTo>
                  <a:pt x="3404" y="139"/>
                </a:lnTo>
                <a:lnTo>
                  <a:pt x="3404" y="139"/>
                </a:lnTo>
                <a:lnTo>
                  <a:pt x="3500" y="116"/>
                </a:lnTo>
                <a:lnTo>
                  <a:pt x="3597" y="95"/>
                </a:lnTo>
                <a:lnTo>
                  <a:pt x="3694" y="76"/>
                </a:lnTo>
                <a:lnTo>
                  <a:pt x="3792" y="59"/>
                </a:lnTo>
                <a:lnTo>
                  <a:pt x="3889" y="43"/>
                </a:lnTo>
                <a:lnTo>
                  <a:pt x="3987" y="31"/>
                </a:lnTo>
                <a:lnTo>
                  <a:pt x="4085" y="20"/>
                </a:lnTo>
                <a:lnTo>
                  <a:pt x="4184" y="12"/>
                </a:lnTo>
                <a:lnTo>
                  <a:pt x="4283" y="5"/>
                </a:lnTo>
                <a:lnTo>
                  <a:pt x="4381" y="1"/>
                </a:lnTo>
                <a:lnTo>
                  <a:pt x="4480" y="0"/>
                </a:lnTo>
                <a:lnTo>
                  <a:pt x="4578" y="0"/>
                </a:lnTo>
                <a:lnTo>
                  <a:pt x="4677" y="3"/>
                </a:lnTo>
                <a:lnTo>
                  <a:pt x="4774" y="7"/>
                </a:lnTo>
                <a:lnTo>
                  <a:pt x="4873" y="15"/>
                </a:lnTo>
                <a:lnTo>
                  <a:pt x="4970" y="24"/>
                </a:lnTo>
                <a:lnTo>
                  <a:pt x="5068" y="36"/>
                </a:lnTo>
                <a:lnTo>
                  <a:pt x="5166" y="50"/>
                </a:lnTo>
                <a:lnTo>
                  <a:pt x="5262" y="67"/>
                </a:lnTo>
                <a:lnTo>
                  <a:pt x="5359" y="85"/>
                </a:lnTo>
                <a:lnTo>
                  <a:pt x="5454" y="106"/>
                </a:lnTo>
                <a:lnTo>
                  <a:pt x="5502" y="118"/>
                </a:lnTo>
                <a:lnTo>
                  <a:pt x="5550" y="129"/>
                </a:lnTo>
                <a:lnTo>
                  <a:pt x="5597" y="142"/>
                </a:lnTo>
                <a:lnTo>
                  <a:pt x="5644" y="155"/>
                </a:lnTo>
                <a:lnTo>
                  <a:pt x="5692" y="169"/>
                </a:lnTo>
                <a:lnTo>
                  <a:pt x="5739" y="183"/>
                </a:lnTo>
                <a:lnTo>
                  <a:pt x="5786" y="198"/>
                </a:lnTo>
                <a:lnTo>
                  <a:pt x="5832" y="213"/>
                </a:lnTo>
                <a:lnTo>
                  <a:pt x="5879" y="231"/>
                </a:lnTo>
                <a:lnTo>
                  <a:pt x="5926" y="247"/>
                </a:lnTo>
                <a:lnTo>
                  <a:pt x="5971" y="265"/>
                </a:lnTo>
                <a:lnTo>
                  <a:pt x="6017" y="282"/>
                </a:lnTo>
                <a:lnTo>
                  <a:pt x="6064" y="301"/>
                </a:lnTo>
                <a:lnTo>
                  <a:pt x="6109" y="320"/>
                </a:lnTo>
                <a:lnTo>
                  <a:pt x="6154" y="340"/>
                </a:lnTo>
                <a:lnTo>
                  <a:pt x="6199" y="360"/>
                </a:lnTo>
                <a:lnTo>
                  <a:pt x="6245" y="381"/>
                </a:lnTo>
                <a:lnTo>
                  <a:pt x="6289" y="403"/>
                </a:lnTo>
                <a:lnTo>
                  <a:pt x="6333" y="426"/>
                </a:lnTo>
                <a:lnTo>
                  <a:pt x="6377" y="449"/>
                </a:lnTo>
                <a:lnTo>
                  <a:pt x="6422" y="472"/>
                </a:lnTo>
                <a:lnTo>
                  <a:pt x="6466" y="496"/>
                </a:lnTo>
                <a:lnTo>
                  <a:pt x="6466" y="496"/>
                </a:lnTo>
                <a:lnTo>
                  <a:pt x="6664" y="609"/>
                </a:lnTo>
                <a:lnTo>
                  <a:pt x="6861" y="721"/>
                </a:lnTo>
                <a:lnTo>
                  <a:pt x="7059" y="834"/>
                </a:lnTo>
                <a:lnTo>
                  <a:pt x="7256" y="945"/>
                </a:lnTo>
                <a:lnTo>
                  <a:pt x="7455" y="1056"/>
                </a:lnTo>
                <a:lnTo>
                  <a:pt x="7554" y="1110"/>
                </a:lnTo>
                <a:lnTo>
                  <a:pt x="7654" y="1164"/>
                </a:lnTo>
                <a:lnTo>
                  <a:pt x="7753" y="1216"/>
                </a:lnTo>
                <a:lnTo>
                  <a:pt x="7854" y="1268"/>
                </a:lnTo>
                <a:lnTo>
                  <a:pt x="7954" y="1320"/>
                </a:lnTo>
                <a:lnTo>
                  <a:pt x="8055" y="1370"/>
                </a:lnTo>
                <a:lnTo>
                  <a:pt x="8157" y="1419"/>
                </a:lnTo>
                <a:lnTo>
                  <a:pt x="8258" y="1466"/>
                </a:lnTo>
                <a:lnTo>
                  <a:pt x="8360" y="1513"/>
                </a:lnTo>
                <a:lnTo>
                  <a:pt x="8462" y="1558"/>
                </a:lnTo>
                <a:lnTo>
                  <a:pt x="8565" y="1602"/>
                </a:lnTo>
                <a:lnTo>
                  <a:pt x="8668" y="1644"/>
                </a:lnTo>
                <a:lnTo>
                  <a:pt x="8773" y="1685"/>
                </a:lnTo>
                <a:lnTo>
                  <a:pt x="8878" y="1723"/>
                </a:lnTo>
                <a:lnTo>
                  <a:pt x="8983" y="1760"/>
                </a:lnTo>
                <a:lnTo>
                  <a:pt x="9090" y="1795"/>
                </a:lnTo>
                <a:lnTo>
                  <a:pt x="9196" y="1827"/>
                </a:lnTo>
                <a:lnTo>
                  <a:pt x="9305" y="1859"/>
                </a:lnTo>
                <a:lnTo>
                  <a:pt x="9414" y="1888"/>
                </a:lnTo>
                <a:lnTo>
                  <a:pt x="9468" y="1901"/>
                </a:lnTo>
                <a:lnTo>
                  <a:pt x="9523" y="1914"/>
                </a:lnTo>
                <a:lnTo>
                  <a:pt x="9578" y="1926"/>
                </a:lnTo>
                <a:lnTo>
                  <a:pt x="9633" y="1938"/>
                </a:lnTo>
                <a:lnTo>
                  <a:pt x="9689" y="1949"/>
                </a:lnTo>
                <a:lnTo>
                  <a:pt x="9745" y="1959"/>
                </a:lnTo>
                <a:lnTo>
                  <a:pt x="9801" y="1969"/>
                </a:lnTo>
                <a:lnTo>
                  <a:pt x="9857" y="1978"/>
                </a:lnTo>
                <a:lnTo>
                  <a:pt x="9914" y="1987"/>
                </a:lnTo>
                <a:lnTo>
                  <a:pt x="9970" y="1994"/>
                </a:lnTo>
                <a:lnTo>
                  <a:pt x="10027" y="2001"/>
                </a:lnTo>
                <a:lnTo>
                  <a:pt x="10084" y="2008"/>
                </a:lnTo>
                <a:lnTo>
                  <a:pt x="10142" y="2014"/>
                </a:lnTo>
                <a:lnTo>
                  <a:pt x="10200" y="2019"/>
                </a:lnTo>
                <a:lnTo>
                  <a:pt x="10258" y="2023"/>
                </a:lnTo>
                <a:lnTo>
                  <a:pt x="10317" y="2026"/>
                </a:lnTo>
                <a:lnTo>
                  <a:pt x="10375" y="2030"/>
                </a:lnTo>
                <a:lnTo>
                  <a:pt x="10434" y="2032"/>
                </a:lnTo>
                <a:lnTo>
                  <a:pt x="10494" y="2034"/>
                </a:lnTo>
                <a:lnTo>
                  <a:pt x="10553" y="2034"/>
                </a:lnTo>
                <a:lnTo>
                  <a:pt x="10612" y="2034"/>
                </a:lnTo>
                <a:lnTo>
                  <a:pt x="10673" y="2033"/>
                </a:lnTo>
                <a:lnTo>
                  <a:pt x="10733" y="2031"/>
                </a:lnTo>
                <a:lnTo>
                  <a:pt x="10795" y="2028"/>
                </a:lnTo>
                <a:lnTo>
                  <a:pt x="10856" y="2024"/>
                </a:lnTo>
                <a:lnTo>
                  <a:pt x="10917" y="2019"/>
                </a:lnTo>
                <a:lnTo>
                  <a:pt x="10979" y="2014"/>
                </a:lnTo>
                <a:lnTo>
                  <a:pt x="11041" y="2008"/>
                </a:lnTo>
                <a:lnTo>
                  <a:pt x="11103" y="2001"/>
                </a:lnTo>
                <a:lnTo>
                  <a:pt x="11167" y="1993"/>
                </a:lnTo>
                <a:lnTo>
                  <a:pt x="11229" y="1984"/>
                </a:lnTo>
                <a:lnTo>
                  <a:pt x="11293" y="1975"/>
                </a:lnTo>
                <a:lnTo>
                  <a:pt x="11357" y="1964"/>
                </a:lnTo>
                <a:lnTo>
                  <a:pt x="11421" y="1952"/>
                </a:lnTo>
                <a:lnTo>
                  <a:pt x="11485" y="1940"/>
                </a:lnTo>
                <a:lnTo>
                  <a:pt x="11551" y="1926"/>
                </a:lnTo>
                <a:lnTo>
                  <a:pt x="11616" y="1912"/>
                </a:lnTo>
                <a:lnTo>
                  <a:pt x="11682" y="1897"/>
                </a:lnTo>
                <a:lnTo>
                  <a:pt x="11748" y="1880"/>
                </a:lnTo>
                <a:lnTo>
                  <a:pt x="11814" y="1863"/>
                </a:lnTo>
                <a:lnTo>
                  <a:pt x="11882" y="1843"/>
                </a:lnTo>
                <a:lnTo>
                  <a:pt x="11948" y="1824"/>
                </a:lnTo>
                <a:lnTo>
                  <a:pt x="12016" y="1803"/>
                </a:lnTo>
                <a:lnTo>
                  <a:pt x="12085" y="1782"/>
                </a:lnTo>
                <a:lnTo>
                  <a:pt x="12153" y="1759"/>
                </a:lnTo>
                <a:lnTo>
                  <a:pt x="12222" y="1736"/>
                </a:lnTo>
                <a:lnTo>
                  <a:pt x="12291" y="1711"/>
                </a:lnTo>
                <a:lnTo>
                  <a:pt x="12361" y="1685"/>
                </a:lnTo>
                <a:lnTo>
                  <a:pt x="12431" y="1657"/>
                </a:lnTo>
                <a:lnTo>
                  <a:pt x="12502" y="1629"/>
                </a:lnTo>
                <a:lnTo>
                  <a:pt x="12573" y="1600"/>
                </a:lnTo>
                <a:lnTo>
                  <a:pt x="12645" y="1569"/>
                </a:lnTo>
                <a:lnTo>
                  <a:pt x="12716" y="1538"/>
                </a:lnTo>
                <a:lnTo>
                  <a:pt x="12789" y="1505"/>
                </a:lnTo>
                <a:lnTo>
                  <a:pt x="12862" y="1471"/>
                </a:lnTo>
                <a:lnTo>
                  <a:pt x="12936" y="1436"/>
                </a:lnTo>
                <a:lnTo>
                  <a:pt x="13009" y="1399"/>
                </a:lnTo>
                <a:lnTo>
                  <a:pt x="13084" y="1362"/>
                </a:lnTo>
                <a:lnTo>
                  <a:pt x="13158" y="1323"/>
                </a:lnTo>
                <a:lnTo>
                  <a:pt x="13233" y="1283"/>
                </a:lnTo>
                <a:lnTo>
                  <a:pt x="13309" y="1242"/>
                </a:lnTo>
                <a:lnTo>
                  <a:pt x="13385" y="1199"/>
                </a:lnTo>
                <a:lnTo>
                  <a:pt x="13462" y="1156"/>
                </a:lnTo>
                <a:lnTo>
                  <a:pt x="13539" y="1110"/>
                </a:lnTo>
                <a:lnTo>
                  <a:pt x="13617" y="1064"/>
                </a:lnTo>
                <a:lnTo>
                  <a:pt x="13695" y="1016"/>
                </a:lnTo>
                <a:lnTo>
                  <a:pt x="13774" y="968"/>
                </a:lnTo>
                <a:lnTo>
                  <a:pt x="13853" y="917"/>
                </a:lnTo>
                <a:lnTo>
                  <a:pt x="13933" y="865"/>
                </a:lnTo>
                <a:lnTo>
                  <a:pt x="14013" y="813"/>
                </a:lnTo>
                <a:lnTo>
                  <a:pt x="14013" y="813"/>
                </a:lnTo>
                <a:lnTo>
                  <a:pt x="14002" y="821"/>
                </a:lnTo>
                <a:lnTo>
                  <a:pt x="13991" y="830"/>
                </a:lnTo>
                <a:lnTo>
                  <a:pt x="13980" y="841"/>
                </a:lnTo>
                <a:lnTo>
                  <a:pt x="13969" y="852"/>
                </a:lnTo>
                <a:lnTo>
                  <a:pt x="13959" y="865"/>
                </a:lnTo>
                <a:lnTo>
                  <a:pt x="13947" y="878"/>
                </a:lnTo>
                <a:lnTo>
                  <a:pt x="13925" y="908"/>
                </a:lnTo>
                <a:lnTo>
                  <a:pt x="13904" y="941"/>
                </a:lnTo>
                <a:lnTo>
                  <a:pt x="13883" y="977"/>
                </a:lnTo>
                <a:lnTo>
                  <a:pt x="13863" y="1014"/>
                </a:lnTo>
                <a:lnTo>
                  <a:pt x="13843" y="1052"/>
                </a:lnTo>
                <a:lnTo>
                  <a:pt x="13804" y="1129"/>
                </a:lnTo>
                <a:lnTo>
                  <a:pt x="13766" y="1202"/>
                </a:lnTo>
                <a:lnTo>
                  <a:pt x="13749" y="1236"/>
                </a:lnTo>
                <a:lnTo>
                  <a:pt x="13732" y="1268"/>
                </a:lnTo>
                <a:lnTo>
                  <a:pt x="13716" y="1296"/>
                </a:lnTo>
                <a:lnTo>
                  <a:pt x="13701" y="1321"/>
                </a:lnTo>
                <a:lnTo>
                  <a:pt x="13701" y="1321"/>
                </a:lnTo>
                <a:lnTo>
                  <a:pt x="13643" y="1406"/>
                </a:lnTo>
                <a:lnTo>
                  <a:pt x="13582" y="1492"/>
                </a:lnTo>
                <a:lnTo>
                  <a:pt x="13522" y="1575"/>
                </a:lnTo>
                <a:lnTo>
                  <a:pt x="13461" y="1658"/>
                </a:lnTo>
                <a:lnTo>
                  <a:pt x="13398" y="1742"/>
                </a:lnTo>
                <a:lnTo>
                  <a:pt x="13335" y="1823"/>
                </a:lnTo>
                <a:lnTo>
                  <a:pt x="13271" y="1905"/>
                </a:lnTo>
                <a:lnTo>
                  <a:pt x="13205" y="1985"/>
                </a:lnTo>
                <a:lnTo>
                  <a:pt x="13139" y="2066"/>
                </a:lnTo>
                <a:lnTo>
                  <a:pt x="13071" y="2145"/>
                </a:lnTo>
                <a:lnTo>
                  <a:pt x="13004" y="2224"/>
                </a:lnTo>
                <a:lnTo>
                  <a:pt x="12936" y="2302"/>
                </a:lnTo>
                <a:lnTo>
                  <a:pt x="12866" y="2378"/>
                </a:lnTo>
                <a:lnTo>
                  <a:pt x="12797" y="2455"/>
                </a:lnTo>
                <a:lnTo>
                  <a:pt x="12726" y="2531"/>
                </a:lnTo>
                <a:lnTo>
                  <a:pt x="12654" y="2607"/>
                </a:lnTo>
                <a:lnTo>
                  <a:pt x="12654" y="2607"/>
                </a:lnTo>
                <a:lnTo>
                  <a:pt x="12562" y="2702"/>
                </a:lnTo>
                <a:lnTo>
                  <a:pt x="12467" y="2797"/>
                </a:lnTo>
                <a:lnTo>
                  <a:pt x="12370" y="2890"/>
                </a:lnTo>
                <a:lnTo>
                  <a:pt x="12274" y="2984"/>
                </a:lnTo>
                <a:lnTo>
                  <a:pt x="12175" y="3075"/>
                </a:lnTo>
                <a:lnTo>
                  <a:pt x="12075" y="3166"/>
                </a:lnTo>
                <a:lnTo>
                  <a:pt x="11974" y="3255"/>
                </a:lnTo>
                <a:lnTo>
                  <a:pt x="11872" y="3344"/>
                </a:lnTo>
                <a:lnTo>
                  <a:pt x="11768" y="3430"/>
                </a:lnTo>
                <a:lnTo>
                  <a:pt x="11662" y="3517"/>
                </a:lnTo>
                <a:lnTo>
                  <a:pt x="11557" y="3602"/>
                </a:lnTo>
                <a:lnTo>
                  <a:pt x="11449" y="3686"/>
                </a:lnTo>
                <a:lnTo>
                  <a:pt x="11341" y="3768"/>
                </a:lnTo>
                <a:lnTo>
                  <a:pt x="11231" y="3850"/>
                </a:lnTo>
                <a:lnTo>
                  <a:pt x="11120" y="3929"/>
                </a:lnTo>
                <a:lnTo>
                  <a:pt x="11009" y="4009"/>
                </a:lnTo>
                <a:lnTo>
                  <a:pt x="10896" y="4086"/>
                </a:lnTo>
                <a:lnTo>
                  <a:pt x="10781" y="4161"/>
                </a:lnTo>
                <a:lnTo>
                  <a:pt x="10667" y="4237"/>
                </a:lnTo>
                <a:lnTo>
                  <a:pt x="10551" y="4310"/>
                </a:lnTo>
                <a:lnTo>
                  <a:pt x="10433" y="4382"/>
                </a:lnTo>
                <a:lnTo>
                  <a:pt x="10316" y="4452"/>
                </a:lnTo>
                <a:lnTo>
                  <a:pt x="10197" y="4521"/>
                </a:lnTo>
                <a:lnTo>
                  <a:pt x="10077" y="4590"/>
                </a:lnTo>
                <a:lnTo>
                  <a:pt x="9958" y="4656"/>
                </a:lnTo>
                <a:lnTo>
                  <a:pt x="9836" y="4720"/>
                </a:lnTo>
                <a:lnTo>
                  <a:pt x="9714" y="4784"/>
                </a:lnTo>
                <a:lnTo>
                  <a:pt x="9591" y="4845"/>
                </a:lnTo>
                <a:lnTo>
                  <a:pt x="9467" y="4905"/>
                </a:lnTo>
                <a:lnTo>
                  <a:pt x="9343" y="4965"/>
                </a:lnTo>
                <a:lnTo>
                  <a:pt x="9218" y="5022"/>
                </a:lnTo>
                <a:lnTo>
                  <a:pt x="9092" y="5077"/>
                </a:lnTo>
                <a:lnTo>
                  <a:pt x="8965" y="5131"/>
                </a:lnTo>
                <a:lnTo>
                  <a:pt x="8838" y="5183"/>
                </a:lnTo>
                <a:lnTo>
                  <a:pt x="8711" y="5234"/>
                </a:lnTo>
                <a:lnTo>
                  <a:pt x="8582" y="5283"/>
                </a:lnTo>
                <a:lnTo>
                  <a:pt x="8453" y="5330"/>
                </a:lnTo>
                <a:lnTo>
                  <a:pt x="8323" y="5375"/>
                </a:lnTo>
                <a:lnTo>
                  <a:pt x="8194" y="5419"/>
                </a:lnTo>
                <a:lnTo>
                  <a:pt x="8063" y="5461"/>
                </a:lnTo>
                <a:lnTo>
                  <a:pt x="7932" y="5501"/>
                </a:lnTo>
                <a:lnTo>
                  <a:pt x="7801" y="5539"/>
                </a:lnTo>
                <a:lnTo>
                  <a:pt x="7669" y="5576"/>
                </a:lnTo>
                <a:lnTo>
                  <a:pt x="7536" y="5610"/>
                </a:lnTo>
                <a:lnTo>
                  <a:pt x="7403" y="5644"/>
                </a:lnTo>
                <a:lnTo>
                  <a:pt x="7270" y="5674"/>
                </a:lnTo>
                <a:lnTo>
                  <a:pt x="7137" y="5703"/>
                </a:lnTo>
                <a:lnTo>
                  <a:pt x="7004" y="5730"/>
                </a:lnTo>
                <a:lnTo>
                  <a:pt x="6869" y="5755"/>
                </a:lnTo>
                <a:lnTo>
                  <a:pt x="6735" y="5778"/>
                </a:lnTo>
                <a:lnTo>
                  <a:pt x="6601" y="5799"/>
                </a:lnTo>
                <a:lnTo>
                  <a:pt x="6466" y="5819"/>
                </a:lnTo>
                <a:lnTo>
                  <a:pt x="6331" y="5836"/>
                </a:lnTo>
                <a:lnTo>
                  <a:pt x="6196" y="5851"/>
                </a:lnTo>
                <a:lnTo>
                  <a:pt x="6062" y="5864"/>
                </a:lnTo>
                <a:lnTo>
                  <a:pt x="5926" y="5875"/>
                </a:lnTo>
                <a:lnTo>
                  <a:pt x="5791" y="5884"/>
                </a:lnTo>
                <a:lnTo>
                  <a:pt x="5655" y="5890"/>
                </a:lnTo>
                <a:lnTo>
                  <a:pt x="5520" y="5895"/>
                </a:lnTo>
                <a:lnTo>
                  <a:pt x="5385" y="5897"/>
                </a:lnTo>
                <a:lnTo>
                  <a:pt x="5249" y="5897"/>
                </a:lnTo>
                <a:lnTo>
                  <a:pt x="5113" y="5895"/>
                </a:lnTo>
                <a:lnTo>
                  <a:pt x="4978" y="5891"/>
                </a:lnTo>
                <a:lnTo>
                  <a:pt x="4843" y="5884"/>
                </a:lnTo>
                <a:lnTo>
                  <a:pt x="4843" y="5884"/>
                </a:lnTo>
                <a:lnTo>
                  <a:pt x="4775" y="5880"/>
                </a:lnTo>
                <a:lnTo>
                  <a:pt x="4707" y="5875"/>
                </a:lnTo>
                <a:lnTo>
                  <a:pt x="4640" y="5869"/>
                </a:lnTo>
                <a:lnTo>
                  <a:pt x="4572" y="5863"/>
                </a:lnTo>
                <a:lnTo>
                  <a:pt x="4505" y="5856"/>
                </a:lnTo>
                <a:lnTo>
                  <a:pt x="4437" y="5848"/>
                </a:lnTo>
                <a:lnTo>
                  <a:pt x="4371" y="5840"/>
                </a:lnTo>
                <a:lnTo>
                  <a:pt x="4304" y="5830"/>
                </a:lnTo>
                <a:lnTo>
                  <a:pt x="4237" y="5820"/>
                </a:lnTo>
                <a:lnTo>
                  <a:pt x="4171" y="5810"/>
                </a:lnTo>
                <a:lnTo>
                  <a:pt x="4105" y="5797"/>
                </a:lnTo>
                <a:lnTo>
                  <a:pt x="4038" y="5785"/>
                </a:lnTo>
                <a:lnTo>
                  <a:pt x="3972" y="5772"/>
                </a:lnTo>
                <a:lnTo>
                  <a:pt x="3906" y="5759"/>
                </a:lnTo>
                <a:lnTo>
                  <a:pt x="3840" y="5744"/>
                </a:lnTo>
                <a:lnTo>
                  <a:pt x="3775" y="5729"/>
                </a:lnTo>
                <a:lnTo>
                  <a:pt x="3710" y="5714"/>
                </a:lnTo>
                <a:lnTo>
                  <a:pt x="3645" y="5697"/>
                </a:lnTo>
                <a:lnTo>
                  <a:pt x="3581" y="5680"/>
                </a:lnTo>
                <a:lnTo>
                  <a:pt x="3516" y="5662"/>
                </a:lnTo>
                <a:lnTo>
                  <a:pt x="3452" y="5643"/>
                </a:lnTo>
                <a:lnTo>
                  <a:pt x="3388" y="5622"/>
                </a:lnTo>
                <a:lnTo>
                  <a:pt x="3324" y="5602"/>
                </a:lnTo>
                <a:lnTo>
                  <a:pt x="3262" y="5581"/>
                </a:lnTo>
                <a:lnTo>
                  <a:pt x="3198" y="5559"/>
                </a:lnTo>
                <a:lnTo>
                  <a:pt x="3136" y="5537"/>
                </a:lnTo>
                <a:lnTo>
                  <a:pt x="3074" y="5513"/>
                </a:lnTo>
                <a:lnTo>
                  <a:pt x="3011" y="5489"/>
                </a:lnTo>
                <a:lnTo>
                  <a:pt x="2950" y="5465"/>
                </a:lnTo>
                <a:lnTo>
                  <a:pt x="2889" y="5438"/>
                </a:lnTo>
                <a:lnTo>
                  <a:pt x="2827" y="5412"/>
                </a:lnTo>
                <a:lnTo>
                  <a:pt x="2767" y="5384"/>
                </a:lnTo>
                <a:lnTo>
                  <a:pt x="2707" y="5356"/>
                </a:lnTo>
                <a:lnTo>
                  <a:pt x="2647" y="5328"/>
                </a:lnTo>
                <a:lnTo>
                  <a:pt x="2588" y="5298"/>
                </a:lnTo>
                <a:lnTo>
                  <a:pt x="2529" y="5268"/>
                </a:lnTo>
                <a:lnTo>
                  <a:pt x="2470" y="5236"/>
                </a:lnTo>
                <a:lnTo>
                  <a:pt x="2413" y="5204"/>
                </a:lnTo>
                <a:lnTo>
                  <a:pt x="2355" y="5172"/>
                </a:lnTo>
                <a:lnTo>
                  <a:pt x="2297" y="5138"/>
                </a:lnTo>
                <a:lnTo>
                  <a:pt x="2241" y="5104"/>
                </a:lnTo>
                <a:lnTo>
                  <a:pt x="2185" y="5068"/>
                </a:lnTo>
                <a:lnTo>
                  <a:pt x="2128" y="5032"/>
                </a:lnTo>
                <a:lnTo>
                  <a:pt x="2073" y="4996"/>
                </a:lnTo>
                <a:lnTo>
                  <a:pt x="2019" y="4958"/>
                </a:lnTo>
                <a:lnTo>
                  <a:pt x="1964" y="4920"/>
                </a:lnTo>
                <a:lnTo>
                  <a:pt x="1910" y="4880"/>
                </a:lnTo>
                <a:lnTo>
                  <a:pt x="1857" y="4840"/>
                </a:lnTo>
                <a:lnTo>
                  <a:pt x="1804" y="4800"/>
                </a:lnTo>
                <a:lnTo>
                  <a:pt x="1752" y="4758"/>
                </a:lnTo>
                <a:lnTo>
                  <a:pt x="1700" y="4715"/>
                </a:lnTo>
                <a:lnTo>
                  <a:pt x="1650" y="4672"/>
                </a:lnTo>
                <a:lnTo>
                  <a:pt x="1598" y="4628"/>
                </a:lnTo>
                <a:lnTo>
                  <a:pt x="1549" y="4584"/>
                </a:lnTo>
                <a:lnTo>
                  <a:pt x="1499" y="4537"/>
                </a:lnTo>
                <a:lnTo>
                  <a:pt x="1450" y="4491"/>
                </a:lnTo>
                <a:lnTo>
                  <a:pt x="1402" y="4444"/>
                </a:lnTo>
                <a:lnTo>
                  <a:pt x="1355" y="4396"/>
                </a:lnTo>
                <a:lnTo>
                  <a:pt x="1308" y="4346"/>
                </a:lnTo>
                <a:lnTo>
                  <a:pt x="1261" y="4296"/>
                </a:lnTo>
                <a:lnTo>
                  <a:pt x="1215" y="4246"/>
                </a:lnTo>
                <a:lnTo>
                  <a:pt x="1171" y="4195"/>
                </a:lnTo>
                <a:lnTo>
                  <a:pt x="1126" y="4142"/>
                </a:lnTo>
                <a:lnTo>
                  <a:pt x="1082" y="4089"/>
                </a:lnTo>
                <a:lnTo>
                  <a:pt x="1082" y="4089"/>
                </a:lnTo>
                <a:lnTo>
                  <a:pt x="1051" y="4049"/>
                </a:lnTo>
                <a:lnTo>
                  <a:pt x="1020" y="4010"/>
                </a:lnTo>
                <a:lnTo>
                  <a:pt x="990" y="3969"/>
                </a:lnTo>
                <a:lnTo>
                  <a:pt x="960" y="3929"/>
                </a:lnTo>
                <a:lnTo>
                  <a:pt x="930" y="3888"/>
                </a:lnTo>
                <a:lnTo>
                  <a:pt x="902" y="3848"/>
                </a:lnTo>
                <a:lnTo>
                  <a:pt x="874" y="3806"/>
                </a:lnTo>
                <a:lnTo>
                  <a:pt x="846" y="3764"/>
                </a:lnTo>
                <a:lnTo>
                  <a:pt x="793" y="3681"/>
                </a:lnTo>
                <a:lnTo>
                  <a:pt x="741" y="3596"/>
                </a:lnTo>
                <a:lnTo>
                  <a:pt x="692" y="3510"/>
                </a:lnTo>
                <a:lnTo>
                  <a:pt x="645" y="3423"/>
                </a:lnTo>
                <a:lnTo>
                  <a:pt x="600" y="3336"/>
                </a:lnTo>
                <a:lnTo>
                  <a:pt x="556" y="3247"/>
                </a:lnTo>
                <a:lnTo>
                  <a:pt x="515" y="3158"/>
                </a:lnTo>
                <a:lnTo>
                  <a:pt x="475" y="3067"/>
                </a:lnTo>
                <a:lnTo>
                  <a:pt x="438" y="2976"/>
                </a:lnTo>
                <a:lnTo>
                  <a:pt x="401" y="2884"/>
                </a:lnTo>
                <a:lnTo>
                  <a:pt x="367" y="2792"/>
                </a:lnTo>
                <a:lnTo>
                  <a:pt x="334" y="2699"/>
                </a:lnTo>
                <a:lnTo>
                  <a:pt x="304" y="2605"/>
                </a:lnTo>
                <a:lnTo>
                  <a:pt x="274" y="2510"/>
                </a:lnTo>
                <a:lnTo>
                  <a:pt x="247" y="2416"/>
                </a:lnTo>
                <a:lnTo>
                  <a:pt x="219" y="2320"/>
                </a:lnTo>
                <a:lnTo>
                  <a:pt x="194" y="2225"/>
                </a:lnTo>
                <a:lnTo>
                  <a:pt x="171" y="2128"/>
                </a:lnTo>
                <a:lnTo>
                  <a:pt x="149" y="2032"/>
                </a:lnTo>
                <a:lnTo>
                  <a:pt x="128" y="1934"/>
                </a:lnTo>
                <a:lnTo>
                  <a:pt x="108" y="1836"/>
                </a:lnTo>
                <a:lnTo>
                  <a:pt x="90" y="1739"/>
                </a:lnTo>
                <a:lnTo>
                  <a:pt x="72" y="1640"/>
                </a:lnTo>
                <a:lnTo>
                  <a:pt x="55" y="1542"/>
                </a:lnTo>
                <a:lnTo>
                  <a:pt x="40" y="1443"/>
                </a:lnTo>
                <a:lnTo>
                  <a:pt x="26" y="1345"/>
                </a:lnTo>
                <a:lnTo>
                  <a:pt x="13" y="1246"/>
                </a:lnTo>
                <a:lnTo>
                  <a:pt x="0" y="1148"/>
                </a:lnTo>
                <a:lnTo>
                  <a:pt x="0" y="1148"/>
                </a:lnTo>
                <a:close/>
              </a:path>
            </a:pathLst>
          </a:custGeom>
          <a:solidFill>
            <a:schemeClr val="tx1">
              <a:lumMod val="65000"/>
              <a:lumOff val="35000"/>
            </a:schemeClr>
          </a:solidFill>
          <a:ln>
            <a:noFill/>
          </a:ln>
          <a:effectLst>
            <a:outerShdw blurRad="149987" dist="250190" dir="8460000" algn="ctr">
              <a:srgbClr val="000000">
                <a:alpha val="28000"/>
              </a:srgbClr>
            </a:outerShdw>
          </a:effectLst>
        </p:spPr>
        <p:txBody>
          <a:bodyPr vert="horz" wrap="square" lIns="86692" tIns="43346" rIns="86692" bIns="43346" numCol="1" anchor="t" anchorCtr="0" compatLnSpc="1"/>
          <a:lstStyle/>
          <a:p>
            <a:pPr>
              <a:lnSpc>
                <a:spcPct val="130000"/>
              </a:lnSpc>
            </a:pPr>
            <a:endParaRPr lang="en-US" sz="1325">
              <a:solidFill>
                <a:prstClr val="black"/>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5" name="Freeform 7"/>
          <p:cNvSpPr/>
          <p:nvPr/>
        </p:nvSpPr>
        <p:spPr bwMode="auto">
          <a:xfrm>
            <a:off x="4153263" y="3554870"/>
            <a:ext cx="1378865" cy="2143612"/>
          </a:xfrm>
          <a:custGeom>
            <a:avLst/>
            <a:gdLst>
              <a:gd name="T0" fmla="*/ 2920 w 8330"/>
              <a:gd name="T1" fmla="*/ 36 h 12948"/>
              <a:gd name="T2" fmla="*/ 2859 w 8330"/>
              <a:gd name="T3" fmla="*/ 180 h 12948"/>
              <a:gd name="T4" fmla="*/ 2844 w 8330"/>
              <a:gd name="T5" fmla="*/ 369 h 12948"/>
              <a:gd name="T6" fmla="*/ 2885 w 8330"/>
              <a:gd name="T7" fmla="*/ 682 h 12948"/>
              <a:gd name="T8" fmla="*/ 2944 w 8330"/>
              <a:gd name="T9" fmla="*/ 823 h 12948"/>
              <a:gd name="T10" fmla="*/ 3128 w 8330"/>
              <a:gd name="T11" fmla="*/ 1077 h 12948"/>
              <a:gd name="T12" fmla="*/ 3391 w 8330"/>
              <a:gd name="T13" fmla="*/ 1301 h 12948"/>
              <a:gd name="T14" fmla="*/ 3900 w 8330"/>
              <a:gd name="T15" fmla="*/ 1619 h 12948"/>
              <a:gd name="T16" fmla="*/ 4176 w 8330"/>
              <a:gd name="T17" fmla="*/ 1801 h 12948"/>
              <a:gd name="T18" fmla="*/ 4437 w 8330"/>
              <a:gd name="T19" fmla="*/ 2013 h 12948"/>
              <a:gd name="T20" fmla="*/ 4839 w 8330"/>
              <a:gd name="T21" fmla="*/ 2431 h 12948"/>
              <a:gd name="T22" fmla="*/ 5188 w 8330"/>
              <a:gd name="T23" fmla="*/ 2891 h 12948"/>
              <a:gd name="T24" fmla="*/ 5532 w 8330"/>
              <a:gd name="T25" fmla="*/ 3492 h 12948"/>
              <a:gd name="T26" fmla="*/ 5777 w 8330"/>
              <a:gd name="T27" fmla="*/ 4135 h 12948"/>
              <a:gd name="T28" fmla="*/ 5909 w 8330"/>
              <a:gd name="T29" fmla="*/ 4759 h 12948"/>
              <a:gd name="T30" fmla="*/ 5938 w 8330"/>
              <a:gd name="T31" fmla="*/ 5102 h 12948"/>
              <a:gd name="T32" fmla="*/ 5936 w 8330"/>
              <a:gd name="T33" fmla="*/ 5448 h 12948"/>
              <a:gd name="T34" fmla="*/ 5903 w 8330"/>
              <a:gd name="T35" fmla="*/ 5794 h 12948"/>
              <a:gd name="T36" fmla="*/ 5723 w 8330"/>
              <a:gd name="T37" fmla="*/ 7031 h 12948"/>
              <a:gd name="T38" fmla="*/ 5645 w 8330"/>
              <a:gd name="T39" fmla="*/ 7815 h 12948"/>
              <a:gd name="T40" fmla="*/ 5633 w 8330"/>
              <a:gd name="T41" fmla="*/ 8599 h 12948"/>
              <a:gd name="T42" fmla="*/ 5692 w 8330"/>
              <a:gd name="T43" fmla="*/ 9213 h 12948"/>
              <a:gd name="T44" fmla="*/ 5769 w 8330"/>
              <a:gd name="T45" fmla="*/ 9603 h 12948"/>
              <a:gd name="T46" fmla="*/ 5882 w 8330"/>
              <a:gd name="T47" fmla="*/ 9993 h 12948"/>
              <a:gd name="T48" fmla="*/ 6036 w 8330"/>
              <a:gd name="T49" fmla="*/ 10383 h 12948"/>
              <a:gd name="T50" fmla="*/ 6233 w 8330"/>
              <a:gd name="T51" fmla="*/ 10774 h 12948"/>
              <a:gd name="T52" fmla="*/ 6478 w 8330"/>
              <a:gd name="T53" fmla="*/ 11164 h 12948"/>
              <a:gd name="T54" fmla="*/ 6776 w 8330"/>
              <a:gd name="T55" fmla="*/ 11554 h 12948"/>
              <a:gd name="T56" fmla="*/ 7130 w 8330"/>
              <a:gd name="T57" fmla="*/ 11944 h 12948"/>
              <a:gd name="T58" fmla="*/ 7545 w 8330"/>
              <a:gd name="T59" fmla="*/ 12334 h 12948"/>
              <a:gd name="T60" fmla="*/ 8025 w 8330"/>
              <a:gd name="T61" fmla="*/ 12724 h 12948"/>
              <a:gd name="T62" fmla="*/ 8306 w 8330"/>
              <a:gd name="T63" fmla="*/ 12933 h 12948"/>
              <a:gd name="T64" fmla="*/ 8130 w 8330"/>
              <a:gd name="T65" fmla="*/ 12885 h 12948"/>
              <a:gd name="T66" fmla="*/ 7772 w 8330"/>
              <a:gd name="T67" fmla="*/ 12845 h 12948"/>
              <a:gd name="T68" fmla="*/ 7242 w 8330"/>
              <a:gd name="T69" fmla="*/ 12708 h 12948"/>
              <a:gd name="T70" fmla="*/ 6553 w 8330"/>
              <a:gd name="T71" fmla="*/ 12479 h 12948"/>
              <a:gd name="T72" fmla="*/ 5921 w 8330"/>
              <a:gd name="T73" fmla="*/ 12221 h 12948"/>
              <a:gd name="T74" fmla="*/ 5077 w 8330"/>
              <a:gd name="T75" fmla="*/ 11797 h 12948"/>
              <a:gd name="T76" fmla="*/ 4266 w 8330"/>
              <a:gd name="T77" fmla="*/ 11298 h 12948"/>
              <a:gd name="T78" fmla="*/ 3494 w 8330"/>
              <a:gd name="T79" fmla="*/ 10726 h 12948"/>
              <a:gd name="T80" fmla="*/ 2772 w 8330"/>
              <a:gd name="T81" fmla="*/ 10089 h 12948"/>
              <a:gd name="T82" fmla="*/ 2111 w 8330"/>
              <a:gd name="T83" fmla="*/ 9391 h 12948"/>
              <a:gd name="T84" fmla="*/ 1518 w 8330"/>
              <a:gd name="T85" fmla="*/ 8638 h 12948"/>
              <a:gd name="T86" fmla="*/ 1004 w 8330"/>
              <a:gd name="T87" fmla="*/ 7833 h 12948"/>
              <a:gd name="T88" fmla="*/ 579 w 8330"/>
              <a:gd name="T89" fmla="*/ 6984 h 12948"/>
              <a:gd name="T90" fmla="*/ 292 w 8330"/>
              <a:gd name="T91" fmla="*/ 6224 h 12948"/>
              <a:gd name="T92" fmla="*/ 164 w 8330"/>
              <a:gd name="T93" fmla="*/ 5768 h 12948"/>
              <a:gd name="T94" fmla="*/ 71 w 8330"/>
              <a:gd name="T95" fmla="*/ 5305 h 12948"/>
              <a:gd name="T96" fmla="*/ 16 w 8330"/>
              <a:gd name="T97" fmla="*/ 4840 h 12948"/>
              <a:gd name="T98" fmla="*/ 0 w 8330"/>
              <a:gd name="T99" fmla="*/ 4374 h 12948"/>
              <a:gd name="T100" fmla="*/ 26 w 8330"/>
              <a:gd name="T101" fmla="*/ 3909 h 12948"/>
              <a:gd name="T102" fmla="*/ 94 w 8330"/>
              <a:gd name="T103" fmla="*/ 3451 h 12948"/>
              <a:gd name="T104" fmla="*/ 208 w 8330"/>
              <a:gd name="T105" fmla="*/ 2999 h 12948"/>
              <a:gd name="T106" fmla="*/ 368 w 8330"/>
              <a:gd name="T107" fmla="*/ 2558 h 12948"/>
              <a:gd name="T108" fmla="*/ 577 w 8330"/>
              <a:gd name="T109" fmla="*/ 2130 h 12948"/>
              <a:gd name="T110" fmla="*/ 743 w 8330"/>
              <a:gd name="T111" fmla="*/ 1856 h 12948"/>
              <a:gd name="T112" fmla="*/ 1074 w 8330"/>
              <a:gd name="T113" fmla="*/ 1422 h 12948"/>
              <a:gd name="T114" fmla="*/ 1562 w 8330"/>
              <a:gd name="T115" fmla="*/ 935 h 12948"/>
              <a:gd name="T116" fmla="*/ 2111 w 8330"/>
              <a:gd name="T117" fmla="*/ 513 h 12948"/>
              <a:gd name="T118" fmla="*/ 2702 w 8330"/>
              <a:gd name="T119" fmla="*/ 144 h 12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30" h="12948">
                <a:moveTo>
                  <a:pt x="2964" y="0"/>
                </a:moveTo>
                <a:lnTo>
                  <a:pt x="2964" y="0"/>
                </a:lnTo>
                <a:lnTo>
                  <a:pt x="2956" y="5"/>
                </a:lnTo>
                <a:lnTo>
                  <a:pt x="2948" y="10"/>
                </a:lnTo>
                <a:lnTo>
                  <a:pt x="2940" y="16"/>
                </a:lnTo>
                <a:lnTo>
                  <a:pt x="2933" y="22"/>
                </a:lnTo>
                <a:lnTo>
                  <a:pt x="2920" y="36"/>
                </a:lnTo>
                <a:lnTo>
                  <a:pt x="2908" y="52"/>
                </a:lnTo>
                <a:lnTo>
                  <a:pt x="2897" y="70"/>
                </a:lnTo>
                <a:lnTo>
                  <a:pt x="2887" y="89"/>
                </a:lnTo>
                <a:lnTo>
                  <a:pt x="2879" y="110"/>
                </a:lnTo>
                <a:lnTo>
                  <a:pt x="2871" y="132"/>
                </a:lnTo>
                <a:lnTo>
                  <a:pt x="2865" y="156"/>
                </a:lnTo>
                <a:lnTo>
                  <a:pt x="2859" y="180"/>
                </a:lnTo>
                <a:lnTo>
                  <a:pt x="2855" y="205"/>
                </a:lnTo>
                <a:lnTo>
                  <a:pt x="2851" y="231"/>
                </a:lnTo>
                <a:lnTo>
                  <a:pt x="2848" y="258"/>
                </a:lnTo>
                <a:lnTo>
                  <a:pt x="2846" y="285"/>
                </a:lnTo>
                <a:lnTo>
                  <a:pt x="2845" y="312"/>
                </a:lnTo>
                <a:lnTo>
                  <a:pt x="2844" y="341"/>
                </a:lnTo>
                <a:lnTo>
                  <a:pt x="2844" y="369"/>
                </a:lnTo>
                <a:lnTo>
                  <a:pt x="2845" y="397"/>
                </a:lnTo>
                <a:lnTo>
                  <a:pt x="2848" y="452"/>
                </a:lnTo>
                <a:lnTo>
                  <a:pt x="2853" y="506"/>
                </a:lnTo>
                <a:lnTo>
                  <a:pt x="2860" y="557"/>
                </a:lnTo>
                <a:lnTo>
                  <a:pt x="2868" y="603"/>
                </a:lnTo>
                <a:lnTo>
                  <a:pt x="2876" y="645"/>
                </a:lnTo>
                <a:lnTo>
                  <a:pt x="2885" y="682"/>
                </a:lnTo>
                <a:lnTo>
                  <a:pt x="2895" y="711"/>
                </a:lnTo>
                <a:lnTo>
                  <a:pt x="2895" y="711"/>
                </a:lnTo>
                <a:lnTo>
                  <a:pt x="2903" y="734"/>
                </a:lnTo>
                <a:lnTo>
                  <a:pt x="2913" y="757"/>
                </a:lnTo>
                <a:lnTo>
                  <a:pt x="2922" y="779"/>
                </a:lnTo>
                <a:lnTo>
                  <a:pt x="2933" y="801"/>
                </a:lnTo>
                <a:lnTo>
                  <a:pt x="2944" y="823"/>
                </a:lnTo>
                <a:lnTo>
                  <a:pt x="2955" y="844"/>
                </a:lnTo>
                <a:lnTo>
                  <a:pt x="2980" y="887"/>
                </a:lnTo>
                <a:lnTo>
                  <a:pt x="3007" y="927"/>
                </a:lnTo>
                <a:lnTo>
                  <a:pt x="3035" y="966"/>
                </a:lnTo>
                <a:lnTo>
                  <a:pt x="3064" y="1004"/>
                </a:lnTo>
                <a:lnTo>
                  <a:pt x="3095" y="1042"/>
                </a:lnTo>
                <a:lnTo>
                  <a:pt x="3128" y="1077"/>
                </a:lnTo>
                <a:lnTo>
                  <a:pt x="3163" y="1112"/>
                </a:lnTo>
                <a:lnTo>
                  <a:pt x="3198" y="1146"/>
                </a:lnTo>
                <a:lnTo>
                  <a:pt x="3235" y="1178"/>
                </a:lnTo>
                <a:lnTo>
                  <a:pt x="3272" y="1210"/>
                </a:lnTo>
                <a:lnTo>
                  <a:pt x="3311" y="1242"/>
                </a:lnTo>
                <a:lnTo>
                  <a:pt x="3351" y="1272"/>
                </a:lnTo>
                <a:lnTo>
                  <a:pt x="3391" y="1301"/>
                </a:lnTo>
                <a:lnTo>
                  <a:pt x="3432" y="1330"/>
                </a:lnTo>
                <a:lnTo>
                  <a:pt x="3474" y="1358"/>
                </a:lnTo>
                <a:lnTo>
                  <a:pt x="3516" y="1386"/>
                </a:lnTo>
                <a:lnTo>
                  <a:pt x="3559" y="1414"/>
                </a:lnTo>
                <a:lnTo>
                  <a:pt x="3644" y="1466"/>
                </a:lnTo>
                <a:lnTo>
                  <a:pt x="3730" y="1518"/>
                </a:lnTo>
                <a:lnTo>
                  <a:pt x="3900" y="1619"/>
                </a:lnTo>
                <a:lnTo>
                  <a:pt x="3981" y="1669"/>
                </a:lnTo>
                <a:lnTo>
                  <a:pt x="4021" y="1694"/>
                </a:lnTo>
                <a:lnTo>
                  <a:pt x="4060" y="1719"/>
                </a:lnTo>
                <a:lnTo>
                  <a:pt x="4060" y="1719"/>
                </a:lnTo>
                <a:lnTo>
                  <a:pt x="4099" y="1745"/>
                </a:lnTo>
                <a:lnTo>
                  <a:pt x="4138" y="1773"/>
                </a:lnTo>
                <a:lnTo>
                  <a:pt x="4176" y="1801"/>
                </a:lnTo>
                <a:lnTo>
                  <a:pt x="4215" y="1829"/>
                </a:lnTo>
                <a:lnTo>
                  <a:pt x="4253" y="1858"/>
                </a:lnTo>
                <a:lnTo>
                  <a:pt x="4290" y="1888"/>
                </a:lnTo>
                <a:lnTo>
                  <a:pt x="4327" y="1918"/>
                </a:lnTo>
                <a:lnTo>
                  <a:pt x="4364" y="1950"/>
                </a:lnTo>
                <a:lnTo>
                  <a:pt x="4401" y="1981"/>
                </a:lnTo>
                <a:lnTo>
                  <a:pt x="4437" y="2013"/>
                </a:lnTo>
                <a:lnTo>
                  <a:pt x="4472" y="2045"/>
                </a:lnTo>
                <a:lnTo>
                  <a:pt x="4507" y="2078"/>
                </a:lnTo>
                <a:lnTo>
                  <a:pt x="4577" y="2146"/>
                </a:lnTo>
                <a:lnTo>
                  <a:pt x="4645" y="2215"/>
                </a:lnTo>
                <a:lnTo>
                  <a:pt x="4711" y="2285"/>
                </a:lnTo>
                <a:lnTo>
                  <a:pt x="4776" y="2358"/>
                </a:lnTo>
                <a:lnTo>
                  <a:pt x="4839" y="2431"/>
                </a:lnTo>
                <a:lnTo>
                  <a:pt x="4900" y="2506"/>
                </a:lnTo>
                <a:lnTo>
                  <a:pt x="4961" y="2581"/>
                </a:lnTo>
                <a:lnTo>
                  <a:pt x="5019" y="2657"/>
                </a:lnTo>
                <a:lnTo>
                  <a:pt x="5076" y="2733"/>
                </a:lnTo>
                <a:lnTo>
                  <a:pt x="5132" y="2809"/>
                </a:lnTo>
                <a:lnTo>
                  <a:pt x="5132" y="2809"/>
                </a:lnTo>
                <a:lnTo>
                  <a:pt x="5188" y="2891"/>
                </a:lnTo>
                <a:lnTo>
                  <a:pt x="5243" y="2974"/>
                </a:lnTo>
                <a:lnTo>
                  <a:pt x="5296" y="3058"/>
                </a:lnTo>
                <a:lnTo>
                  <a:pt x="5347" y="3142"/>
                </a:lnTo>
                <a:lnTo>
                  <a:pt x="5396" y="3229"/>
                </a:lnTo>
                <a:lnTo>
                  <a:pt x="5444" y="3315"/>
                </a:lnTo>
                <a:lnTo>
                  <a:pt x="5489" y="3403"/>
                </a:lnTo>
                <a:lnTo>
                  <a:pt x="5532" y="3492"/>
                </a:lnTo>
                <a:lnTo>
                  <a:pt x="5573" y="3582"/>
                </a:lnTo>
                <a:lnTo>
                  <a:pt x="5612" y="3672"/>
                </a:lnTo>
                <a:lnTo>
                  <a:pt x="5650" y="3763"/>
                </a:lnTo>
                <a:lnTo>
                  <a:pt x="5685" y="3855"/>
                </a:lnTo>
                <a:lnTo>
                  <a:pt x="5718" y="3948"/>
                </a:lnTo>
                <a:lnTo>
                  <a:pt x="5749" y="4041"/>
                </a:lnTo>
                <a:lnTo>
                  <a:pt x="5777" y="4135"/>
                </a:lnTo>
                <a:lnTo>
                  <a:pt x="5805" y="4229"/>
                </a:lnTo>
                <a:lnTo>
                  <a:pt x="5829" y="4325"/>
                </a:lnTo>
                <a:lnTo>
                  <a:pt x="5851" y="4420"/>
                </a:lnTo>
                <a:lnTo>
                  <a:pt x="5870" y="4517"/>
                </a:lnTo>
                <a:lnTo>
                  <a:pt x="5887" y="4613"/>
                </a:lnTo>
                <a:lnTo>
                  <a:pt x="5902" y="4711"/>
                </a:lnTo>
                <a:lnTo>
                  <a:pt x="5909" y="4759"/>
                </a:lnTo>
                <a:lnTo>
                  <a:pt x="5915" y="4808"/>
                </a:lnTo>
                <a:lnTo>
                  <a:pt x="5920" y="4857"/>
                </a:lnTo>
                <a:lnTo>
                  <a:pt x="5925" y="4906"/>
                </a:lnTo>
                <a:lnTo>
                  <a:pt x="5929" y="4954"/>
                </a:lnTo>
                <a:lnTo>
                  <a:pt x="5933" y="5004"/>
                </a:lnTo>
                <a:lnTo>
                  <a:pt x="5936" y="5053"/>
                </a:lnTo>
                <a:lnTo>
                  <a:pt x="5938" y="5102"/>
                </a:lnTo>
                <a:lnTo>
                  <a:pt x="5940" y="5151"/>
                </a:lnTo>
                <a:lnTo>
                  <a:pt x="5941" y="5201"/>
                </a:lnTo>
                <a:lnTo>
                  <a:pt x="5941" y="5250"/>
                </a:lnTo>
                <a:lnTo>
                  <a:pt x="5941" y="5299"/>
                </a:lnTo>
                <a:lnTo>
                  <a:pt x="5940" y="5348"/>
                </a:lnTo>
                <a:lnTo>
                  <a:pt x="5938" y="5399"/>
                </a:lnTo>
                <a:lnTo>
                  <a:pt x="5936" y="5448"/>
                </a:lnTo>
                <a:lnTo>
                  <a:pt x="5934" y="5497"/>
                </a:lnTo>
                <a:lnTo>
                  <a:pt x="5930" y="5547"/>
                </a:lnTo>
                <a:lnTo>
                  <a:pt x="5926" y="5596"/>
                </a:lnTo>
                <a:lnTo>
                  <a:pt x="5921" y="5646"/>
                </a:lnTo>
                <a:lnTo>
                  <a:pt x="5916" y="5695"/>
                </a:lnTo>
                <a:lnTo>
                  <a:pt x="5910" y="5745"/>
                </a:lnTo>
                <a:lnTo>
                  <a:pt x="5903" y="5794"/>
                </a:lnTo>
                <a:lnTo>
                  <a:pt x="5903" y="5794"/>
                </a:lnTo>
                <a:lnTo>
                  <a:pt x="5870" y="6019"/>
                </a:lnTo>
                <a:lnTo>
                  <a:pt x="5836" y="6244"/>
                </a:lnTo>
                <a:lnTo>
                  <a:pt x="5803" y="6470"/>
                </a:lnTo>
                <a:lnTo>
                  <a:pt x="5769" y="6694"/>
                </a:lnTo>
                <a:lnTo>
                  <a:pt x="5738" y="6919"/>
                </a:lnTo>
                <a:lnTo>
                  <a:pt x="5723" y="7031"/>
                </a:lnTo>
                <a:lnTo>
                  <a:pt x="5709" y="7143"/>
                </a:lnTo>
                <a:lnTo>
                  <a:pt x="5696" y="7255"/>
                </a:lnTo>
                <a:lnTo>
                  <a:pt x="5683" y="7368"/>
                </a:lnTo>
                <a:lnTo>
                  <a:pt x="5672" y="7479"/>
                </a:lnTo>
                <a:lnTo>
                  <a:pt x="5662" y="7592"/>
                </a:lnTo>
                <a:lnTo>
                  <a:pt x="5652" y="7704"/>
                </a:lnTo>
                <a:lnTo>
                  <a:pt x="5645" y="7815"/>
                </a:lnTo>
                <a:lnTo>
                  <a:pt x="5638" y="7928"/>
                </a:lnTo>
                <a:lnTo>
                  <a:pt x="5633" y="8039"/>
                </a:lnTo>
                <a:lnTo>
                  <a:pt x="5629" y="8151"/>
                </a:lnTo>
                <a:lnTo>
                  <a:pt x="5628" y="8263"/>
                </a:lnTo>
                <a:lnTo>
                  <a:pt x="5627" y="8375"/>
                </a:lnTo>
                <a:lnTo>
                  <a:pt x="5629" y="8487"/>
                </a:lnTo>
                <a:lnTo>
                  <a:pt x="5633" y="8599"/>
                </a:lnTo>
                <a:lnTo>
                  <a:pt x="5638" y="8710"/>
                </a:lnTo>
                <a:lnTo>
                  <a:pt x="5646" y="8822"/>
                </a:lnTo>
                <a:lnTo>
                  <a:pt x="5656" y="8933"/>
                </a:lnTo>
                <a:lnTo>
                  <a:pt x="5669" y="9045"/>
                </a:lnTo>
                <a:lnTo>
                  <a:pt x="5676" y="9101"/>
                </a:lnTo>
                <a:lnTo>
                  <a:pt x="5684" y="9157"/>
                </a:lnTo>
                <a:lnTo>
                  <a:pt x="5692" y="9213"/>
                </a:lnTo>
                <a:lnTo>
                  <a:pt x="5701" y="9268"/>
                </a:lnTo>
                <a:lnTo>
                  <a:pt x="5710" y="9325"/>
                </a:lnTo>
                <a:lnTo>
                  <a:pt x="5721" y="9380"/>
                </a:lnTo>
                <a:lnTo>
                  <a:pt x="5732" y="9436"/>
                </a:lnTo>
                <a:lnTo>
                  <a:pt x="5743" y="9491"/>
                </a:lnTo>
                <a:lnTo>
                  <a:pt x="5756" y="9548"/>
                </a:lnTo>
                <a:lnTo>
                  <a:pt x="5769" y="9603"/>
                </a:lnTo>
                <a:lnTo>
                  <a:pt x="5783" y="9658"/>
                </a:lnTo>
                <a:lnTo>
                  <a:pt x="5798" y="9715"/>
                </a:lnTo>
                <a:lnTo>
                  <a:pt x="5814" y="9770"/>
                </a:lnTo>
                <a:lnTo>
                  <a:pt x="5830" y="9826"/>
                </a:lnTo>
                <a:lnTo>
                  <a:pt x="5846" y="9882"/>
                </a:lnTo>
                <a:lnTo>
                  <a:pt x="5864" y="9938"/>
                </a:lnTo>
                <a:lnTo>
                  <a:pt x="5882" y="9993"/>
                </a:lnTo>
                <a:lnTo>
                  <a:pt x="5902" y="10050"/>
                </a:lnTo>
                <a:lnTo>
                  <a:pt x="5922" y="10105"/>
                </a:lnTo>
                <a:lnTo>
                  <a:pt x="5943" y="10160"/>
                </a:lnTo>
                <a:lnTo>
                  <a:pt x="5964" y="10217"/>
                </a:lnTo>
                <a:lnTo>
                  <a:pt x="5988" y="10272"/>
                </a:lnTo>
                <a:lnTo>
                  <a:pt x="6011" y="10328"/>
                </a:lnTo>
                <a:lnTo>
                  <a:pt x="6036" y="10383"/>
                </a:lnTo>
                <a:lnTo>
                  <a:pt x="6061" y="10440"/>
                </a:lnTo>
                <a:lnTo>
                  <a:pt x="6087" y="10495"/>
                </a:lnTo>
                <a:lnTo>
                  <a:pt x="6114" y="10550"/>
                </a:lnTo>
                <a:lnTo>
                  <a:pt x="6142" y="10607"/>
                </a:lnTo>
                <a:lnTo>
                  <a:pt x="6172" y="10662"/>
                </a:lnTo>
                <a:lnTo>
                  <a:pt x="6202" y="10718"/>
                </a:lnTo>
                <a:lnTo>
                  <a:pt x="6233" y="10774"/>
                </a:lnTo>
                <a:lnTo>
                  <a:pt x="6265" y="10830"/>
                </a:lnTo>
                <a:lnTo>
                  <a:pt x="6297" y="10885"/>
                </a:lnTo>
                <a:lnTo>
                  <a:pt x="6332" y="10941"/>
                </a:lnTo>
                <a:lnTo>
                  <a:pt x="6367" y="10997"/>
                </a:lnTo>
                <a:lnTo>
                  <a:pt x="6403" y="11052"/>
                </a:lnTo>
                <a:lnTo>
                  <a:pt x="6440" y="11108"/>
                </a:lnTo>
                <a:lnTo>
                  <a:pt x="6478" y="11164"/>
                </a:lnTo>
                <a:lnTo>
                  <a:pt x="6518" y="11219"/>
                </a:lnTo>
                <a:lnTo>
                  <a:pt x="6558" y="11275"/>
                </a:lnTo>
                <a:lnTo>
                  <a:pt x="6599" y="11331"/>
                </a:lnTo>
                <a:lnTo>
                  <a:pt x="6641" y="11387"/>
                </a:lnTo>
                <a:lnTo>
                  <a:pt x="6686" y="11442"/>
                </a:lnTo>
                <a:lnTo>
                  <a:pt x="6730" y="11498"/>
                </a:lnTo>
                <a:lnTo>
                  <a:pt x="6776" y="11554"/>
                </a:lnTo>
                <a:lnTo>
                  <a:pt x="6823" y="11609"/>
                </a:lnTo>
                <a:lnTo>
                  <a:pt x="6872" y="11666"/>
                </a:lnTo>
                <a:lnTo>
                  <a:pt x="6921" y="11721"/>
                </a:lnTo>
                <a:lnTo>
                  <a:pt x="6971" y="11776"/>
                </a:lnTo>
                <a:lnTo>
                  <a:pt x="7024" y="11832"/>
                </a:lnTo>
                <a:lnTo>
                  <a:pt x="7076" y="11888"/>
                </a:lnTo>
                <a:lnTo>
                  <a:pt x="7130" y="11944"/>
                </a:lnTo>
                <a:lnTo>
                  <a:pt x="7185" y="11999"/>
                </a:lnTo>
                <a:lnTo>
                  <a:pt x="7243" y="12056"/>
                </a:lnTo>
                <a:lnTo>
                  <a:pt x="7300" y="12111"/>
                </a:lnTo>
                <a:lnTo>
                  <a:pt x="7359" y="12166"/>
                </a:lnTo>
                <a:lnTo>
                  <a:pt x="7421" y="12223"/>
                </a:lnTo>
                <a:lnTo>
                  <a:pt x="7482" y="12278"/>
                </a:lnTo>
                <a:lnTo>
                  <a:pt x="7545" y="12334"/>
                </a:lnTo>
                <a:lnTo>
                  <a:pt x="7610" y="12390"/>
                </a:lnTo>
                <a:lnTo>
                  <a:pt x="7675" y="12446"/>
                </a:lnTo>
                <a:lnTo>
                  <a:pt x="7743" y="12501"/>
                </a:lnTo>
                <a:lnTo>
                  <a:pt x="7811" y="12557"/>
                </a:lnTo>
                <a:lnTo>
                  <a:pt x="7881" y="12613"/>
                </a:lnTo>
                <a:lnTo>
                  <a:pt x="7953" y="12668"/>
                </a:lnTo>
                <a:lnTo>
                  <a:pt x="8025" y="12724"/>
                </a:lnTo>
                <a:lnTo>
                  <a:pt x="8100" y="12780"/>
                </a:lnTo>
                <a:lnTo>
                  <a:pt x="8175" y="12836"/>
                </a:lnTo>
                <a:lnTo>
                  <a:pt x="8251" y="12891"/>
                </a:lnTo>
                <a:lnTo>
                  <a:pt x="8330" y="12948"/>
                </a:lnTo>
                <a:lnTo>
                  <a:pt x="8330" y="12948"/>
                </a:lnTo>
                <a:lnTo>
                  <a:pt x="8319" y="12940"/>
                </a:lnTo>
                <a:lnTo>
                  <a:pt x="8306" y="12933"/>
                </a:lnTo>
                <a:lnTo>
                  <a:pt x="8292" y="12927"/>
                </a:lnTo>
                <a:lnTo>
                  <a:pt x="8278" y="12921"/>
                </a:lnTo>
                <a:lnTo>
                  <a:pt x="8262" y="12915"/>
                </a:lnTo>
                <a:lnTo>
                  <a:pt x="8244" y="12909"/>
                </a:lnTo>
                <a:lnTo>
                  <a:pt x="8209" y="12900"/>
                </a:lnTo>
                <a:lnTo>
                  <a:pt x="8170" y="12892"/>
                </a:lnTo>
                <a:lnTo>
                  <a:pt x="8130" y="12885"/>
                </a:lnTo>
                <a:lnTo>
                  <a:pt x="8088" y="12879"/>
                </a:lnTo>
                <a:lnTo>
                  <a:pt x="8045" y="12874"/>
                </a:lnTo>
                <a:lnTo>
                  <a:pt x="7960" y="12866"/>
                </a:lnTo>
                <a:lnTo>
                  <a:pt x="7877" y="12858"/>
                </a:lnTo>
                <a:lnTo>
                  <a:pt x="7839" y="12854"/>
                </a:lnTo>
                <a:lnTo>
                  <a:pt x="7804" y="12850"/>
                </a:lnTo>
                <a:lnTo>
                  <a:pt x="7772" y="12845"/>
                </a:lnTo>
                <a:lnTo>
                  <a:pt x="7744" y="12839"/>
                </a:lnTo>
                <a:lnTo>
                  <a:pt x="7744" y="12839"/>
                </a:lnTo>
                <a:lnTo>
                  <a:pt x="7642" y="12815"/>
                </a:lnTo>
                <a:lnTo>
                  <a:pt x="7541" y="12791"/>
                </a:lnTo>
                <a:lnTo>
                  <a:pt x="7441" y="12765"/>
                </a:lnTo>
                <a:lnTo>
                  <a:pt x="7341" y="12737"/>
                </a:lnTo>
                <a:lnTo>
                  <a:pt x="7242" y="12708"/>
                </a:lnTo>
                <a:lnTo>
                  <a:pt x="7142" y="12679"/>
                </a:lnTo>
                <a:lnTo>
                  <a:pt x="7043" y="12648"/>
                </a:lnTo>
                <a:lnTo>
                  <a:pt x="6944" y="12617"/>
                </a:lnTo>
                <a:lnTo>
                  <a:pt x="6845" y="12584"/>
                </a:lnTo>
                <a:lnTo>
                  <a:pt x="6748" y="12549"/>
                </a:lnTo>
                <a:lnTo>
                  <a:pt x="6649" y="12515"/>
                </a:lnTo>
                <a:lnTo>
                  <a:pt x="6553" y="12479"/>
                </a:lnTo>
                <a:lnTo>
                  <a:pt x="6455" y="12443"/>
                </a:lnTo>
                <a:lnTo>
                  <a:pt x="6359" y="12405"/>
                </a:lnTo>
                <a:lnTo>
                  <a:pt x="6262" y="12366"/>
                </a:lnTo>
                <a:lnTo>
                  <a:pt x="6167" y="12327"/>
                </a:lnTo>
                <a:lnTo>
                  <a:pt x="6167" y="12327"/>
                </a:lnTo>
                <a:lnTo>
                  <a:pt x="6044" y="12275"/>
                </a:lnTo>
                <a:lnTo>
                  <a:pt x="5921" y="12221"/>
                </a:lnTo>
                <a:lnTo>
                  <a:pt x="5800" y="12165"/>
                </a:lnTo>
                <a:lnTo>
                  <a:pt x="5678" y="12108"/>
                </a:lnTo>
                <a:lnTo>
                  <a:pt x="5556" y="12049"/>
                </a:lnTo>
                <a:lnTo>
                  <a:pt x="5436" y="11988"/>
                </a:lnTo>
                <a:lnTo>
                  <a:pt x="5316" y="11926"/>
                </a:lnTo>
                <a:lnTo>
                  <a:pt x="5196" y="11863"/>
                </a:lnTo>
                <a:lnTo>
                  <a:pt x="5077" y="11797"/>
                </a:lnTo>
                <a:lnTo>
                  <a:pt x="4960" y="11731"/>
                </a:lnTo>
                <a:lnTo>
                  <a:pt x="4842" y="11663"/>
                </a:lnTo>
                <a:lnTo>
                  <a:pt x="4725" y="11592"/>
                </a:lnTo>
                <a:lnTo>
                  <a:pt x="4609" y="11521"/>
                </a:lnTo>
                <a:lnTo>
                  <a:pt x="4494" y="11447"/>
                </a:lnTo>
                <a:lnTo>
                  <a:pt x="4379" y="11373"/>
                </a:lnTo>
                <a:lnTo>
                  <a:pt x="4266" y="11298"/>
                </a:lnTo>
                <a:lnTo>
                  <a:pt x="4152" y="11220"/>
                </a:lnTo>
                <a:lnTo>
                  <a:pt x="4041" y="11142"/>
                </a:lnTo>
                <a:lnTo>
                  <a:pt x="3929" y="11061"/>
                </a:lnTo>
                <a:lnTo>
                  <a:pt x="3819" y="10980"/>
                </a:lnTo>
                <a:lnTo>
                  <a:pt x="3710" y="10896"/>
                </a:lnTo>
                <a:lnTo>
                  <a:pt x="3601" y="10812"/>
                </a:lnTo>
                <a:lnTo>
                  <a:pt x="3494" y="10726"/>
                </a:lnTo>
                <a:lnTo>
                  <a:pt x="3388" y="10639"/>
                </a:lnTo>
                <a:lnTo>
                  <a:pt x="3282" y="10550"/>
                </a:lnTo>
                <a:lnTo>
                  <a:pt x="3178" y="10461"/>
                </a:lnTo>
                <a:lnTo>
                  <a:pt x="3075" y="10370"/>
                </a:lnTo>
                <a:lnTo>
                  <a:pt x="2973" y="10278"/>
                </a:lnTo>
                <a:lnTo>
                  <a:pt x="2872" y="10184"/>
                </a:lnTo>
                <a:lnTo>
                  <a:pt x="2772" y="10089"/>
                </a:lnTo>
                <a:lnTo>
                  <a:pt x="2674" y="9993"/>
                </a:lnTo>
                <a:lnTo>
                  <a:pt x="2577" y="9896"/>
                </a:lnTo>
                <a:lnTo>
                  <a:pt x="2481" y="9797"/>
                </a:lnTo>
                <a:lnTo>
                  <a:pt x="2386" y="9698"/>
                </a:lnTo>
                <a:lnTo>
                  <a:pt x="2294" y="9596"/>
                </a:lnTo>
                <a:lnTo>
                  <a:pt x="2201" y="9495"/>
                </a:lnTo>
                <a:lnTo>
                  <a:pt x="2111" y="9391"/>
                </a:lnTo>
                <a:lnTo>
                  <a:pt x="2022" y="9286"/>
                </a:lnTo>
                <a:lnTo>
                  <a:pt x="1935" y="9181"/>
                </a:lnTo>
                <a:lnTo>
                  <a:pt x="1848" y="9074"/>
                </a:lnTo>
                <a:lnTo>
                  <a:pt x="1764" y="8967"/>
                </a:lnTo>
                <a:lnTo>
                  <a:pt x="1680" y="8858"/>
                </a:lnTo>
                <a:lnTo>
                  <a:pt x="1599" y="8748"/>
                </a:lnTo>
                <a:lnTo>
                  <a:pt x="1518" y="8638"/>
                </a:lnTo>
                <a:lnTo>
                  <a:pt x="1440" y="8525"/>
                </a:lnTo>
                <a:lnTo>
                  <a:pt x="1363" y="8412"/>
                </a:lnTo>
                <a:lnTo>
                  <a:pt x="1288" y="8299"/>
                </a:lnTo>
                <a:lnTo>
                  <a:pt x="1214" y="8183"/>
                </a:lnTo>
                <a:lnTo>
                  <a:pt x="1143" y="8068"/>
                </a:lnTo>
                <a:lnTo>
                  <a:pt x="1073" y="7951"/>
                </a:lnTo>
                <a:lnTo>
                  <a:pt x="1004" y="7833"/>
                </a:lnTo>
                <a:lnTo>
                  <a:pt x="938" y="7715"/>
                </a:lnTo>
                <a:lnTo>
                  <a:pt x="874" y="7595"/>
                </a:lnTo>
                <a:lnTo>
                  <a:pt x="811" y="7474"/>
                </a:lnTo>
                <a:lnTo>
                  <a:pt x="750" y="7354"/>
                </a:lnTo>
                <a:lnTo>
                  <a:pt x="692" y="7231"/>
                </a:lnTo>
                <a:lnTo>
                  <a:pt x="634" y="7108"/>
                </a:lnTo>
                <a:lnTo>
                  <a:pt x="579" y="6984"/>
                </a:lnTo>
                <a:lnTo>
                  <a:pt x="527" y="6859"/>
                </a:lnTo>
                <a:lnTo>
                  <a:pt x="475" y="6734"/>
                </a:lnTo>
                <a:lnTo>
                  <a:pt x="426" y="6607"/>
                </a:lnTo>
                <a:lnTo>
                  <a:pt x="380" y="6481"/>
                </a:lnTo>
                <a:lnTo>
                  <a:pt x="334" y="6353"/>
                </a:lnTo>
                <a:lnTo>
                  <a:pt x="292" y="6224"/>
                </a:lnTo>
                <a:lnTo>
                  <a:pt x="292" y="6224"/>
                </a:lnTo>
                <a:lnTo>
                  <a:pt x="271" y="6159"/>
                </a:lnTo>
                <a:lnTo>
                  <a:pt x="252" y="6095"/>
                </a:lnTo>
                <a:lnTo>
                  <a:pt x="233" y="6029"/>
                </a:lnTo>
                <a:lnTo>
                  <a:pt x="215" y="5964"/>
                </a:lnTo>
                <a:lnTo>
                  <a:pt x="197" y="5899"/>
                </a:lnTo>
                <a:lnTo>
                  <a:pt x="180" y="5833"/>
                </a:lnTo>
                <a:lnTo>
                  <a:pt x="164" y="5768"/>
                </a:lnTo>
                <a:lnTo>
                  <a:pt x="148" y="5701"/>
                </a:lnTo>
                <a:lnTo>
                  <a:pt x="133" y="5636"/>
                </a:lnTo>
                <a:lnTo>
                  <a:pt x="119" y="5570"/>
                </a:lnTo>
                <a:lnTo>
                  <a:pt x="106" y="5504"/>
                </a:lnTo>
                <a:lnTo>
                  <a:pt x="93" y="5438"/>
                </a:lnTo>
                <a:lnTo>
                  <a:pt x="82" y="5372"/>
                </a:lnTo>
                <a:lnTo>
                  <a:pt x="71" y="5305"/>
                </a:lnTo>
                <a:lnTo>
                  <a:pt x="61" y="5239"/>
                </a:lnTo>
                <a:lnTo>
                  <a:pt x="51" y="5172"/>
                </a:lnTo>
                <a:lnTo>
                  <a:pt x="43" y="5106"/>
                </a:lnTo>
                <a:lnTo>
                  <a:pt x="35" y="5040"/>
                </a:lnTo>
                <a:lnTo>
                  <a:pt x="28" y="4973"/>
                </a:lnTo>
                <a:lnTo>
                  <a:pt x="21" y="4906"/>
                </a:lnTo>
                <a:lnTo>
                  <a:pt x="16" y="4840"/>
                </a:lnTo>
                <a:lnTo>
                  <a:pt x="11" y="4773"/>
                </a:lnTo>
                <a:lnTo>
                  <a:pt x="7" y="4707"/>
                </a:lnTo>
                <a:lnTo>
                  <a:pt x="4" y="4640"/>
                </a:lnTo>
                <a:lnTo>
                  <a:pt x="2" y="4573"/>
                </a:lnTo>
                <a:lnTo>
                  <a:pt x="1" y="4507"/>
                </a:lnTo>
                <a:lnTo>
                  <a:pt x="0" y="4440"/>
                </a:lnTo>
                <a:lnTo>
                  <a:pt x="0" y="4374"/>
                </a:lnTo>
                <a:lnTo>
                  <a:pt x="1" y="4308"/>
                </a:lnTo>
                <a:lnTo>
                  <a:pt x="3" y="4241"/>
                </a:lnTo>
                <a:lnTo>
                  <a:pt x="6" y="4175"/>
                </a:lnTo>
                <a:lnTo>
                  <a:pt x="10" y="4109"/>
                </a:lnTo>
                <a:lnTo>
                  <a:pt x="14" y="4042"/>
                </a:lnTo>
                <a:lnTo>
                  <a:pt x="20" y="3976"/>
                </a:lnTo>
                <a:lnTo>
                  <a:pt x="26" y="3909"/>
                </a:lnTo>
                <a:lnTo>
                  <a:pt x="33" y="3844"/>
                </a:lnTo>
                <a:lnTo>
                  <a:pt x="41" y="3778"/>
                </a:lnTo>
                <a:lnTo>
                  <a:pt x="50" y="3712"/>
                </a:lnTo>
                <a:lnTo>
                  <a:pt x="59" y="3647"/>
                </a:lnTo>
                <a:lnTo>
                  <a:pt x="70" y="3582"/>
                </a:lnTo>
                <a:lnTo>
                  <a:pt x="82" y="3516"/>
                </a:lnTo>
                <a:lnTo>
                  <a:pt x="94" y="3451"/>
                </a:lnTo>
                <a:lnTo>
                  <a:pt x="107" y="3386"/>
                </a:lnTo>
                <a:lnTo>
                  <a:pt x="122" y="3321"/>
                </a:lnTo>
                <a:lnTo>
                  <a:pt x="137" y="3256"/>
                </a:lnTo>
                <a:lnTo>
                  <a:pt x="153" y="3191"/>
                </a:lnTo>
                <a:lnTo>
                  <a:pt x="171" y="3127"/>
                </a:lnTo>
                <a:lnTo>
                  <a:pt x="189" y="3063"/>
                </a:lnTo>
                <a:lnTo>
                  <a:pt x="208" y="2999"/>
                </a:lnTo>
                <a:lnTo>
                  <a:pt x="228" y="2935"/>
                </a:lnTo>
                <a:lnTo>
                  <a:pt x="249" y="2872"/>
                </a:lnTo>
                <a:lnTo>
                  <a:pt x="270" y="2808"/>
                </a:lnTo>
                <a:lnTo>
                  <a:pt x="293" y="2746"/>
                </a:lnTo>
                <a:lnTo>
                  <a:pt x="317" y="2683"/>
                </a:lnTo>
                <a:lnTo>
                  <a:pt x="343" y="2620"/>
                </a:lnTo>
                <a:lnTo>
                  <a:pt x="368" y="2558"/>
                </a:lnTo>
                <a:lnTo>
                  <a:pt x="395" y="2496"/>
                </a:lnTo>
                <a:lnTo>
                  <a:pt x="423" y="2434"/>
                </a:lnTo>
                <a:lnTo>
                  <a:pt x="451" y="2373"/>
                </a:lnTo>
                <a:lnTo>
                  <a:pt x="481" y="2312"/>
                </a:lnTo>
                <a:lnTo>
                  <a:pt x="512" y="2250"/>
                </a:lnTo>
                <a:lnTo>
                  <a:pt x="544" y="2190"/>
                </a:lnTo>
                <a:lnTo>
                  <a:pt x="577" y="2130"/>
                </a:lnTo>
                <a:lnTo>
                  <a:pt x="611" y="2069"/>
                </a:lnTo>
                <a:lnTo>
                  <a:pt x="611" y="2069"/>
                </a:lnTo>
                <a:lnTo>
                  <a:pt x="636" y="2026"/>
                </a:lnTo>
                <a:lnTo>
                  <a:pt x="662" y="1983"/>
                </a:lnTo>
                <a:lnTo>
                  <a:pt x="688" y="1940"/>
                </a:lnTo>
                <a:lnTo>
                  <a:pt x="716" y="1897"/>
                </a:lnTo>
                <a:lnTo>
                  <a:pt x="743" y="1856"/>
                </a:lnTo>
                <a:lnTo>
                  <a:pt x="771" y="1814"/>
                </a:lnTo>
                <a:lnTo>
                  <a:pt x="799" y="1773"/>
                </a:lnTo>
                <a:lnTo>
                  <a:pt x="827" y="1732"/>
                </a:lnTo>
                <a:lnTo>
                  <a:pt x="887" y="1652"/>
                </a:lnTo>
                <a:lnTo>
                  <a:pt x="947" y="1574"/>
                </a:lnTo>
                <a:lnTo>
                  <a:pt x="1009" y="1497"/>
                </a:lnTo>
                <a:lnTo>
                  <a:pt x="1074" y="1422"/>
                </a:lnTo>
                <a:lnTo>
                  <a:pt x="1139" y="1347"/>
                </a:lnTo>
                <a:lnTo>
                  <a:pt x="1206" y="1276"/>
                </a:lnTo>
                <a:lnTo>
                  <a:pt x="1275" y="1204"/>
                </a:lnTo>
                <a:lnTo>
                  <a:pt x="1344" y="1135"/>
                </a:lnTo>
                <a:lnTo>
                  <a:pt x="1416" y="1067"/>
                </a:lnTo>
                <a:lnTo>
                  <a:pt x="1488" y="1000"/>
                </a:lnTo>
                <a:lnTo>
                  <a:pt x="1562" y="935"/>
                </a:lnTo>
                <a:lnTo>
                  <a:pt x="1637" y="871"/>
                </a:lnTo>
                <a:lnTo>
                  <a:pt x="1713" y="808"/>
                </a:lnTo>
                <a:lnTo>
                  <a:pt x="1791" y="747"/>
                </a:lnTo>
                <a:lnTo>
                  <a:pt x="1869" y="687"/>
                </a:lnTo>
                <a:lnTo>
                  <a:pt x="1949" y="627"/>
                </a:lnTo>
                <a:lnTo>
                  <a:pt x="2029" y="569"/>
                </a:lnTo>
                <a:lnTo>
                  <a:pt x="2111" y="513"/>
                </a:lnTo>
                <a:lnTo>
                  <a:pt x="2193" y="457"/>
                </a:lnTo>
                <a:lnTo>
                  <a:pt x="2277" y="402"/>
                </a:lnTo>
                <a:lnTo>
                  <a:pt x="2360" y="349"/>
                </a:lnTo>
                <a:lnTo>
                  <a:pt x="2444" y="296"/>
                </a:lnTo>
                <a:lnTo>
                  <a:pt x="2530" y="244"/>
                </a:lnTo>
                <a:lnTo>
                  <a:pt x="2615" y="194"/>
                </a:lnTo>
                <a:lnTo>
                  <a:pt x="2702" y="144"/>
                </a:lnTo>
                <a:lnTo>
                  <a:pt x="2789" y="95"/>
                </a:lnTo>
                <a:lnTo>
                  <a:pt x="2877" y="47"/>
                </a:lnTo>
                <a:lnTo>
                  <a:pt x="2964" y="0"/>
                </a:lnTo>
                <a:lnTo>
                  <a:pt x="2964" y="0"/>
                </a:lnTo>
                <a:close/>
              </a:path>
            </a:pathLst>
          </a:custGeom>
          <a:solidFill>
            <a:srgbClr val="0070C0"/>
          </a:solidFill>
          <a:ln>
            <a:noFill/>
          </a:ln>
          <a:effectLst>
            <a:outerShdw blurRad="149987" dist="250190" dir="8460000" algn="ctr">
              <a:srgbClr val="000000">
                <a:alpha val="28000"/>
              </a:srgbClr>
            </a:outerShdw>
          </a:effectLst>
        </p:spPr>
        <p:txBody>
          <a:bodyPr vert="horz" wrap="square" lIns="86692" tIns="43346" rIns="86692" bIns="43346" numCol="1" anchor="t" anchorCtr="0" compatLnSpc="1"/>
          <a:lstStyle/>
          <a:p>
            <a:pPr>
              <a:lnSpc>
                <a:spcPct val="130000"/>
              </a:lnSpc>
            </a:pPr>
            <a:endParaRPr lang="en-US" sz="1325">
              <a:solidFill>
                <a:prstClr val="black"/>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0" name="Freeform 8"/>
          <p:cNvSpPr/>
          <p:nvPr/>
        </p:nvSpPr>
        <p:spPr bwMode="auto">
          <a:xfrm>
            <a:off x="4077946" y="2382090"/>
            <a:ext cx="1826624" cy="1747169"/>
          </a:xfrm>
          <a:custGeom>
            <a:avLst/>
            <a:gdLst>
              <a:gd name="T0" fmla="*/ 10987 w 11035"/>
              <a:gd name="T1" fmla="*/ 1789 h 10555"/>
              <a:gd name="T2" fmla="*/ 10833 w 11035"/>
              <a:gd name="T3" fmla="*/ 1770 h 10555"/>
              <a:gd name="T4" fmla="*/ 10647 w 11035"/>
              <a:gd name="T5" fmla="*/ 1808 h 10555"/>
              <a:gd name="T6" fmla="*/ 10357 w 11035"/>
              <a:gd name="T7" fmla="*/ 1934 h 10555"/>
              <a:gd name="T8" fmla="*/ 10237 w 11035"/>
              <a:gd name="T9" fmla="*/ 2030 h 10555"/>
              <a:gd name="T10" fmla="*/ 10044 w 11035"/>
              <a:gd name="T11" fmla="*/ 2277 h 10555"/>
              <a:gd name="T12" fmla="*/ 9901 w 11035"/>
              <a:gd name="T13" fmla="*/ 2592 h 10555"/>
              <a:gd name="T14" fmla="*/ 9736 w 11035"/>
              <a:gd name="T15" fmla="*/ 3168 h 10555"/>
              <a:gd name="T16" fmla="*/ 9639 w 11035"/>
              <a:gd name="T17" fmla="*/ 3485 h 10555"/>
              <a:gd name="T18" fmla="*/ 9506 w 11035"/>
              <a:gd name="T19" fmla="*/ 3792 h 10555"/>
              <a:gd name="T20" fmla="*/ 9215 w 11035"/>
              <a:gd name="T21" fmla="*/ 4295 h 10555"/>
              <a:gd name="T22" fmla="*/ 8869 w 11035"/>
              <a:gd name="T23" fmla="*/ 4758 h 10555"/>
              <a:gd name="T24" fmla="*/ 8388 w 11035"/>
              <a:gd name="T25" fmla="*/ 5254 h 10555"/>
              <a:gd name="T26" fmla="*/ 7837 w 11035"/>
              <a:gd name="T27" fmla="*/ 5668 h 10555"/>
              <a:gd name="T28" fmla="*/ 7273 w 11035"/>
              <a:gd name="T29" fmla="*/ 5967 h 10555"/>
              <a:gd name="T30" fmla="*/ 6952 w 11035"/>
              <a:gd name="T31" fmla="*/ 6089 h 10555"/>
              <a:gd name="T32" fmla="*/ 6619 w 11035"/>
              <a:gd name="T33" fmla="*/ 6183 h 10555"/>
              <a:gd name="T34" fmla="*/ 6277 w 11035"/>
              <a:gd name="T35" fmla="*/ 6247 h 10555"/>
              <a:gd name="T36" fmla="*/ 5038 w 11035"/>
              <a:gd name="T37" fmla="*/ 6416 h 10555"/>
              <a:gd name="T38" fmla="*/ 4262 w 11035"/>
              <a:gd name="T39" fmla="*/ 6557 h 10555"/>
              <a:gd name="T40" fmla="*/ 3507 w 11035"/>
              <a:gd name="T41" fmla="*/ 6761 h 10555"/>
              <a:gd name="T42" fmla="*/ 2933 w 11035"/>
              <a:gd name="T43" fmla="*/ 6988 h 10555"/>
              <a:gd name="T44" fmla="*/ 2579 w 11035"/>
              <a:gd name="T45" fmla="*/ 7170 h 10555"/>
              <a:gd name="T46" fmla="*/ 2235 w 11035"/>
              <a:gd name="T47" fmla="*/ 7386 h 10555"/>
              <a:gd name="T48" fmla="*/ 1902 w 11035"/>
              <a:gd name="T49" fmla="*/ 7642 h 10555"/>
              <a:gd name="T50" fmla="*/ 1581 w 11035"/>
              <a:gd name="T51" fmla="*/ 7939 h 10555"/>
              <a:gd name="T52" fmla="*/ 1274 w 11035"/>
              <a:gd name="T53" fmla="*/ 8282 h 10555"/>
              <a:gd name="T54" fmla="*/ 982 w 11035"/>
              <a:gd name="T55" fmla="*/ 8677 h 10555"/>
              <a:gd name="T56" fmla="*/ 705 w 11035"/>
              <a:gd name="T57" fmla="*/ 9125 h 10555"/>
              <a:gd name="T58" fmla="*/ 445 w 11035"/>
              <a:gd name="T59" fmla="*/ 9632 h 10555"/>
              <a:gd name="T60" fmla="*/ 202 w 11035"/>
              <a:gd name="T61" fmla="*/ 10200 h 10555"/>
              <a:gd name="T62" fmla="*/ 78 w 11035"/>
              <a:gd name="T63" fmla="*/ 10528 h 10555"/>
              <a:gd name="T64" fmla="*/ 75 w 11035"/>
              <a:gd name="T65" fmla="*/ 10346 h 10555"/>
              <a:gd name="T66" fmla="*/ 16 w 11035"/>
              <a:gd name="T67" fmla="*/ 9990 h 10555"/>
              <a:gd name="T68" fmla="*/ 0 w 11035"/>
              <a:gd name="T69" fmla="*/ 9443 h 10555"/>
              <a:gd name="T70" fmla="*/ 30 w 11035"/>
              <a:gd name="T71" fmla="*/ 8718 h 10555"/>
              <a:gd name="T72" fmla="*/ 105 w 11035"/>
              <a:gd name="T73" fmla="*/ 8039 h 10555"/>
              <a:gd name="T74" fmla="*/ 279 w 11035"/>
              <a:gd name="T75" fmla="*/ 7112 h 10555"/>
              <a:gd name="T76" fmla="*/ 534 w 11035"/>
              <a:gd name="T77" fmla="*/ 6194 h 10555"/>
              <a:gd name="T78" fmla="*/ 870 w 11035"/>
              <a:gd name="T79" fmla="*/ 5294 h 10555"/>
              <a:gd name="T80" fmla="*/ 1283 w 11035"/>
              <a:gd name="T81" fmla="*/ 4425 h 10555"/>
              <a:gd name="T82" fmla="*/ 1772 w 11035"/>
              <a:gd name="T83" fmla="*/ 3596 h 10555"/>
              <a:gd name="T84" fmla="*/ 2332 w 11035"/>
              <a:gd name="T85" fmla="*/ 2819 h 10555"/>
              <a:gd name="T86" fmla="*/ 2964 w 11035"/>
              <a:gd name="T87" fmla="*/ 2103 h 10555"/>
              <a:gd name="T88" fmla="*/ 3663 w 11035"/>
              <a:gd name="T89" fmla="*/ 1459 h 10555"/>
              <a:gd name="T90" fmla="*/ 4314 w 11035"/>
              <a:gd name="T91" fmla="*/ 974 h 10555"/>
              <a:gd name="T92" fmla="*/ 4717 w 11035"/>
              <a:gd name="T93" fmla="*/ 723 h 10555"/>
              <a:gd name="T94" fmla="*/ 5135 w 11035"/>
              <a:gd name="T95" fmla="*/ 507 h 10555"/>
              <a:gd name="T96" fmla="*/ 5568 w 11035"/>
              <a:gd name="T97" fmla="*/ 325 h 10555"/>
              <a:gd name="T98" fmla="*/ 6011 w 11035"/>
              <a:gd name="T99" fmla="*/ 181 h 10555"/>
              <a:gd name="T100" fmla="*/ 6465 w 11035"/>
              <a:gd name="T101" fmla="*/ 78 h 10555"/>
              <a:gd name="T102" fmla="*/ 6924 w 11035"/>
              <a:gd name="T103" fmla="*/ 17 h 10555"/>
              <a:gd name="T104" fmla="*/ 7390 w 11035"/>
              <a:gd name="T105" fmla="*/ 1 h 10555"/>
              <a:gd name="T106" fmla="*/ 7859 w 11035"/>
              <a:gd name="T107" fmla="*/ 34 h 10555"/>
              <a:gd name="T108" fmla="*/ 8328 w 11035"/>
              <a:gd name="T109" fmla="*/ 116 h 10555"/>
              <a:gd name="T110" fmla="*/ 8637 w 11035"/>
              <a:gd name="T111" fmla="*/ 199 h 10555"/>
              <a:gd name="T112" fmla="*/ 9146 w 11035"/>
              <a:gd name="T113" fmla="*/ 398 h 10555"/>
              <a:gd name="T114" fmla="*/ 9748 w 11035"/>
              <a:gd name="T115" fmla="*/ 733 h 10555"/>
              <a:gd name="T116" fmla="*/ 10306 w 11035"/>
              <a:gd name="T117" fmla="*/ 1144 h 10555"/>
              <a:gd name="T118" fmla="*/ 10824 w 11035"/>
              <a:gd name="T119" fmla="*/ 1610 h 10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035" h="10555">
                <a:moveTo>
                  <a:pt x="11035" y="1823"/>
                </a:moveTo>
                <a:lnTo>
                  <a:pt x="11035" y="1823"/>
                </a:lnTo>
                <a:lnTo>
                  <a:pt x="11028" y="1815"/>
                </a:lnTo>
                <a:lnTo>
                  <a:pt x="11021" y="1809"/>
                </a:lnTo>
                <a:lnTo>
                  <a:pt x="11013" y="1803"/>
                </a:lnTo>
                <a:lnTo>
                  <a:pt x="11005" y="1798"/>
                </a:lnTo>
                <a:lnTo>
                  <a:pt x="10987" y="1789"/>
                </a:lnTo>
                <a:lnTo>
                  <a:pt x="10968" y="1782"/>
                </a:lnTo>
                <a:lnTo>
                  <a:pt x="10948" y="1776"/>
                </a:lnTo>
                <a:lnTo>
                  <a:pt x="10927" y="1772"/>
                </a:lnTo>
                <a:lnTo>
                  <a:pt x="10905" y="1770"/>
                </a:lnTo>
                <a:lnTo>
                  <a:pt x="10882" y="1769"/>
                </a:lnTo>
                <a:lnTo>
                  <a:pt x="10858" y="1769"/>
                </a:lnTo>
                <a:lnTo>
                  <a:pt x="10833" y="1770"/>
                </a:lnTo>
                <a:lnTo>
                  <a:pt x="10806" y="1773"/>
                </a:lnTo>
                <a:lnTo>
                  <a:pt x="10780" y="1777"/>
                </a:lnTo>
                <a:lnTo>
                  <a:pt x="10754" y="1781"/>
                </a:lnTo>
                <a:lnTo>
                  <a:pt x="10728" y="1787"/>
                </a:lnTo>
                <a:lnTo>
                  <a:pt x="10701" y="1793"/>
                </a:lnTo>
                <a:lnTo>
                  <a:pt x="10674" y="1800"/>
                </a:lnTo>
                <a:lnTo>
                  <a:pt x="10647" y="1808"/>
                </a:lnTo>
                <a:lnTo>
                  <a:pt x="10620" y="1816"/>
                </a:lnTo>
                <a:lnTo>
                  <a:pt x="10568" y="1836"/>
                </a:lnTo>
                <a:lnTo>
                  <a:pt x="10518" y="1855"/>
                </a:lnTo>
                <a:lnTo>
                  <a:pt x="10471" y="1875"/>
                </a:lnTo>
                <a:lnTo>
                  <a:pt x="10427" y="1896"/>
                </a:lnTo>
                <a:lnTo>
                  <a:pt x="10389" y="1916"/>
                </a:lnTo>
                <a:lnTo>
                  <a:pt x="10357" y="1934"/>
                </a:lnTo>
                <a:lnTo>
                  <a:pt x="10332" y="1951"/>
                </a:lnTo>
                <a:lnTo>
                  <a:pt x="10332" y="1951"/>
                </a:lnTo>
                <a:lnTo>
                  <a:pt x="10312" y="1966"/>
                </a:lnTo>
                <a:lnTo>
                  <a:pt x="10293" y="1981"/>
                </a:lnTo>
                <a:lnTo>
                  <a:pt x="10273" y="1997"/>
                </a:lnTo>
                <a:lnTo>
                  <a:pt x="10255" y="2014"/>
                </a:lnTo>
                <a:lnTo>
                  <a:pt x="10237" y="2030"/>
                </a:lnTo>
                <a:lnTo>
                  <a:pt x="10220" y="2047"/>
                </a:lnTo>
                <a:lnTo>
                  <a:pt x="10186" y="2082"/>
                </a:lnTo>
                <a:lnTo>
                  <a:pt x="10155" y="2118"/>
                </a:lnTo>
                <a:lnTo>
                  <a:pt x="10125" y="2156"/>
                </a:lnTo>
                <a:lnTo>
                  <a:pt x="10096" y="2196"/>
                </a:lnTo>
                <a:lnTo>
                  <a:pt x="10069" y="2236"/>
                </a:lnTo>
                <a:lnTo>
                  <a:pt x="10044" y="2277"/>
                </a:lnTo>
                <a:lnTo>
                  <a:pt x="10020" y="2319"/>
                </a:lnTo>
                <a:lnTo>
                  <a:pt x="9998" y="2364"/>
                </a:lnTo>
                <a:lnTo>
                  <a:pt x="9977" y="2408"/>
                </a:lnTo>
                <a:lnTo>
                  <a:pt x="9957" y="2453"/>
                </a:lnTo>
                <a:lnTo>
                  <a:pt x="9936" y="2498"/>
                </a:lnTo>
                <a:lnTo>
                  <a:pt x="9918" y="2545"/>
                </a:lnTo>
                <a:lnTo>
                  <a:pt x="9901" y="2592"/>
                </a:lnTo>
                <a:lnTo>
                  <a:pt x="9885" y="2639"/>
                </a:lnTo>
                <a:lnTo>
                  <a:pt x="9869" y="2687"/>
                </a:lnTo>
                <a:lnTo>
                  <a:pt x="9854" y="2736"/>
                </a:lnTo>
                <a:lnTo>
                  <a:pt x="9840" y="2784"/>
                </a:lnTo>
                <a:lnTo>
                  <a:pt x="9813" y="2880"/>
                </a:lnTo>
                <a:lnTo>
                  <a:pt x="9787" y="2977"/>
                </a:lnTo>
                <a:lnTo>
                  <a:pt x="9736" y="3168"/>
                </a:lnTo>
                <a:lnTo>
                  <a:pt x="9711" y="3261"/>
                </a:lnTo>
                <a:lnTo>
                  <a:pt x="9698" y="3306"/>
                </a:lnTo>
                <a:lnTo>
                  <a:pt x="9684" y="3350"/>
                </a:lnTo>
                <a:lnTo>
                  <a:pt x="9684" y="3350"/>
                </a:lnTo>
                <a:lnTo>
                  <a:pt x="9670" y="3395"/>
                </a:lnTo>
                <a:lnTo>
                  <a:pt x="9655" y="3439"/>
                </a:lnTo>
                <a:lnTo>
                  <a:pt x="9639" y="3485"/>
                </a:lnTo>
                <a:lnTo>
                  <a:pt x="9622" y="3529"/>
                </a:lnTo>
                <a:lnTo>
                  <a:pt x="9605" y="3573"/>
                </a:lnTo>
                <a:lnTo>
                  <a:pt x="9585" y="3617"/>
                </a:lnTo>
                <a:lnTo>
                  <a:pt x="9567" y="3662"/>
                </a:lnTo>
                <a:lnTo>
                  <a:pt x="9547" y="3706"/>
                </a:lnTo>
                <a:lnTo>
                  <a:pt x="9527" y="3749"/>
                </a:lnTo>
                <a:lnTo>
                  <a:pt x="9506" y="3792"/>
                </a:lnTo>
                <a:lnTo>
                  <a:pt x="9485" y="3836"/>
                </a:lnTo>
                <a:lnTo>
                  <a:pt x="9463" y="3879"/>
                </a:lnTo>
                <a:lnTo>
                  <a:pt x="9418" y="3964"/>
                </a:lnTo>
                <a:lnTo>
                  <a:pt x="9369" y="4049"/>
                </a:lnTo>
                <a:lnTo>
                  <a:pt x="9320" y="4132"/>
                </a:lnTo>
                <a:lnTo>
                  <a:pt x="9269" y="4214"/>
                </a:lnTo>
                <a:lnTo>
                  <a:pt x="9215" y="4295"/>
                </a:lnTo>
                <a:lnTo>
                  <a:pt x="9161" y="4375"/>
                </a:lnTo>
                <a:lnTo>
                  <a:pt x="9106" y="4454"/>
                </a:lnTo>
                <a:lnTo>
                  <a:pt x="9048" y="4531"/>
                </a:lnTo>
                <a:lnTo>
                  <a:pt x="8991" y="4607"/>
                </a:lnTo>
                <a:lnTo>
                  <a:pt x="8933" y="4681"/>
                </a:lnTo>
                <a:lnTo>
                  <a:pt x="8933" y="4681"/>
                </a:lnTo>
                <a:lnTo>
                  <a:pt x="8869" y="4758"/>
                </a:lnTo>
                <a:lnTo>
                  <a:pt x="8805" y="4833"/>
                </a:lnTo>
                <a:lnTo>
                  <a:pt x="8740" y="4908"/>
                </a:lnTo>
                <a:lnTo>
                  <a:pt x="8672" y="4980"/>
                </a:lnTo>
                <a:lnTo>
                  <a:pt x="8603" y="5050"/>
                </a:lnTo>
                <a:lnTo>
                  <a:pt x="8533" y="5120"/>
                </a:lnTo>
                <a:lnTo>
                  <a:pt x="8460" y="5188"/>
                </a:lnTo>
                <a:lnTo>
                  <a:pt x="8388" y="5254"/>
                </a:lnTo>
                <a:lnTo>
                  <a:pt x="8312" y="5319"/>
                </a:lnTo>
                <a:lnTo>
                  <a:pt x="8237" y="5381"/>
                </a:lnTo>
                <a:lnTo>
                  <a:pt x="8159" y="5443"/>
                </a:lnTo>
                <a:lnTo>
                  <a:pt x="8080" y="5502"/>
                </a:lnTo>
                <a:lnTo>
                  <a:pt x="8000" y="5559"/>
                </a:lnTo>
                <a:lnTo>
                  <a:pt x="7919" y="5615"/>
                </a:lnTo>
                <a:lnTo>
                  <a:pt x="7837" y="5668"/>
                </a:lnTo>
                <a:lnTo>
                  <a:pt x="7753" y="5719"/>
                </a:lnTo>
                <a:lnTo>
                  <a:pt x="7669" y="5769"/>
                </a:lnTo>
                <a:lnTo>
                  <a:pt x="7582" y="5817"/>
                </a:lnTo>
                <a:lnTo>
                  <a:pt x="7496" y="5862"/>
                </a:lnTo>
                <a:lnTo>
                  <a:pt x="7407" y="5905"/>
                </a:lnTo>
                <a:lnTo>
                  <a:pt x="7319" y="5946"/>
                </a:lnTo>
                <a:lnTo>
                  <a:pt x="7273" y="5967"/>
                </a:lnTo>
                <a:lnTo>
                  <a:pt x="7228" y="5986"/>
                </a:lnTo>
                <a:lnTo>
                  <a:pt x="7183" y="6005"/>
                </a:lnTo>
                <a:lnTo>
                  <a:pt x="7137" y="6023"/>
                </a:lnTo>
                <a:lnTo>
                  <a:pt x="7091" y="6040"/>
                </a:lnTo>
                <a:lnTo>
                  <a:pt x="7045" y="6057"/>
                </a:lnTo>
                <a:lnTo>
                  <a:pt x="6998" y="6073"/>
                </a:lnTo>
                <a:lnTo>
                  <a:pt x="6952" y="6089"/>
                </a:lnTo>
                <a:lnTo>
                  <a:pt x="6904" y="6104"/>
                </a:lnTo>
                <a:lnTo>
                  <a:pt x="6858" y="6119"/>
                </a:lnTo>
                <a:lnTo>
                  <a:pt x="6811" y="6133"/>
                </a:lnTo>
                <a:lnTo>
                  <a:pt x="6762" y="6147"/>
                </a:lnTo>
                <a:lnTo>
                  <a:pt x="6715" y="6160"/>
                </a:lnTo>
                <a:lnTo>
                  <a:pt x="6667" y="6172"/>
                </a:lnTo>
                <a:lnTo>
                  <a:pt x="6619" y="6183"/>
                </a:lnTo>
                <a:lnTo>
                  <a:pt x="6570" y="6194"/>
                </a:lnTo>
                <a:lnTo>
                  <a:pt x="6522" y="6205"/>
                </a:lnTo>
                <a:lnTo>
                  <a:pt x="6474" y="6214"/>
                </a:lnTo>
                <a:lnTo>
                  <a:pt x="6425" y="6223"/>
                </a:lnTo>
                <a:lnTo>
                  <a:pt x="6375" y="6232"/>
                </a:lnTo>
                <a:lnTo>
                  <a:pt x="6326" y="6240"/>
                </a:lnTo>
                <a:lnTo>
                  <a:pt x="6277" y="6247"/>
                </a:lnTo>
                <a:lnTo>
                  <a:pt x="6277" y="6247"/>
                </a:lnTo>
                <a:lnTo>
                  <a:pt x="6050" y="6277"/>
                </a:lnTo>
                <a:lnTo>
                  <a:pt x="5825" y="6306"/>
                </a:lnTo>
                <a:lnTo>
                  <a:pt x="5600" y="6337"/>
                </a:lnTo>
                <a:lnTo>
                  <a:pt x="5375" y="6367"/>
                </a:lnTo>
                <a:lnTo>
                  <a:pt x="5150" y="6399"/>
                </a:lnTo>
                <a:lnTo>
                  <a:pt x="5038" y="6416"/>
                </a:lnTo>
                <a:lnTo>
                  <a:pt x="4926" y="6433"/>
                </a:lnTo>
                <a:lnTo>
                  <a:pt x="4815" y="6451"/>
                </a:lnTo>
                <a:lnTo>
                  <a:pt x="4704" y="6470"/>
                </a:lnTo>
                <a:lnTo>
                  <a:pt x="4593" y="6490"/>
                </a:lnTo>
                <a:lnTo>
                  <a:pt x="4482" y="6511"/>
                </a:lnTo>
                <a:lnTo>
                  <a:pt x="4372" y="6533"/>
                </a:lnTo>
                <a:lnTo>
                  <a:pt x="4262" y="6557"/>
                </a:lnTo>
                <a:lnTo>
                  <a:pt x="4153" y="6581"/>
                </a:lnTo>
                <a:lnTo>
                  <a:pt x="4044" y="6607"/>
                </a:lnTo>
                <a:lnTo>
                  <a:pt x="3935" y="6634"/>
                </a:lnTo>
                <a:lnTo>
                  <a:pt x="3828" y="6663"/>
                </a:lnTo>
                <a:lnTo>
                  <a:pt x="3720" y="6695"/>
                </a:lnTo>
                <a:lnTo>
                  <a:pt x="3613" y="6727"/>
                </a:lnTo>
                <a:lnTo>
                  <a:pt x="3507" y="6761"/>
                </a:lnTo>
                <a:lnTo>
                  <a:pt x="3400" y="6797"/>
                </a:lnTo>
                <a:lnTo>
                  <a:pt x="3296" y="6836"/>
                </a:lnTo>
                <a:lnTo>
                  <a:pt x="3191" y="6877"/>
                </a:lnTo>
                <a:lnTo>
                  <a:pt x="3088" y="6919"/>
                </a:lnTo>
                <a:lnTo>
                  <a:pt x="3035" y="6942"/>
                </a:lnTo>
                <a:lnTo>
                  <a:pt x="2984" y="6964"/>
                </a:lnTo>
                <a:lnTo>
                  <a:pt x="2933" y="6988"/>
                </a:lnTo>
                <a:lnTo>
                  <a:pt x="2881" y="7012"/>
                </a:lnTo>
                <a:lnTo>
                  <a:pt x="2830" y="7036"/>
                </a:lnTo>
                <a:lnTo>
                  <a:pt x="2780" y="7062"/>
                </a:lnTo>
                <a:lnTo>
                  <a:pt x="2730" y="7088"/>
                </a:lnTo>
                <a:lnTo>
                  <a:pt x="2679" y="7115"/>
                </a:lnTo>
                <a:lnTo>
                  <a:pt x="2629" y="7142"/>
                </a:lnTo>
                <a:lnTo>
                  <a:pt x="2579" y="7170"/>
                </a:lnTo>
                <a:lnTo>
                  <a:pt x="2528" y="7199"/>
                </a:lnTo>
                <a:lnTo>
                  <a:pt x="2479" y="7229"/>
                </a:lnTo>
                <a:lnTo>
                  <a:pt x="2430" y="7259"/>
                </a:lnTo>
                <a:lnTo>
                  <a:pt x="2381" y="7290"/>
                </a:lnTo>
                <a:lnTo>
                  <a:pt x="2332" y="7321"/>
                </a:lnTo>
                <a:lnTo>
                  <a:pt x="2283" y="7353"/>
                </a:lnTo>
                <a:lnTo>
                  <a:pt x="2235" y="7386"/>
                </a:lnTo>
                <a:lnTo>
                  <a:pt x="2186" y="7421"/>
                </a:lnTo>
                <a:lnTo>
                  <a:pt x="2138" y="7456"/>
                </a:lnTo>
                <a:lnTo>
                  <a:pt x="2091" y="7491"/>
                </a:lnTo>
                <a:lnTo>
                  <a:pt x="2043" y="7527"/>
                </a:lnTo>
                <a:lnTo>
                  <a:pt x="1995" y="7564"/>
                </a:lnTo>
                <a:lnTo>
                  <a:pt x="1949" y="7603"/>
                </a:lnTo>
                <a:lnTo>
                  <a:pt x="1902" y="7642"/>
                </a:lnTo>
                <a:lnTo>
                  <a:pt x="1856" y="7682"/>
                </a:lnTo>
                <a:lnTo>
                  <a:pt x="1809" y="7722"/>
                </a:lnTo>
                <a:lnTo>
                  <a:pt x="1763" y="7764"/>
                </a:lnTo>
                <a:lnTo>
                  <a:pt x="1717" y="7806"/>
                </a:lnTo>
                <a:lnTo>
                  <a:pt x="1672" y="7850"/>
                </a:lnTo>
                <a:lnTo>
                  <a:pt x="1626" y="7894"/>
                </a:lnTo>
                <a:lnTo>
                  <a:pt x="1581" y="7939"/>
                </a:lnTo>
                <a:lnTo>
                  <a:pt x="1537" y="7985"/>
                </a:lnTo>
                <a:lnTo>
                  <a:pt x="1492" y="8032"/>
                </a:lnTo>
                <a:lnTo>
                  <a:pt x="1448" y="8080"/>
                </a:lnTo>
                <a:lnTo>
                  <a:pt x="1404" y="8130"/>
                </a:lnTo>
                <a:lnTo>
                  <a:pt x="1361" y="8180"/>
                </a:lnTo>
                <a:lnTo>
                  <a:pt x="1317" y="8230"/>
                </a:lnTo>
                <a:lnTo>
                  <a:pt x="1274" y="8282"/>
                </a:lnTo>
                <a:lnTo>
                  <a:pt x="1232" y="8336"/>
                </a:lnTo>
                <a:lnTo>
                  <a:pt x="1189" y="8390"/>
                </a:lnTo>
                <a:lnTo>
                  <a:pt x="1148" y="8445"/>
                </a:lnTo>
                <a:lnTo>
                  <a:pt x="1105" y="8502"/>
                </a:lnTo>
                <a:lnTo>
                  <a:pt x="1064" y="8559"/>
                </a:lnTo>
                <a:lnTo>
                  <a:pt x="1023" y="8617"/>
                </a:lnTo>
                <a:lnTo>
                  <a:pt x="982" y="8677"/>
                </a:lnTo>
                <a:lnTo>
                  <a:pt x="941" y="8737"/>
                </a:lnTo>
                <a:lnTo>
                  <a:pt x="901" y="8799"/>
                </a:lnTo>
                <a:lnTo>
                  <a:pt x="861" y="8862"/>
                </a:lnTo>
                <a:lnTo>
                  <a:pt x="822" y="8926"/>
                </a:lnTo>
                <a:lnTo>
                  <a:pt x="782" y="8991"/>
                </a:lnTo>
                <a:lnTo>
                  <a:pt x="743" y="9058"/>
                </a:lnTo>
                <a:lnTo>
                  <a:pt x="705" y="9125"/>
                </a:lnTo>
                <a:lnTo>
                  <a:pt x="667" y="9193"/>
                </a:lnTo>
                <a:lnTo>
                  <a:pt x="629" y="9264"/>
                </a:lnTo>
                <a:lnTo>
                  <a:pt x="591" y="9334"/>
                </a:lnTo>
                <a:lnTo>
                  <a:pt x="554" y="9407"/>
                </a:lnTo>
                <a:lnTo>
                  <a:pt x="517" y="9480"/>
                </a:lnTo>
                <a:lnTo>
                  <a:pt x="481" y="9555"/>
                </a:lnTo>
                <a:lnTo>
                  <a:pt x="445" y="9632"/>
                </a:lnTo>
                <a:lnTo>
                  <a:pt x="408" y="9708"/>
                </a:lnTo>
                <a:lnTo>
                  <a:pt x="373" y="9788"/>
                </a:lnTo>
                <a:lnTo>
                  <a:pt x="338" y="9867"/>
                </a:lnTo>
                <a:lnTo>
                  <a:pt x="304" y="9949"/>
                </a:lnTo>
                <a:lnTo>
                  <a:pt x="270" y="10031"/>
                </a:lnTo>
                <a:lnTo>
                  <a:pt x="235" y="10116"/>
                </a:lnTo>
                <a:lnTo>
                  <a:pt x="202" y="10200"/>
                </a:lnTo>
                <a:lnTo>
                  <a:pt x="169" y="10287"/>
                </a:lnTo>
                <a:lnTo>
                  <a:pt x="136" y="10375"/>
                </a:lnTo>
                <a:lnTo>
                  <a:pt x="104" y="10465"/>
                </a:lnTo>
                <a:lnTo>
                  <a:pt x="71" y="10555"/>
                </a:lnTo>
                <a:lnTo>
                  <a:pt x="71" y="10555"/>
                </a:lnTo>
                <a:lnTo>
                  <a:pt x="75" y="10542"/>
                </a:lnTo>
                <a:lnTo>
                  <a:pt x="78" y="10528"/>
                </a:lnTo>
                <a:lnTo>
                  <a:pt x="81" y="10513"/>
                </a:lnTo>
                <a:lnTo>
                  <a:pt x="82" y="10497"/>
                </a:lnTo>
                <a:lnTo>
                  <a:pt x="83" y="10480"/>
                </a:lnTo>
                <a:lnTo>
                  <a:pt x="84" y="10463"/>
                </a:lnTo>
                <a:lnTo>
                  <a:pt x="83" y="10425"/>
                </a:lnTo>
                <a:lnTo>
                  <a:pt x="80" y="10386"/>
                </a:lnTo>
                <a:lnTo>
                  <a:pt x="75" y="10346"/>
                </a:lnTo>
                <a:lnTo>
                  <a:pt x="69" y="10304"/>
                </a:lnTo>
                <a:lnTo>
                  <a:pt x="63" y="10261"/>
                </a:lnTo>
                <a:lnTo>
                  <a:pt x="47" y="10176"/>
                </a:lnTo>
                <a:lnTo>
                  <a:pt x="32" y="10095"/>
                </a:lnTo>
                <a:lnTo>
                  <a:pt x="25" y="10057"/>
                </a:lnTo>
                <a:lnTo>
                  <a:pt x="20" y="10022"/>
                </a:lnTo>
                <a:lnTo>
                  <a:pt x="16" y="9990"/>
                </a:lnTo>
                <a:lnTo>
                  <a:pt x="13" y="9961"/>
                </a:lnTo>
                <a:lnTo>
                  <a:pt x="13" y="9961"/>
                </a:lnTo>
                <a:lnTo>
                  <a:pt x="8" y="9857"/>
                </a:lnTo>
                <a:lnTo>
                  <a:pt x="4" y="9754"/>
                </a:lnTo>
                <a:lnTo>
                  <a:pt x="2" y="9650"/>
                </a:lnTo>
                <a:lnTo>
                  <a:pt x="1" y="9546"/>
                </a:lnTo>
                <a:lnTo>
                  <a:pt x="0" y="9443"/>
                </a:lnTo>
                <a:lnTo>
                  <a:pt x="1" y="9339"/>
                </a:lnTo>
                <a:lnTo>
                  <a:pt x="3" y="9236"/>
                </a:lnTo>
                <a:lnTo>
                  <a:pt x="7" y="9132"/>
                </a:lnTo>
                <a:lnTo>
                  <a:pt x="11" y="9028"/>
                </a:lnTo>
                <a:lnTo>
                  <a:pt x="16" y="8924"/>
                </a:lnTo>
                <a:lnTo>
                  <a:pt x="23" y="8820"/>
                </a:lnTo>
                <a:lnTo>
                  <a:pt x="30" y="8718"/>
                </a:lnTo>
                <a:lnTo>
                  <a:pt x="38" y="8614"/>
                </a:lnTo>
                <a:lnTo>
                  <a:pt x="48" y="8511"/>
                </a:lnTo>
                <a:lnTo>
                  <a:pt x="58" y="8407"/>
                </a:lnTo>
                <a:lnTo>
                  <a:pt x="70" y="8305"/>
                </a:lnTo>
                <a:lnTo>
                  <a:pt x="70" y="8305"/>
                </a:lnTo>
                <a:lnTo>
                  <a:pt x="86" y="8172"/>
                </a:lnTo>
                <a:lnTo>
                  <a:pt x="105" y="8039"/>
                </a:lnTo>
                <a:lnTo>
                  <a:pt x="124" y="7906"/>
                </a:lnTo>
                <a:lnTo>
                  <a:pt x="146" y="7775"/>
                </a:lnTo>
                <a:lnTo>
                  <a:pt x="169" y="7642"/>
                </a:lnTo>
                <a:lnTo>
                  <a:pt x="194" y="7509"/>
                </a:lnTo>
                <a:lnTo>
                  <a:pt x="220" y="7376"/>
                </a:lnTo>
                <a:lnTo>
                  <a:pt x="248" y="7245"/>
                </a:lnTo>
                <a:lnTo>
                  <a:pt x="279" y="7112"/>
                </a:lnTo>
                <a:lnTo>
                  <a:pt x="310" y="6980"/>
                </a:lnTo>
                <a:lnTo>
                  <a:pt x="343" y="6848"/>
                </a:lnTo>
                <a:lnTo>
                  <a:pt x="378" y="6717"/>
                </a:lnTo>
                <a:lnTo>
                  <a:pt x="414" y="6585"/>
                </a:lnTo>
                <a:lnTo>
                  <a:pt x="454" y="6454"/>
                </a:lnTo>
                <a:lnTo>
                  <a:pt x="493" y="6324"/>
                </a:lnTo>
                <a:lnTo>
                  <a:pt x="534" y="6194"/>
                </a:lnTo>
                <a:lnTo>
                  <a:pt x="577" y="6063"/>
                </a:lnTo>
                <a:lnTo>
                  <a:pt x="623" y="5934"/>
                </a:lnTo>
                <a:lnTo>
                  <a:pt x="669" y="5805"/>
                </a:lnTo>
                <a:lnTo>
                  <a:pt x="717" y="5676"/>
                </a:lnTo>
                <a:lnTo>
                  <a:pt x="766" y="5548"/>
                </a:lnTo>
                <a:lnTo>
                  <a:pt x="818" y="5421"/>
                </a:lnTo>
                <a:lnTo>
                  <a:pt x="870" y="5294"/>
                </a:lnTo>
                <a:lnTo>
                  <a:pt x="924" y="5168"/>
                </a:lnTo>
                <a:lnTo>
                  <a:pt x="981" y="5042"/>
                </a:lnTo>
                <a:lnTo>
                  <a:pt x="1038" y="4918"/>
                </a:lnTo>
                <a:lnTo>
                  <a:pt x="1097" y="4793"/>
                </a:lnTo>
                <a:lnTo>
                  <a:pt x="1158" y="4669"/>
                </a:lnTo>
                <a:lnTo>
                  <a:pt x="1220" y="4547"/>
                </a:lnTo>
                <a:lnTo>
                  <a:pt x="1283" y="4425"/>
                </a:lnTo>
                <a:lnTo>
                  <a:pt x="1349" y="4303"/>
                </a:lnTo>
                <a:lnTo>
                  <a:pt x="1416" y="4184"/>
                </a:lnTo>
                <a:lnTo>
                  <a:pt x="1483" y="4064"/>
                </a:lnTo>
                <a:lnTo>
                  <a:pt x="1554" y="3945"/>
                </a:lnTo>
                <a:lnTo>
                  <a:pt x="1625" y="3828"/>
                </a:lnTo>
                <a:lnTo>
                  <a:pt x="1698" y="3712"/>
                </a:lnTo>
                <a:lnTo>
                  <a:pt x="1772" y="3596"/>
                </a:lnTo>
                <a:lnTo>
                  <a:pt x="1848" y="3482"/>
                </a:lnTo>
                <a:lnTo>
                  <a:pt x="1925" y="3368"/>
                </a:lnTo>
                <a:lnTo>
                  <a:pt x="2003" y="3256"/>
                </a:lnTo>
                <a:lnTo>
                  <a:pt x="2084" y="3145"/>
                </a:lnTo>
                <a:lnTo>
                  <a:pt x="2165" y="3035"/>
                </a:lnTo>
                <a:lnTo>
                  <a:pt x="2248" y="2926"/>
                </a:lnTo>
                <a:lnTo>
                  <a:pt x="2332" y="2819"/>
                </a:lnTo>
                <a:lnTo>
                  <a:pt x="2419" y="2712"/>
                </a:lnTo>
                <a:lnTo>
                  <a:pt x="2506" y="2607"/>
                </a:lnTo>
                <a:lnTo>
                  <a:pt x="2595" y="2503"/>
                </a:lnTo>
                <a:lnTo>
                  <a:pt x="2685" y="2402"/>
                </a:lnTo>
                <a:lnTo>
                  <a:pt x="2777" y="2300"/>
                </a:lnTo>
                <a:lnTo>
                  <a:pt x="2869" y="2201"/>
                </a:lnTo>
                <a:lnTo>
                  <a:pt x="2964" y="2103"/>
                </a:lnTo>
                <a:lnTo>
                  <a:pt x="3059" y="2007"/>
                </a:lnTo>
                <a:lnTo>
                  <a:pt x="3157" y="1911"/>
                </a:lnTo>
                <a:lnTo>
                  <a:pt x="3254" y="1817"/>
                </a:lnTo>
                <a:lnTo>
                  <a:pt x="3355" y="1726"/>
                </a:lnTo>
                <a:lnTo>
                  <a:pt x="3456" y="1635"/>
                </a:lnTo>
                <a:lnTo>
                  <a:pt x="3558" y="1546"/>
                </a:lnTo>
                <a:lnTo>
                  <a:pt x="3663" y="1459"/>
                </a:lnTo>
                <a:lnTo>
                  <a:pt x="3767" y="1374"/>
                </a:lnTo>
                <a:lnTo>
                  <a:pt x="3874" y="1291"/>
                </a:lnTo>
                <a:lnTo>
                  <a:pt x="3982" y="1208"/>
                </a:lnTo>
                <a:lnTo>
                  <a:pt x="4091" y="1129"/>
                </a:lnTo>
                <a:lnTo>
                  <a:pt x="4202" y="1050"/>
                </a:lnTo>
                <a:lnTo>
                  <a:pt x="4314" y="974"/>
                </a:lnTo>
                <a:lnTo>
                  <a:pt x="4314" y="974"/>
                </a:lnTo>
                <a:lnTo>
                  <a:pt x="4370" y="936"/>
                </a:lnTo>
                <a:lnTo>
                  <a:pt x="4427" y="899"/>
                </a:lnTo>
                <a:lnTo>
                  <a:pt x="4484" y="862"/>
                </a:lnTo>
                <a:lnTo>
                  <a:pt x="4542" y="827"/>
                </a:lnTo>
                <a:lnTo>
                  <a:pt x="4600" y="792"/>
                </a:lnTo>
                <a:lnTo>
                  <a:pt x="4658" y="758"/>
                </a:lnTo>
                <a:lnTo>
                  <a:pt x="4717" y="723"/>
                </a:lnTo>
                <a:lnTo>
                  <a:pt x="4775" y="691"/>
                </a:lnTo>
                <a:lnTo>
                  <a:pt x="4834" y="658"/>
                </a:lnTo>
                <a:lnTo>
                  <a:pt x="4895" y="627"/>
                </a:lnTo>
                <a:lnTo>
                  <a:pt x="4954" y="596"/>
                </a:lnTo>
                <a:lnTo>
                  <a:pt x="5015" y="566"/>
                </a:lnTo>
                <a:lnTo>
                  <a:pt x="5075" y="536"/>
                </a:lnTo>
                <a:lnTo>
                  <a:pt x="5135" y="507"/>
                </a:lnTo>
                <a:lnTo>
                  <a:pt x="5197" y="479"/>
                </a:lnTo>
                <a:lnTo>
                  <a:pt x="5258" y="452"/>
                </a:lnTo>
                <a:lnTo>
                  <a:pt x="5319" y="425"/>
                </a:lnTo>
                <a:lnTo>
                  <a:pt x="5381" y="399"/>
                </a:lnTo>
                <a:lnTo>
                  <a:pt x="5443" y="373"/>
                </a:lnTo>
                <a:lnTo>
                  <a:pt x="5505" y="349"/>
                </a:lnTo>
                <a:lnTo>
                  <a:pt x="5568" y="325"/>
                </a:lnTo>
                <a:lnTo>
                  <a:pt x="5630" y="302"/>
                </a:lnTo>
                <a:lnTo>
                  <a:pt x="5693" y="280"/>
                </a:lnTo>
                <a:lnTo>
                  <a:pt x="5757" y="259"/>
                </a:lnTo>
                <a:lnTo>
                  <a:pt x="5820" y="239"/>
                </a:lnTo>
                <a:lnTo>
                  <a:pt x="5883" y="219"/>
                </a:lnTo>
                <a:lnTo>
                  <a:pt x="5948" y="199"/>
                </a:lnTo>
                <a:lnTo>
                  <a:pt x="6011" y="181"/>
                </a:lnTo>
                <a:lnTo>
                  <a:pt x="6076" y="164"/>
                </a:lnTo>
                <a:lnTo>
                  <a:pt x="6140" y="148"/>
                </a:lnTo>
                <a:lnTo>
                  <a:pt x="6204" y="132"/>
                </a:lnTo>
                <a:lnTo>
                  <a:pt x="6270" y="117"/>
                </a:lnTo>
                <a:lnTo>
                  <a:pt x="6334" y="103"/>
                </a:lnTo>
                <a:lnTo>
                  <a:pt x="6399" y="90"/>
                </a:lnTo>
                <a:lnTo>
                  <a:pt x="6465" y="78"/>
                </a:lnTo>
                <a:lnTo>
                  <a:pt x="6530" y="67"/>
                </a:lnTo>
                <a:lnTo>
                  <a:pt x="6595" y="56"/>
                </a:lnTo>
                <a:lnTo>
                  <a:pt x="6661" y="47"/>
                </a:lnTo>
                <a:lnTo>
                  <a:pt x="6726" y="38"/>
                </a:lnTo>
                <a:lnTo>
                  <a:pt x="6793" y="30"/>
                </a:lnTo>
                <a:lnTo>
                  <a:pt x="6858" y="24"/>
                </a:lnTo>
                <a:lnTo>
                  <a:pt x="6924" y="17"/>
                </a:lnTo>
                <a:lnTo>
                  <a:pt x="6991" y="12"/>
                </a:lnTo>
                <a:lnTo>
                  <a:pt x="7057" y="8"/>
                </a:lnTo>
                <a:lnTo>
                  <a:pt x="7123" y="4"/>
                </a:lnTo>
                <a:lnTo>
                  <a:pt x="7190" y="2"/>
                </a:lnTo>
                <a:lnTo>
                  <a:pt x="7256" y="1"/>
                </a:lnTo>
                <a:lnTo>
                  <a:pt x="7324" y="0"/>
                </a:lnTo>
                <a:lnTo>
                  <a:pt x="7390" y="1"/>
                </a:lnTo>
                <a:lnTo>
                  <a:pt x="7456" y="3"/>
                </a:lnTo>
                <a:lnTo>
                  <a:pt x="7524" y="5"/>
                </a:lnTo>
                <a:lnTo>
                  <a:pt x="7590" y="9"/>
                </a:lnTo>
                <a:lnTo>
                  <a:pt x="7658" y="13"/>
                </a:lnTo>
                <a:lnTo>
                  <a:pt x="7724" y="19"/>
                </a:lnTo>
                <a:lnTo>
                  <a:pt x="7791" y="26"/>
                </a:lnTo>
                <a:lnTo>
                  <a:pt x="7859" y="34"/>
                </a:lnTo>
                <a:lnTo>
                  <a:pt x="7925" y="43"/>
                </a:lnTo>
                <a:lnTo>
                  <a:pt x="7992" y="52"/>
                </a:lnTo>
                <a:lnTo>
                  <a:pt x="8060" y="63"/>
                </a:lnTo>
                <a:lnTo>
                  <a:pt x="8127" y="75"/>
                </a:lnTo>
                <a:lnTo>
                  <a:pt x="8194" y="87"/>
                </a:lnTo>
                <a:lnTo>
                  <a:pt x="8261" y="101"/>
                </a:lnTo>
                <a:lnTo>
                  <a:pt x="8328" y="116"/>
                </a:lnTo>
                <a:lnTo>
                  <a:pt x="8395" y="132"/>
                </a:lnTo>
                <a:lnTo>
                  <a:pt x="8395" y="132"/>
                </a:lnTo>
                <a:lnTo>
                  <a:pt x="8444" y="144"/>
                </a:lnTo>
                <a:lnTo>
                  <a:pt x="8492" y="157"/>
                </a:lnTo>
                <a:lnTo>
                  <a:pt x="8541" y="171"/>
                </a:lnTo>
                <a:lnTo>
                  <a:pt x="8589" y="185"/>
                </a:lnTo>
                <a:lnTo>
                  <a:pt x="8637" y="199"/>
                </a:lnTo>
                <a:lnTo>
                  <a:pt x="8684" y="216"/>
                </a:lnTo>
                <a:lnTo>
                  <a:pt x="8732" y="231"/>
                </a:lnTo>
                <a:lnTo>
                  <a:pt x="8779" y="248"/>
                </a:lnTo>
                <a:lnTo>
                  <a:pt x="8872" y="282"/>
                </a:lnTo>
                <a:lnTo>
                  <a:pt x="8964" y="318"/>
                </a:lnTo>
                <a:lnTo>
                  <a:pt x="9055" y="357"/>
                </a:lnTo>
                <a:lnTo>
                  <a:pt x="9146" y="398"/>
                </a:lnTo>
                <a:lnTo>
                  <a:pt x="9234" y="440"/>
                </a:lnTo>
                <a:lnTo>
                  <a:pt x="9323" y="485"/>
                </a:lnTo>
                <a:lnTo>
                  <a:pt x="9409" y="531"/>
                </a:lnTo>
                <a:lnTo>
                  <a:pt x="9496" y="579"/>
                </a:lnTo>
                <a:lnTo>
                  <a:pt x="9580" y="629"/>
                </a:lnTo>
                <a:lnTo>
                  <a:pt x="9665" y="680"/>
                </a:lnTo>
                <a:lnTo>
                  <a:pt x="9748" y="733"/>
                </a:lnTo>
                <a:lnTo>
                  <a:pt x="9831" y="788"/>
                </a:lnTo>
                <a:lnTo>
                  <a:pt x="9912" y="843"/>
                </a:lnTo>
                <a:lnTo>
                  <a:pt x="9993" y="901"/>
                </a:lnTo>
                <a:lnTo>
                  <a:pt x="10072" y="960"/>
                </a:lnTo>
                <a:lnTo>
                  <a:pt x="10151" y="1020"/>
                </a:lnTo>
                <a:lnTo>
                  <a:pt x="10229" y="1081"/>
                </a:lnTo>
                <a:lnTo>
                  <a:pt x="10306" y="1144"/>
                </a:lnTo>
                <a:lnTo>
                  <a:pt x="10382" y="1207"/>
                </a:lnTo>
                <a:lnTo>
                  <a:pt x="10457" y="1272"/>
                </a:lnTo>
                <a:lnTo>
                  <a:pt x="10532" y="1338"/>
                </a:lnTo>
                <a:lnTo>
                  <a:pt x="10606" y="1404"/>
                </a:lnTo>
                <a:lnTo>
                  <a:pt x="10680" y="1473"/>
                </a:lnTo>
                <a:lnTo>
                  <a:pt x="10752" y="1541"/>
                </a:lnTo>
                <a:lnTo>
                  <a:pt x="10824" y="1610"/>
                </a:lnTo>
                <a:lnTo>
                  <a:pt x="10895" y="1680"/>
                </a:lnTo>
                <a:lnTo>
                  <a:pt x="10964" y="1751"/>
                </a:lnTo>
                <a:lnTo>
                  <a:pt x="11035" y="1823"/>
                </a:lnTo>
                <a:lnTo>
                  <a:pt x="11035" y="1823"/>
                </a:lnTo>
                <a:close/>
              </a:path>
            </a:pathLst>
          </a:custGeom>
          <a:solidFill>
            <a:srgbClr val="0070C0"/>
          </a:solidFill>
          <a:ln>
            <a:noFill/>
          </a:ln>
          <a:effectLst>
            <a:outerShdw blurRad="149987" dist="250190" dir="8460000" algn="ctr">
              <a:srgbClr val="000000">
                <a:alpha val="28000"/>
              </a:srgbClr>
            </a:outerShdw>
          </a:effectLst>
        </p:spPr>
        <p:txBody>
          <a:bodyPr vert="horz" wrap="square" lIns="86692" tIns="43346" rIns="86692" bIns="43346" numCol="1" anchor="t" anchorCtr="0" compatLnSpc="1"/>
          <a:lstStyle/>
          <a:p>
            <a:pPr>
              <a:lnSpc>
                <a:spcPct val="130000"/>
              </a:lnSpc>
            </a:pPr>
            <a:endParaRPr lang="en-US" sz="1325" dirty="0">
              <a:solidFill>
                <a:prstClr val="black"/>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5" name="Freeform 9"/>
          <p:cNvSpPr/>
          <p:nvPr/>
        </p:nvSpPr>
        <p:spPr bwMode="auto">
          <a:xfrm>
            <a:off x="5185341" y="2161935"/>
            <a:ext cx="2084024" cy="1406177"/>
          </a:xfrm>
          <a:custGeom>
            <a:avLst/>
            <a:gdLst>
              <a:gd name="T0" fmla="*/ 11854 w 12590"/>
              <a:gd name="T1" fmla="*/ 8438 h 8493"/>
              <a:gd name="T2" fmla="*/ 11822 w 12590"/>
              <a:gd name="T3" fmla="*/ 8286 h 8493"/>
              <a:gd name="T4" fmla="*/ 11726 w 12590"/>
              <a:gd name="T5" fmla="*/ 8123 h 8493"/>
              <a:gd name="T6" fmla="*/ 11511 w 12590"/>
              <a:gd name="T7" fmla="*/ 7890 h 8493"/>
              <a:gd name="T8" fmla="*/ 11382 w 12590"/>
              <a:gd name="T9" fmla="*/ 7808 h 8493"/>
              <a:gd name="T10" fmla="*/ 11085 w 12590"/>
              <a:gd name="T11" fmla="*/ 7707 h 8493"/>
              <a:gd name="T12" fmla="*/ 10741 w 12590"/>
              <a:gd name="T13" fmla="*/ 7675 h 8493"/>
              <a:gd name="T14" fmla="*/ 10143 w 12590"/>
              <a:gd name="T15" fmla="*/ 7707 h 8493"/>
              <a:gd name="T16" fmla="*/ 9812 w 12590"/>
              <a:gd name="T17" fmla="*/ 7718 h 8493"/>
              <a:gd name="T18" fmla="*/ 9477 w 12590"/>
              <a:gd name="T19" fmla="*/ 7694 h 8493"/>
              <a:gd name="T20" fmla="*/ 8907 w 12590"/>
              <a:gd name="T21" fmla="*/ 7583 h 8493"/>
              <a:gd name="T22" fmla="*/ 8357 w 12590"/>
              <a:gd name="T23" fmla="*/ 7408 h 8493"/>
              <a:gd name="T24" fmla="*/ 7730 w 12590"/>
              <a:gd name="T25" fmla="*/ 7115 h 8493"/>
              <a:gd name="T26" fmla="*/ 7159 w 12590"/>
              <a:gd name="T27" fmla="*/ 6729 h 8493"/>
              <a:gd name="T28" fmla="*/ 6692 w 12590"/>
              <a:gd name="T29" fmla="*/ 6295 h 8493"/>
              <a:gd name="T30" fmla="*/ 6471 w 12590"/>
              <a:gd name="T31" fmla="*/ 6032 h 8493"/>
              <a:gd name="T32" fmla="*/ 6274 w 12590"/>
              <a:gd name="T33" fmla="*/ 5748 h 8493"/>
              <a:gd name="T34" fmla="*/ 6102 w 12590"/>
              <a:gd name="T35" fmla="*/ 5445 h 8493"/>
              <a:gd name="T36" fmla="*/ 5537 w 12590"/>
              <a:gd name="T37" fmla="*/ 4330 h 8493"/>
              <a:gd name="T38" fmla="*/ 5150 w 12590"/>
              <a:gd name="T39" fmla="*/ 3643 h 8493"/>
              <a:gd name="T40" fmla="*/ 4709 w 12590"/>
              <a:gd name="T41" fmla="*/ 2996 h 8493"/>
              <a:gd name="T42" fmla="*/ 4308 w 12590"/>
              <a:gd name="T43" fmla="*/ 2528 h 8493"/>
              <a:gd name="T44" fmla="*/ 4019 w 12590"/>
              <a:gd name="T45" fmla="*/ 2253 h 8493"/>
              <a:gd name="T46" fmla="*/ 3702 w 12590"/>
              <a:gd name="T47" fmla="*/ 1999 h 8493"/>
              <a:gd name="T48" fmla="*/ 3352 w 12590"/>
              <a:gd name="T49" fmla="*/ 1768 h 8493"/>
              <a:gd name="T50" fmla="*/ 2966 w 12590"/>
              <a:gd name="T51" fmla="*/ 1562 h 8493"/>
              <a:gd name="T52" fmla="*/ 2541 w 12590"/>
              <a:gd name="T53" fmla="*/ 1385 h 8493"/>
              <a:gd name="T54" fmla="*/ 2073 w 12590"/>
              <a:gd name="T55" fmla="*/ 1237 h 8493"/>
              <a:gd name="T56" fmla="*/ 1559 w 12590"/>
              <a:gd name="T57" fmla="*/ 1121 h 8493"/>
              <a:gd name="T58" fmla="*/ 995 w 12590"/>
              <a:gd name="T59" fmla="*/ 1041 h 8493"/>
              <a:gd name="T60" fmla="*/ 378 w 12590"/>
              <a:gd name="T61" fmla="*/ 998 h 8493"/>
              <a:gd name="T62" fmla="*/ 28 w 12590"/>
              <a:gd name="T63" fmla="*/ 988 h 8493"/>
              <a:gd name="T64" fmla="*/ 199 w 12590"/>
              <a:gd name="T65" fmla="*/ 926 h 8493"/>
              <a:gd name="T66" fmla="*/ 516 w 12590"/>
              <a:gd name="T67" fmla="*/ 753 h 8493"/>
              <a:gd name="T68" fmla="*/ 1028 w 12590"/>
              <a:gd name="T69" fmla="*/ 560 h 8493"/>
              <a:gd name="T70" fmla="*/ 1724 w 12590"/>
              <a:gd name="T71" fmla="*/ 351 h 8493"/>
              <a:gd name="T72" fmla="*/ 2389 w 12590"/>
              <a:gd name="T73" fmla="*/ 199 h 8493"/>
              <a:gd name="T74" fmla="*/ 3322 w 12590"/>
              <a:gd name="T75" fmla="*/ 60 h 8493"/>
              <a:gd name="T76" fmla="*/ 4274 w 12590"/>
              <a:gd name="T77" fmla="*/ 2 h 8493"/>
              <a:gd name="T78" fmla="*/ 5234 w 12590"/>
              <a:gd name="T79" fmla="*/ 25 h 8493"/>
              <a:gd name="T80" fmla="*/ 6190 w 12590"/>
              <a:gd name="T81" fmla="*/ 132 h 8493"/>
              <a:gd name="T82" fmla="*/ 7134 w 12590"/>
              <a:gd name="T83" fmla="*/ 322 h 8493"/>
              <a:gd name="T84" fmla="*/ 8052 w 12590"/>
              <a:gd name="T85" fmla="*/ 597 h 8493"/>
              <a:gd name="T86" fmla="*/ 8935 w 12590"/>
              <a:gd name="T87" fmla="*/ 959 h 8493"/>
              <a:gd name="T88" fmla="*/ 9771 w 12590"/>
              <a:gd name="T89" fmla="*/ 1409 h 8493"/>
              <a:gd name="T90" fmla="*/ 10443 w 12590"/>
              <a:gd name="T91" fmla="*/ 1865 h 8493"/>
              <a:gd name="T92" fmla="*/ 10811 w 12590"/>
              <a:gd name="T93" fmla="*/ 2165 h 8493"/>
              <a:gd name="T94" fmla="*/ 11152 w 12590"/>
              <a:gd name="T95" fmla="*/ 2490 h 8493"/>
              <a:gd name="T96" fmla="*/ 11466 w 12590"/>
              <a:gd name="T97" fmla="*/ 2839 h 8493"/>
              <a:gd name="T98" fmla="*/ 11747 w 12590"/>
              <a:gd name="T99" fmla="*/ 3211 h 8493"/>
              <a:gd name="T100" fmla="*/ 11993 w 12590"/>
              <a:gd name="T101" fmla="*/ 3605 h 8493"/>
              <a:gd name="T102" fmla="*/ 12201 w 12590"/>
              <a:gd name="T103" fmla="*/ 4019 h 8493"/>
              <a:gd name="T104" fmla="*/ 12368 w 12590"/>
              <a:gd name="T105" fmla="*/ 4455 h 8493"/>
              <a:gd name="T106" fmla="*/ 12491 w 12590"/>
              <a:gd name="T107" fmla="*/ 4907 h 8493"/>
              <a:gd name="T108" fmla="*/ 12566 w 12590"/>
              <a:gd name="T109" fmla="*/ 5378 h 8493"/>
              <a:gd name="T110" fmla="*/ 12589 w 12590"/>
              <a:gd name="T111" fmla="*/ 5698 h 8493"/>
              <a:gd name="T112" fmla="*/ 12567 w 12590"/>
              <a:gd name="T113" fmla="*/ 6243 h 8493"/>
              <a:gd name="T114" fmla="*/ 12448 w 12590"/>
              <a:gd name="T115" fmla="*/ 6922 h 8493"/>
              <a:gd name="T116" fmla="*/ 12243 w 12590"/>
              <a:gd name="T117" fmla="*/ 7583 h 8493"/>
              <a:gd name="T118" fmla="*/ 11971 w 12590"/>
              <a:gd name="T119" fmla="*/ 8225 h 8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590" h="8493">
                <a:moveTo>
                  <a:pt x="11839" y="8493"/>
                </a:moveTo>
                <a:lnTo>
                  <a:pt x="11839" y="8493"/>
                </a:lnTo>
                <a:lnTo>
                  <a:pt x="11843" y="8485"/>
                </a:lnTo>
                <a:lnTo>
                  <a:pt x="11846" y="8476"/>
                </a:lnTo>
                <a:lnTo>
                  <a:pt x="11849" y="8467"/>
                </a:lnTo>
                <a:lnTo>
                  <a:pt x="11851" y="8458"/>
                </a:lnTo>
                <a:lnTo>
                  <a:pt x="11854" y="8438"/>
                </a:lnTo>
                <a:lnTo>
                  <a:pt x="11855" y="8418"/>
                </a:lnTo>
                <a:lnTo>
                  <a:pt x="11854" y="8398"/>
                </a:lnTo>
                <a:lnTo>
                  <a:pt x="11851" y="8376"/>
                </a:lnTo>
                <a:lnTo>
                  <a:pt x="11846" y="8354"/>
                </a:lnTo>
                <a:lnTo>
                  <a:pt x="11839" y="8331"/>
                </a:lnTo>
                <a:lnTo>
                  <a:pt x="11831" y="8309"/>
                </a:lnTo>
                <a:lnTo>
                  <a:pt x="11822" y="8286"/>
                </a:lnTo>
                <a:lnTo>
                  <a:pt x="11811" y="8262"/>
                </a:lnTo>
                <a:lnTo>
                  <a:pt x="11799" y="8239"/>
                </a:lnTo>
                <a:lnTo>
                  <a:pt x="11786" y="8216"/>
                </a:lnTo>
                <a:lnTo>
                  <a:pt x="11772" y="8192"/>
                </a:lnTo>
                <a:lnTo>
                  <a:pt x="11757" y="8168"/>
                </a:lnTo>
                <a:lnTo>
                  <a:pt x="11742" y="8145"/>
                </a:lnTo>
                <a:lnTo>
                  <a:pt x="11726" y="8123"/>
                </a:lnTo>
                <a:lnTo>
                  <a:pt x="11709" y="8100"/>
                </a:lnTo>
                <a:lnTo>
                  <a:pt x="11674" y="8057"/>
                </a:lnTo>
                <a:lnTo>
                  <a:pt x="11639" y="8016"/>
                </a:lnTo>
                <a:lnTo>
                  <a:pt x="11605" y="7978"/>
                </a:lnTo>
                <a:lnTo>
                  <a:pt x="11571" y="7944"/>
                </a:lnTo>
                <a:lnTo>
                  <a:pt x="11540" y="7915"/>
                </a:lnTo>
                <a:lnTo>
                  <a:pt x="11511" y="7890"/>
                </a:lnTo>
                <a:lnTo>
                  <a:pt x="11487" y="7872"/>
                </a:lnTo>
                <a:lnTo>
                  <a:pt x="11487" y="7872"/>
                </a:lnTo>
                <a:lnTo>
                  <a:pt x="11467" y="7858"/>
                </a:lnTo>
                <a:lnTo>
                  <a:pt x="11446" y="7845"/>
                </a:lnTo>
                <a:lnTo>
                  <a:pt x="11425" y="7832"/>
                </a:lnTo>
                <a:lnTo>
                  <a:pt x="11404" y="7819"/>
                </a:lnTo>
                <a:lnTo>
                  <a:pt x="11382" y="7808"/>
                </a:lnTo>
                <a:lnTo>
                  <a:pt x="11361" y="7797"/>
                </a:lnTo>
                <a:lnTo>
                  <a:pt x="11316" y="7777"/>
                </a:lnTo>
                <a:lnTo>
                  <a:pt x="11271" y="7759"/>
                </a:lnTo>
                <a:lnTo>
                  <a:pt x="11226" y="7743"/>
                </a:lnTo>
                <a:lnTo>
                  <a:pt x="11180" y="7729"/>
                </a:lnTo>
                <a:lnTo>
                  <a:pt x="11132" y="7717"/>
                </a:lnTo>
                <a:lnTo>
                  <a:pt x="11085" y="7707"/>
                </a:lnTo>
                <a:lnTo>
                  <a:pt x="11038" y="7698"/>
                </a:lnTo>
                <a:lnTo>
                  <a:pt x="10988" y="7691"/>
                </a:lnTo>
                <a:lnTo>
                  <a:pt x="10940" y="7685"/>
                </a:lnTo>
                <a:lnTo>
                  <a:pt x="10891" y="7681"/>
                </a:lnTo>
                <a:lnTo>
                  <a:pt x="10842" y="7678"/>
                </a:lnTo>
                <a:lnTo>
                  <a:pt x="10791" y="7676"/>
                </a:lnTo>
                <a:lnTo>
                  <a:pt x="10741" y="7675"/>
                </a:lnTo>
                <a:lnTo>
                  <a:pt x="10691" y="7675"/>
                </a:lnTo>
                <a:lnTo>
                  <a:pt x="10641" y="7676"/>
                </a:lnTo>
                <a:lnTo>
                  <a:pt x="10590" y="7678"/>
                </a:lnTo>
                <a:lnTo>
                  <a:pt x="10540" y="7680"/>
                </a:lnTo>
                <a:lnTo>
                  <a:pt x="10439" y="7686"/>
                </a:lnTo>
                <a:lnTo>
                  <a:pt x="10340" y="7693"/>
                </a:lnTo>
                <a:lnTo>
                  <a:pt x="10143" y="7707"/>
                </a:lnTo>
                <a:lnTo>
                  <a:pt x="10047" y="7713"/>
                </a:lnTo>
                <a:lnTo>
                  <a:pt x="10000" y="7716"/>
                </a:lnTo>
                <a:lnTo>
                  <a:pt x="9954" y="7718"/>
                </a:lnTo>
                <a:lnTo>
                  <a:pt x="9954" y="7718"/>
                </a:lnTo>
                <a:lnTo>
                  <a:pt x="9906" y="7719"/>
                </a:lnTo>
                <a:lnTo>
                  <a:pt x="9859" y="7719"/>
                </a:lnTo>
                <a:lnTo>
                  <a:pt x="9812" y="7718"/>
                </a:lnTo>
                <a:lnTo>
                  <a:pt x="9764" y="7717"/>
                </a:lnTo>
                <a:lnTo>
                  <a:pt x="9716" y="7715"/>
                </a:lnTo>
                <a:lnTo>
                  <a:pt x="9668" y="7712"/>
                </a:lnTo>
                <a:lnTo>
                  <a:pt x="9621" y="7709"/>
                </a:lnTo>
                <a:lnTo>
                  <a:pt x="9572" y="7705"/>
                </a:lnTo>
                <a:lnTo>
                  <a:pt x="9525" y="7700"/>
                </a:lnTo>
                <a:lnTo>
                  <a:pt x="9477" y="7694"/>
                </a:lnTo>
                <a:lnTo>
                  <a:pt x="9430" y="7688"/>
                </a:lnTo>
                <a:lnTo>
                  <a:pt x="9381" y="7682"/>
                </a:lnTo>
                <a:lnTo>
                  <a:pt x="9286" y="7667"/>
                </a:lnTo>
                <a:lnTo>
                  <a:pt x="9190" y="7648"/>
                </a:lnTo>
                <a:lnTo>
                  <a:pt x="9096" y="7628"/>
                </a:lnTo>
                <a:lnTo>
                  <a:pt x="9001" y="7607"/>
                </a:lnTo>
                <a:lnTo>
                  <a:pt x="8907" y="7583"/>
                </a:lnTo>
                <a:lnTo>
                  <a:pt x="8814" y="7558"/>
                </a:lnTo>
                <a:lnTo>
                  <a:pt x="8722" y="7531"/>
                </a:lnTo>
                <a:lnTo>
                  <a:pt x="8630" y="7503"/>
                </a:lnTo>
                <a:lnTo>
                  <a:pt x="8540" y="7474"/>
                </a:lnTo>
                <a:lnTo>
                  <a:pt x="8450" y="7442"/>
                </a:lnTo>
                <a:lnTo>
                  <a:pt x="8450" y="7442"/>
                </a:lnTo>
                <a:lnTo>
                  <a:pt x="8357" y="7408"/>
                </a:lnTo>
                <a:lnTo>
                  <a:pt x="8264" y="7372"/>
                </a:lnTo>
                <a:lnTo>
                  <a:pt x="8172" y="7334"/>
                </a:lnTo>
                <a:lnTo>
                  <a:pt x="8082" y="7294"/>
                </a:lnTo>
                <a:lnTo>
                  <a:pt x="7992" y="7252"/>
                </a:lnTo>
                <a:lnTo>
                  <a:pt x="7904" y="7208"/>
                </a:lnTo>
                <a:lnTo>
                  <a:pt x="7816" y="7163"/>
                </a:lnTo>
                <a:lnTo>
                  <a:pt x="7730" y="7115"/>
                </a:lnTo>
                <a:lnTo>
                  <a:pt x="7644" y="7065"/>
                </a:lnTo>
                <a:lnTo>
                  <a:pt x="7560" y="7014"/>
                </a:lnTo>
                <a:lnTo>
                  <a:pt x="7478" y="6961"/>
                </a:lnTo>
                <a:lnTo>
                  <a:pt x="7396" y="6905"/>
                </a:lnTo>
                <a:lnTo>
                  <a:pt x="7316" y="6849"/>
                </a:lnTo>
                <a:lnTo>
                  <a:pt x="7236" y="6791"/>
                </a:lnTo>
                <a:lnTo>
                  <a:pt x="7159" y="6729"/>
                </a:lnTo>
                <a:lnTo>
                  <a:pt x="7082" y="6668"/>
                </a:lnTo>
                <a:lnTo>
                  <a:pt x="7008" y="6604"/>
                </a:lnTo>
                <a:lnTo>
                  <a:pt x="6935" y="6538"/>
                </a:lnTo>
                <a:lnTo>
                  <a:pt x="6863" y="6471"/>
                </a:lnTo>
                <a:lnTo>
                  <a:pt x="6794" y="6402"/>
                </a:lnTo>
                <a:lnTo>
                  <a:pt x="6725" y="6331"/>
                </a:lnTo>
                <a:lnTo>
                  <a:pt x="6692" y="6295"/>
                </a:lnTo>
                <a:lnTo>
                  <a:pt x="6659" y="6259"/>
                </a:lnTo>
                <a:lnTo>
                  <a:pt x="6627" y="6222"/>
                </a:lnTo>
                <a:lnTo>
                  <a:pt x="6595" y="6184"/>
                </a:lnTo>
                <a:lnTo>
                  <a:pt x="6563" y="6147"/>
                </a:lnTo>
                <a:lnTo>
                  <a:pt x="6532" y="6109"/>
                </a:lnTo>
                <a:lnTo>
                  <a:pt x="6501" y="6070"/>
                </a:lnTo>
                <a:lnTo>
                  <a:pt x="6471" y="6032"/>
                </a:lnTo>
                <a:lnTo>
                  <a:pt x="6442" y="5992"/>
                </a:lnTo>
                <a:lnTo>
                  <a:pt x="6412" y="5952"/>
                </a:lnTo>
                <a:lnTo>
                  <a:pt x="6383" y="5912"/>
                </a:lnTo>
                <a:lnTo>
                  <a:pt x="6355" y="5872"/>
                </a:lnTo>
                <a:lnTo>
                  <a:pt x="6327" y="5830"/>
                </a:lnTo>
                <a:lnTo>
                  <a:pt x="6300" y="5789"/>
                </a:lnTo>
                <a:lnTo>
                  <a:pt x="6274" y="5748"/>
                </a:lnTo>
                <a:lnTo>
                  <a:pt x="6248" y="5706"/>
                </a:lnTo>
                <a:lnTo>
                  <a:pt x="6221" y="5663"/>
                </a:lnTo>
                <a:lnTo>
                  <a:pt x="6196" y="5620"/>
                </a:lnTo>
                <a:lnTo>
                  <a:pt x="6172" y="5577"/>
                </a:lnTo>
                <a:lnTo>
                  <a:pt x="6148" y="5534"/>
                </a:lnTo>
                <a:lnTo>
                  <a:pt x="6124" y="5489"/>
                </a:lnTo>
                <a:lnTo>
                  <a:pt x="6102" y="5445"/>
                </a:lnTo>
                <a:lnTo>
                  <a:pt x="6102" y="5445"/>
                </a:lnTo>
                <a:lnTo>
                  <a:pt x="5999" y="5242"/>
                </a:lnTo>
                <a:lnTo>
                  <a:pt x="5897" y="5038"/>
                </a:lnTo>
                <a:lnTo>
                  <a:pt x="5795" y="4835"/>
                </a:lnTo>
                <a:lnTo>
                  <a:pt x="5692" y="4632"/>
                </a:lnTo>
                <a:lnTo>
                  <a:pt x="5589" y="4431"/>
                </a:lnTo>
                <a:lnTo>
                  <a:pt x="5537" y="4330"/>
                </a:lnTo>
                <a:lnTo>
                  <a:pt x="5484" y="4231"/>
                </a:lnTo>
                <a:lnTo>
                  <a:pt x="5430" y="4131"/>
                </a:lnTo>
                <a:lnTo>
                  <a:pt x="5376" y="4031"/>
                </a:lnTo>
                <a:lnTo>
                  <a:pt x="5320" y="3934"/>
                </a:lnTo>
                <a:lnTo>
                  <a:pt x="5265" y="3836"/>
                </a:lnTo>
                <a:lnTo>
                  <a:pt x="5208" y="3739"/>
                </a:lnTo>
                <a:lnTo>
                  <a:pt x="5150" y="3643"/>
                </a:lnTo>
                <a:lnTo>
                  <a:pt x="5091" y="3548"/>
                </a:lnTo>
                <a:lnTo>
                  <a:pt x="5031" y="3453"/>
                </a:lnTo>
                <a:lnTo>
                  <a:pt x="4969" y="3360"/>
                </a:lnTo>
                <a:lnTo>
                  <a:pt x="4907" y="3267"/>
                </a:lnTo>
                <a:lnTo>
                  <a:pt x="4843" y="3176"/>
                </a:lnTo>
                <a:lnTo>
                  <a:pt x="4776" y="3085"/>
                </a:lnTo>
                <a:lnTo>
                  <a:pt x="4709" y="2996"/>
                </a:lnTo>
                <a:lnTo>
                  <a:pt x="4640" y="2908"/>
                </a:lnTo>
                <a:lnTo>
                  <a:pt x="4570" y="2821"/>
                </a:lnTo>
                <a:lnTo>
                  <a:pt x="4497" y="2735"/>
                </a:lnTo>
                <a:lnTo>
                  <a:pt x="4422" y="2652"/>
                </a:lnTo>
                <a:lnTo>
                  <a:pt x="4385" y="2609"/>
                </a:lnTo>
                <a:lnTo>
                  <a:pt x="4346" y="2568"/>
                </a:lnTo>
                <a:lnTo>
                  <a:pt x="4308" y="2528"/>
                </a:lnTo>
                <a:lnTo>
                  <a:pt x="4267" y="2487"/>
                </a:lnTo>
                <a:lnTo>
                  <a:pt x="4228" y="2448"/>
                </a:lnTo>
                <a:lnTo>
                  <a:pt x="4187" y="2407"/>
                </a:lnTo>
                <a:lnTo>
                  <a:pt x="4146" y="2368"/>
                </a:lnTo>
                <a:lnTo>
                  <a:pt x="4104" y="2329"/>
                </a:lnTo>
                <a:lnTo>
                  <a:pt x="4062" y="2291"/>
                </a:lnTo>
                <a:lnTo>
                  <a:pt x="4019" y="2253"/>
                </a:lnTo>
                <a:lnTo>
                  <a:pt x="3976" y="2215"/>
                </a:lnTo>
                <a:lnTo>
                  <a:pt x="3931" y="2178"/>
                </a:lnTo>
                <a:lnTo>
                  <a:pt x="3887" y="2141"/>
                </a:lnTo>
                <a:lnTo>
                  <a:pt x="3842" y="2105"/>
                </a:lnTo>
                <a:lnTo>
                  <a:pt x="3796" y="2069"/>
                </a:lnTo>
                <a:lnTo>
                  <a:pt x="3749" y="2033"/>
                </a:lnTo>
                <a:lnTo>
                  <a:pt x="3702" y="1999"/>
                </a:lnTo>
                <a:lnTo>
                  <a:pt x="3654" y="1964"/>
                </a:lnTo>
                <a:lnTo>
                  <a:pt x="3606" y="1931"/>
                </a:lnTo>
                <a:lnTo>
                  <a:pt x="3556" y="1897"/>
                </a:lnTo>
                <a:lnTo>
                  <a:pt x="3506" y="1863"/>
                </a:lnTo>
                <a:lnTo>
                  <a:pt x="3456" y="1831"/>
                </a:lnTo>
                <a:lnTo>
                  <a:pt x="3404" y="1799"/>
                </a:lnTo>
                <a:lnTo>
                  <a:pt x="3352" y="1768"/>
                </a:lnTo>
                <a:lnTo>
                  <a:pt x="3299" y="1737"/>
                </a:lnTo>
                <a:lnTo>
                  <a:pt x="3245" y="1706"/>
                </a:lnTo>
                <a:lnTo>
                  <a:pt x="3191" y="1676"/>
                </a:lnTo>
                <a:lnTo>
                  <a:pt x="3136" y="1647"/>
                </a:lnTo>
                <a:lnTo>
                  <a:pt x="3081" y="1618"/>
                </a:lnTo>
                <a:lnTo>
                  <a:pt x="3024" y="1590"/>
                </a:lnTo>
                <a:lnTo>
                  <a:pt x="2966" y="1562"/>
                </a:lnTo>
                <a:lnTo>
                  <a:pt x="2909" y="1535"/>
                </a:lnTo>
                <a:lnTo>
                  <a:pt x="2849" y="1508"/>
                </a:lnTo>
                <a:lnTo>
                  <a:pt x="2789" y="1482"/>
                </a:lnTo>
                <a:lnTo>
                  <a:pt x="2729" y="1457"/>
                </a:lnTo>
                <a:lnTo>
                  <a:pt x="2667" y="1432"/>
                </a:lnTo>
                <a:lnTo>
                  <a:pt x="2605" y="1408"/>
                </a:lnTo>
                <a:lnTo>
                  <a:pt x="2541" y="1385"/>
                </a:lnTo>
                <a:lnTo>
                  <a:pt x="2477" y="1362"/>
                </a:lnTo>
                <a:lnTo>
                  <a:pt x="2412" y="1338"/>
                </a:lnTo>
                <a:lnTo>
                  <a:pt x="2346" y="1317"/>
                </a:lnTo>
                <a:lnTo>
                  <a:pt x="2279" y="1296"/>
                </a:lnTo>
                <a:lnTo>
                  <a:pt x="2212" y="1276"/>
                </a:lnTo>
                <a:lnTo>
                  <a:pt x="2143" y="1256"/>
                </a:lnTo>
                <a:lnTo>
                  <a:pt x="2073" y="1237"/>
                </a:lnTo>
                <a:lnTo>
                  <a:pt x="2002" y="1218"/>
                </a:lnTo>
                <a:lnTo>
                  <a:pt x="1931" y="1201"/>
                </a:lnTo>
                <a:lnTo>
                  <a:pt x="1859" y="1184"/>
                </a:lnTo>
                <a:lnTo>
                  <a:pt x="1785" y="1166"/>
                </a:lnTo>
                <a:lnTo>
                  <a:pt x="1711" y="1151"/>
                </a:lnTo>
                <a:lnTo>
                  <a:pt x="1635" y="1136"/>
                </a:lnTo>
                <a:lnTo>
                  <a:pt x="1559" y="1121"/>
                </a:lnTo>
                <a:lnTo>
                  <a:pt x="1481" y="1108"/>
                </a:lnTo>
                <a:lnTo>
                  <a:pt x="1403" y="1095"/>
                </a:lnTo>
                <a:lnTo>
                  <a:pt x="1324" y="1083"/>
                </a:lnTo>
                <a:lnTo>
                  <a:pt x="1243" y="1071"/>
                </a:lnTo>
                <a:lnTo>
                  <a:pt x="1162" y="1061"/>
                </a:lnTo>
                <a:lnTo>
                  <a:pt x="1078" y="1051"/>
                </a:lnTo>
                <a:lnTo>
                  <a:pt x="995" y="1041"/>
                </a:lnTo>
                <a:lnTo>
                  <a:pt x="910" y="1033"/>
                </a:lnTo>
                <a:lnTo>
                  <a:pt x="824" y="1025"/>
                </a:lnTo>
                <a:lnTo>
                  <a:pt x="737" y="1018"/>
                </a:lnTo>
                <a:lnTo>
                  <a:pt x="649" y="1012"/>
                </a:lnTo>
                <a:lnTo>
                  <a:pt x="560" y="1007"/>
                </a:lnTo>
                <a:lnTo>
                  <a:pt x="470" y="1002"/>
                </a:lnTo>
                <a:lnTo>
                  <a:pt x="378" y="998"/>
                </a:lnTo>
                <a:lnTo>
                  <a:pt x="286" y="996"/>
                </a:lnTo>
                <a:lnTo>
                  <a:pt x="191" y="993"/>
                </a:lnTo>
                <a:lnTo>
                  <a:pt x="97" y="992"/>
                </a:lnTo>
                <a:lnTo>
                  <a:pt x="0" y="992"/>
                </a:lnTo>
                <a:lnTo>
                  <a:pt x="0" y="992"/>
                </a:lnTo>
                <a:lnTo>
                  <a:pt x="14" y="991"/>
                </a:lnTo>
                <a:lnTo>
                  <a:pt x="28" y="988"/>
                </a:lnTo>
                <a:lnTo>
                  <a:pt x="43" y="986"/>
                </a:lnTo>
                <a:lnTo>
                  <a:pt x="59" y="982"/>
                </a:lnTo>
                <a:lnTo>
                  <a:pt x="75" y="978"/>
                </a:lnTo>
                <a:lnTo>
                  <a:pt x="92" y="972"/>
                </a:lnTo>
                <a:lnTo>
                  <a:pt x="127" y="959"/>
                </a:lnTo>
                <a:lnTo>
                  <a:pt x="163" y="944"/>
                </a:lnTo>
                <a:lnTo>
                  <a:pt x="199" y="926"/>
                </a:lnTo>
                <a:lnTo>
                  <a:pt x="237" y="907"/>
                </a:lnTo>
                <a:lnTo>
                  <a:pt x="275" y="887"/>
                </a:lnTo>
                <a:lnTo>
                  <a:pt x="350" y="845"/>
                </a:lnTo>
                <a:lnTo>
                  <a:pt x="421" y="803"/>
                </a:lnTo>
                <a:lnTo>
                  <a:pt x="456" y="785"/>
                </a:lnTo>
                <a:lnTo>
                  <a:pt x="487" y="768"/>
                </a:lnTo>
                <a:lnTo>
                  <a:pt x="516" y="753"/>
                </a:lnTo>
                <a:lnTo>
                  <a:pt x="542" y="742"/>
                </a:lnTo>
                <a:lnTo>
                  <a:pt x="542" y="742"/>
                </a:lnTo>
                <a:lnTo>
                  <a:pt x="639" y="703"/>
                </a:lnTo>
                <a:lnTo>
                  <a:pt x="735" y="666"/>
                </a:lnTo>
                <a:lnTo>
                  <a:pt x="833" y="629"/>
                </a:lnTo>
                <a:lnTo>
                  <a:pt x="930" y="594"/>
                </a:lnTo>
                <a:lnTo>
                  <a:pt x="1028" y="560"/>
                </a:lnTo>
                <a:lnTo>
                  <a:pt x="1126" y="527"/>
                </a:lnTo>
                <a:lnTo>
                  <a:pt x="1225" y="495"/>
                </a:lnTo>
                <a:lnTo>
                  <a:pt x="1324" y="465"/>
                </a:lnTo>
                <a:lnTo>
                  <a:pt x="1423" y="434"/>
                </a:lnTo>
                <a:lnTo>
                  <a:pt x="1523" y="405"/>
                </a:lnTo>
                <a:lnTo>
                  <a:pt x="1623" y="378"/>
                </a:lnTo>
                <a:lnTo>
                  <a:pt x="1724" y="351"/>
                </a:lnTo>
                <a:lnTo>
                  <a:pt x="1823" y="325"/>
                </a:lnTo>
                <a:lnTo>
                  <a:pt x="1925" y="301"/>
                </a:lnTo>
                <a:lnTo>
                  <a:pt x="2026" y="277"/>
                </a:lnTo>
                <a:lnTo>
                  <a:pt x="2127" y="253"/>
                </a:lnTo>
                <a:lnTo>
                  <a:pt x="2127" y="253"/>
                </a:lnTo>
                <a:lnTo>
                  <a:pt x="2257" y="225"/>
                </a:lnTo>
                <a:lnTo>
                  <a:pt x="2389" y="199"/>
                </a:lnTo>
                <a:lnTo>
                  <a:pt x="2520" y="175"/>
                </a:lnTo>
                <a:lnTo>
                  <a:pt x="2653" y="152"/>
                </a:lnTo>
                <a:lnTo>
                  <a:pt x="2786" y="130"/>
                </a:lnTo>
                <a:lnTo>
                  <a:pt x="2919" y="111"/>
                </a:lnTo>
                <a:lnTo>
                  <a:pt x="3052" y="92"/>
                </a:lnTo>
                <a:lnTo>
                  <a:pt x="3187" y="75"/>
                </a:lnTo>
                <a:lnTo>
                  <a:pt x="3322" y="60"/>
                </a:lnTo>
                <a:lnTo>
                  <a:pt x="3457" y="47"/>
                </a:lnTo>
                <a:lnTo>
                  <a:pt x="3592" y="35"/>
                </a:lnTo>
                <a:lnTo>
                  <a:pt x="3728" y="25"/>
                </a:lnTo>
                <a:lnTo>
                  <a:pt x="3864" y="17"/>
                </a:lnTo>
                <a:lnTo>
                  <a:pt x="4001" y="10"/>
                </a:lnTo>
                <a:lnTo>
                  <a:pt x="4138" y="5"/>
                </a:lnTo>
                <a:lnTo>
                  <a:pt x="4274" y="2"/>
                </a:lnTo>
                <a:lnTo>
                  <a:pt x="4411" y="0"/>
                </a:lnTo>
                <a:lnTo>
                  <a:pt x="4548" y="0"/>
                </a:lnTo>
                <a:lnTo>
                  <a:pt x="4685" y="2"/>
                </a:lnTo>
                <a:lnTo>
                  <a:pt x="4822" y="5"/>
                </a:lnTo>
                <a:lnTo>
                  <a:pt x="4959" y="10"/>
                </a:lnTo>
                <a:lnTo>
                  <a:pt x="5096" y="17"/>
                </a:lnTo>
                <a:lnTo>
                  <a:pt x="5234" y="25"/>
                </a:lnTo>
                <a:lnTo>
                  <a:pt x="5371" y="35"/>
                </a:lnTo>
                <a:lnTo>
                  <a:pt x="5507" y="47"/>
                </a:lnTo>
                <a:lnTo>
                  <a:pt x="5645" y="60"/>
                </a:lnTo>
                <a:lnTo>
                  <a:pt x="5781" y="75"/>
                </a:lnTo>
                <a:lnTo>
                  <a:pt x="5918" y="93"/>
                </a:lnTo>
                <a:lnTo>
                  <a:pt x="6054" y="111"/>
                </a:lnTo>
                <a:lnTo>
                  <a:pt x="6190" y="132"/>
                </a:lnTo>
                <a:lnTo>
                  <a:pt x="6326" y="153"/>
                </a:lnTo>
                <a:lnTo>
                  <a:pt x="6462" y="177"/>
                </a:lnTo>
                <a:lnTo>
                  <a:pt x="6597" y="202"/>
                </a:lnTo>
                <a:lnTo>
                  <a:pt x="6731" y="229"/>
                </a:lnTo>
                <a:lnTo>
                  <a:pt x="6866" y="258"/>
                </a:lnTo>
                <a:lnTo>
                  <a:pt x="7000" y="290"/>
                </a:lnTo>
                <a:lnTo>
                  <a:pt x="7134" y="322"/>
                </a:lnTo>
                <a:lnTo>
                  <a:pt x="7266" y="356"/>
                </a:lnTo>
                <a:lnTo>
                  <a:pt x="7398" y="391"/>
                </a:lnTo>
                <a:lnTo>
                  <a:pt x="7531" y="429"/>
                </a:lnTo>
                <a:lnTo>
                  <a:pt x="7662" y="469"/>
                </a:lnTo>
                <a:lnTo>
                  <a:pt x="7792" y="510"/>
                </a:lnTo>
                <a:lnTo>
                  <a:pt x="7922" y="552"/>
                </a:lnTo>
                <a:lnTo>
                  <a:pt x="8052" y="597"/>
                </a:lnTo>
                <a:lnTo>
                  <a:pt x="8181" y="644"/>
                </a:lnTo>
                <a:lnTo>
                  <a:pt x="8308" y="692"/>
                </a:lnTo>
                <a:lnTo>
                  <a:pt x="8435" y="742"/>
                </a:lnTo>
                <a:lnTo>
                  <a:pt x="8561" y="793"/>
                </a:lnTo>
                <a:lnTo>
                  <a:pt x="8686" y="847"/>
                </a:lnTo>
                <a:lnTo>
                  <a:pt x="8811" y="902"/>
                </a:lnTo>
                <a:lnTo>
                  <a:pt x="8935" y="959"/>
                </a:lnTo>
                <a:lnTo>
                  <a:pt x="9057" y="1019"/>
                </a:lnTo>
                <a:lnTo>
                  <a:pt x="9178" y="1079"/>
                </a:lnTo>
                <a:lnTo>
                  <a:pt x="9299" y="1141"/>
                </a:lnTo>
                <a:lnTo>
                  <a:pt x="9419" y="1206"/>
                </a:lnTo>
                <a:lnTo>
                  <a:pt x="9537" y="1272"/>
                </a:lnTo>
                <a:lnTo>
                  <a:pt x="9655" y="1339"/>
                </a:lnTo>
                <a:lnTo>
                  <a:pt x="9771" y="1409"/>
                </a:lnTo>
                <a:lnTo>
                  <a:pt x="9886" y="1480"/>
                </a:lnTo>
                <a:lnTo>
                  <a:pt x="10000" y="1554"/>
                </a:lnTo>
                <a:lnTo>
                  <a:pt x="10113" y="1629"/>
                </a:lnTo>
                <a:lnTo>
                  <a:pt x="10224" y="1706"/>
                </a:lnTo>
                <a:lnTo>
                  <a:pt x="10335" y="1785"/>
                </a:lnTo>
                <a:lnTo>
                  <a:pt x="10443" y="1865"/>
                </a:lnTo>
                <a:lnTo>
                  <a:pt x="10443" y="1865"/>
                </a:lnTo>
                <a:lnTo>
                  <a:pt x="10498" y="1907"/>
                </a:lnTo>
                <a:lnTo>
                  <a:pt x="10551" y="1948"/>
                </a:lnTo>
                <a:lnTo>
                  <a:pt x="10604" y="1990"/>
                </a:lnTo>
                <a:lnTo>
                  <a:pt x="10657" y="2033"/>
                </a:lnTo>
                <a:lnTo>
                  <a:pt x="10709" y="2077"/>
                </a:lnTo>
                <a:lnTo>
                  <a:pt x="10760" y="2121"/>
                </a:lnTo>
                <a:lnTo>
                  <a:pt x="10811" y="2165"/>
                </a:lnTo>
                <a:lnTo>
                  <a:pt x="10862" y="2209"/>
                </a:lnTo>
                <a:lnTo>
                  <a:pt x="10911" y="2255"/>
                </a:lnTo>
                <a:lnTo>
                  <a:pt x="10961" y="2301"/>
                </a:lnTo>
                <a:lnTo>
                  <a:pt x="11010" y="2347"/>
                </a:lnTo>
                <a:lnTo>
                  <a:pt x="11058" y="2394"/>
                </a:lnTo>
                <a:lnTo>
                  <a:pt x="11106" y="2442"/>
                </a:lnTo>
                <a:lnTo>
                  <a:pt x="11152" y="2490"/>
                </a:lnTo>
                <a:lnTo>
                  <a:pt x="11200" y="2538"/>
                </a:lnTo>
                <a:lnTo>
                  <a:pt x="11245" y="2586"/>
                </a:lnTo>
                <a:lnTo>
                  <a:pt x="11291" y="2637"/>
                </a:lnTo>
                <a:lnTo>
                  <a:pt x="11335" y="2686"/>
                </a:lnTo>
                <a:lnTo>
                  <a:pt x="11380" y="2736"/>
                </a:lnTo>
                <a:lnTo>
                  <a:pt x="11423" y="2787"/>
                </a:lnTo>
                <a:lnTo>
                  <a:pt x="11466" y="2839"/>
                </a:lnTo>
                <a:lnTo>
                  <a:pt x="11508" y="2890"/>
                </a:lnTo>
                <a:lnTo>
                  <a:pt x="11550" y="2942"/>
                </a:lnTo>
                <a:lnTo>
                  <a:pt x="11591" y="2996"/>
                </a:lnTo>
                <a:lnTo>
                  <a:pt x="11630" y="3049"/>
                </a:lnTo>
                <a:lnTo>
                  <a:pt x="11670" y="3102"/>
                </a:lnTo>
                <a:lnTo>
                  <a:pt x="11709" y="3157"/>
                </a:lnTo>
                <a:lnTo>
                  <a:pt x="11747" y="3211"/>
                </a:lnTo>
                <a:lnTo>
                  <a:pt x="11784" y="3266"/>
                </a:lnTo>
                <a:lnTo>
                  <a:pt x="11821" y="3321"/>
                </a:lnTo>
                <a:lnTo>
                  <a:pt x="11856" y="3377"/>
                </a:lnTo>
                <a:lnTo>
                  <a:pt x="11892" y="3433"/>
                </a:lnTo>
                <a:lnTo>
                  <a:pt x="11927" y="3490"/>
                </a:lnTo>
                <a:lnTo>
                  <a:pt x="11960" y="3548"/>
                </a:lnTo>
                <a:lnTo>
                  <a:pt x="11993" y="3605"/>
                </a:lnTo>
                <a:lnTo>
                  <a:pt x="12025" y="3663"/>
                </a:lnTo>
                <a:lnTo>
                  <a:pt x="12057" y="3722"/>
                </a:lnTo>
                <a:lnTo>
                  <a:pt x="12087" y="3780"/>
                </a:lnTo>
                <a:lnTo>
                  <a:pt x="12117" y="3839"/>
                </a:lnTo>
                <a:lnTo>
                  <a:pt x="12146" y="3900"/>
                </a:lnTo>
                <a:lnTo>
                  <a:pt x="12174" y="3959"/>
                </a:lnTo>
                <a:lnTo>
                  <a:pt x="12201" y="4019"/>
                </a:lnTo>
                <a:lnTo>
                  <a:pt x="12228" y="4081"/>
                </a:lnTo>
                <a:lnTo>
                  <a:pt x="12253" y="4142"/>
                </a:lnTo>
                <a:lnTo>
                  <a:pt x="12278" y="4203"/>
                </a:lnTo>
                <a:lnTo>
                  <a:pt x="12302" y="4266"/>
                </a:lnTo>
                <a:lnTo>
                  <a:pt x="12325" y="4328"/>
                </a:lnTo>
                <a:lnTo>
                  <a:pt x="12347" y="4391"/>
                </a:lnTo>
                <a:lnTo>
                  <a:pt x="12368" y="4455"/>
                </a:lnTo>
                <a:lnTo>
                  <a:pt x="12388" y="4518"/>
                </a:lnTo>
                <a:lnTo>
                  <a:pt x="12408" y="4582"/>
                </a:lnTo>
                <a:lnTo>
                  <a:pt x="12427" y="4647"/>
                </a:lnTo>
                <a:lnTo>
                  <a:pt x="12444" y="4711"/>
                </a:lnTo>
                <a:lnTo>
                  <a:pt x="12461" y="4777"/>
                </a:lnTo>
                <a:lnTo>
                  <a:pt x="12476" y="4842"/>
                </a:lnTo>
                <a:lnTo>
                  <a:pt x="12491" y="4907"/>
                </a:lnTo>
                <a:lnTo>
                  <a:pt x="12505" y="4974"/>
                </a:lnTo>
                <a:lnTo>
                  <a:pt x="12517" y="5040"/>
                </a:lnTo>
                <a:lnTo>
                  <a:pt x="12529" y="5107"/>
                </a:lnTo>
                <a:lnTo>
                  <a:pt x="12540" y="5175"/>
                </a:lnTo>
                <a:lnTo>
                  <a:pt x="12550" y="5242"/>
                </a:lnTo>
                <a:lnTo>
                  <a:pt x="12558" y="5309"/>
                </a:lnTo>
                <a:lnTo>
                  <a:pt x="12566" y="5378"/>
                </a:lnTo>
                <a:lnTo>
                  <a:pt x="12574" y="5446"/>
                </a:lnTo>
                <a:lnTo>
                  <a:pt x="12574" y="5446"/>
                </a:lnTo>
                <a:lnTo>
                  <a:pt x="12578" y="5497"/>
                </a:lnTo>
                <a:lnTo>
                  <a:pt x="12582" y="5547"/>
                </a:lnTo>
                <a:lnTo>
                  <a:pt x="12585" y="5597"/>
                </a:lnTo>
                <a:lnTo>
                  <a:pt x="12587" y="5647"/>
                </a:lnTo>
                <a:lnTo>
                  <a:pt x="12589" y="5698"/>
                </a:lnTo>
                <a:lnTo>
                  <a:pt x="12590" y="5748"/>
                </a:lnTo>
                <a:lnTo>
                  <a:pt x="12590" y="5797"/>
                </a:lnTo>
                <a:lnTo>
                  <a:pt x="12590" y="5847"/>
                </a:lnTo>
                <a:lnTo>
                  <a:pt x="12588" y="5947"/>
                </a:lnTo>
                <a:lnTo>
                  <a:pt x="12584" y="6046"/>
                </a:lnTo>
                <a:lnTo>
                  <a:pt x="12577" y="6144"/>
                </a:lnTo>
                <a:lnTo>
                  <a:pt x="12567" y="6243"/>
                </a:lnTo>
                <a:lnTo>
                  <a:pt x="12556" y="6341"/>
                </a:lnTo>
                <a:lnTo>
                  <a:pt x="12543" y="6439"/>
                </a:lnTo>
                <a:lnTo>
                  <a:pt x="12528" y="6536"/>
                </a:lnTo>
                <a:lnTo>
                  <a:pt x="12511" y="6633"/>
                </a:lnTo>
                <a:lnTo>
                  <a:pt x="12492" y="6729"/>
                </a:lnTo>
                <a:lnTo>
                  <a:pt x="12471" y="6826"/>
                </a:lnTo>
                <a:lnTo>
                  <a:pt x="12448" y="6922"/>
                </a:lnTo>
                <a:lnTo>
                  <a:pt x="12424" y="7018"/>
                </a:lnTo>
                <a:lnTo>
                  <a:pt x="12398" y="7113"/>
                </a:lnTo>
                <a:lnTo>
                  <a:pt x="12369" y="7208"/>
                </a:lnTo>
                <a:lnTo>
                  <a:pt x="12340" y="7303"/>
                </a:lnTo>
                <a:lnTo>
                  <a:pt x="12309" y="7396"/>
                </a:lnTo>
                <a:lnTo>
                  <a:pt x="12276" y="7490"/>
                </a:lnTo>
                <a:lnTo>
                  <a:pt x="12243" y="7583"/>
                </a:lnTo>
                <a:lnTo>
                  <a:pt x="12207" y="7676"/>
                </a:lnTo>
                <a:lnTo>
                  <a:pt x="12170" y="7768"/>
                </a:lnTo>
                <a:lnTo>
                  <a:pt x="12133" y="7861"/>
                </a:lnTo>
                <a:lnTo>
                  <a:pt x="12094" y="7952"/>
                </a:lnTo>
                <a:lnTo>
                  <a:pt x="12054" y="8044"/>
                </a:lnTo>
                <a:lnTo>
                  <a:pt x="12013" y="8134"/>
                </a:lnTo>
                <a:lnTo>
                  <a:pt x="11971" y="8225"/>
                </a:lnTo>
                <a:lnTo>
                  <a:pt x="11928" y="8315"/>
                </a:lnTo>
                <a:lnTo>
                  <a:pt x="11884" y="8405"/>
                </a:lnTo>
                <a:lnTo>
                  <a:pt x="11839" y="8493"/>
                </a:lnTo>
                <a:lnTo>
                  <a:pt x="11839" y="8493"/>
                </a:lnTo>
                <a:close/>
              </a:path>
            </a:pathLst>
          </a:custGeom>
          <a:solidFill>
            <a:schemeClr val="tx1">
              <a:lumMod val="65000"/>
              <a:lumOff val="35000"/>
            </a:schemeClr>
          </a:solidFill>
          <a:ln>
            <a:noFill/>
          </a:ln>
          <a:effectLst>
            <a:outerShdw blurRad="149987" dist="250190" dir="8460000" algn="ctr">
              <a:srgbClr val="000000">
                <a:alpha val="28000"/>
              </a:srgbClr>
            </a:outerShdw>
          </a:effectLst>
        </p:spPr>
        <p:txBody>
          <a:bodyPr vert="horz" wrap="square" lIns="86692" tIns="43346" rIns="86692" bIns="43346" numCol="1" anchor="t" anchorCtr="0" compatLnSpc="1"/>
          <a:lstStyle/>
          <a:p>
            <a:pPr>
              <a:lnSpc>
                <a:spcPct val="130000"/>
              </a:lnSpc>
            </a:pPr>
            <a:endParaRPr lang="en-US" sz="1325">
              <a:solidFill>
                <a:prstClr val="black"/>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10" name="Oval 9"/>
          <p:cNvSpPr/>
          <p:nvPr/>
        </p:nvSpPr>
        <p:spPr>
          <a:xfrm>
            <a:off x="6858644" y="4506763"/>
            <a:ext cx="378920" cy="378920"/>
          </a:xfrm>
          <a:prstGeom prst="ellipse">
            <a:avLst/>
          </a:prstGeom>
          <a:no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1895"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rPr>
              <a:t>4</a:t>
            </a:r>
          </a:p>
        </p:txBody>
      </p:sp>
      <p:sp>
        <p:nvSpPr>
          <p:cNvPr id="11" name="Oval 10"/>
          <p:cNvSpPr/>
          <p:nvPr/>
        </p:nvSpPr>
        <p:spPr>
          <a:xfrm>
            <a:off x="6747189" y="2936289"/>
            <a:ext cx="378920" cy="378920"/>
          </a:xfrm>
          <a:prstGeom prst="ellipse">
            <a:avLst/>
          </a:prstGeom>
          <a:no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1895"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rPr>
              <a:t>3</a:t>
            </a:r>
          </a:p>
        </p:txBody>
      </p:sp>
      <p:sp>
        <p:nvSpPr>
          <p:cNvPr id="18" name="Oval 17"/>
          <p:cNvSpPr/>
          <p:nvPr/>
        </p:nvSpPr>
        <p:spPr>
          <a:xfrm>
            <a:off x="5339429" y="5043363"/>
            <a:ext cx="378920" cy="378920"/>
          </a:xfrm>
          <a:prstGeom prst="ellipse">
            <a:avLst/>
          </a:prstGeom>
          <a:no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1895"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rPr>
              <a:t>5</a:t>
            </a:r>
          </a:p>
        </p:txBody>
      </p:sp>
      <p:sp>
        <p:nvSpPr>
          <p:cNvPr id="19" name="Oval 18"/>
          <p:cNvSpPr/>
          <p:nvPr/>
        </p:nvSpPr>
        <p:spPr>
          <a:xfrm>
            <a:off x="4326259" y="3838402"/>
            <a:ext cx="378920" cy="378920"/>
          </a:xfrm>
          <a:prstGeom prst="ellipse">
            <a:avLst/>
          </a:prstGeom>
          <a:no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1895"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rPr>
              <a:t>1</a:t>
            </a:r>
          </a:p>
        </p:txBody>
      </p:sp>
      <p:sp>
        <p:nvSpPr>
          <p:cNvPr id="20" name="Oval 19"/>
          <p:cNvSpPr/>
          <p:nvPr/>
        </p:nvSpPr>
        <p:spPr>
          <a:xfrm>
            <a:off x="5257080" y="2536679"/>
            <a:ext cx="378920" cy="378920"/>
          </a:xfrm>
          <a:prstGeom prst="ellipse">
            <a:avLst/>
          </a:prstGeom>
          <a:no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1895"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rPr>
              <a:t>2</a:t>
            </a:r>
          </a:p>
        </p:txBody>
      </p:sp>
      <p:sp>
        <p:nvSpPr>
          <p:cNvPr id="5" name="Rectangle 4"/>
          <p:cNvSpPr/>
          <p:nvPr/>
        </p:nvSpPr>
        <p:spPr>
          <a:xfrm>
            <a:off x="6803624" y="3905099"/>
            <a:ext cx="919362" cy="622300"/>
          </a:xfrm>
          <a:prstGeom prst="rect">
            <a:avLst/>
          </a:prstGeom>
        </p:spPr>
        <p:txBody>
          <a:bodyPr wrap="square">
            <a:spAutoFit/>
          </a:bodyPr>
          <a:lstStyle/>
          <a:p>
            <a:pPr algn="just">
              <a:lnSpc>
                <a:spcPct val="130000"/>
              </a:lnSpc>
            </a:pPr>
            <a:r>
              <a:rPr lang="zh-CN" altLang="en-US" sz="1325">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a:t>
            </a:r>
            <a:endParaRPr lang="en-US" sz="1325"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17" name="Rectangle 16"/>
          <p:cNvSpPr/>
          <p:nvPr/>
        </p:nvSpPr>
        <p:spPr>
          <a:xfrm>
            <a:off x="6063839" y="2377847"/>
            <a:ext cx="919362" cy="622300"/>
          </a:xfrm>
          <a:prstGeom prst="rect">
            <a:avLst/>
          </a:prstGeom>
        </p:spPr>
        <p:txBody>
          <a:bodyPr wrap="square">
            <a:spAutoFit/>
          </a:bodyPr>
          <a:lstStyle/>
          <a:p>
            <a:pPr algn="just">
              <a:lnSpc>
                <a:spcPct val="130000"/>
              </a:lnSpc>
            </a:pPr>
            <a:r>
              <a:rPr lang="zh-CN" altLang="en-US" sz="1325"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a:t>
            </a:r>
            <a:endParaRPr lang="en-US" sz="1325"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1" name="Rectangle 20"/>
          <p:cNvSpPr/>
          <p:nvPr/>
        </p:nvSpPr>
        <p:spPr>
          <a:xfrm>
            <a:off x="4421234" y="2839132"/>
            <a:ext cx="919362" cy="622300"/>
          </a:xfrm>
          <a:prstGeom prst="rect">
            <a:avLst/>
          </a:prstGeom>
        </p:spPr>
        <p:txBody>
          <a:bodyPr wrap="square">
            <a:spAutoFit/>
          </a:bodyPr>
          <a:lstStyle/>
          <a:p>
            <a:pPr algn="just">
              <a:lnSpc>
                <a:spcPct val="130000"/>
              </a:lnSpc>
            </a:pPr>
            <a:r>
              <a:rPr lang="zh-CN" altLang="en-US" sz="1325"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a:t>
            </a:r>
            <a:endParaRPr lang="en-US" sz="1325"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2" name="Rectangle 21"/>
          <p:cNvSpPr/>
          <p:nvPr/>
        </p:nvSpPr>
        <p:spPr>
          <a:xfrm>
            <a:off x="4212184" y="4273992"/>
            <a:ext cx="919362" cy="622300"/>
          </a:xfrm>
          <a:prstGeom prst="rect">
            <a:avLst/>
          </a:prstGeom>
        </p:spPr>
        <p:txBody>
          <a:bodyPr wrap="square">
            <a:spAutoFit/>
          </a:bodyPr>
          <a:lstStyle/>
          <a:p>
            <a:pPr algn="just">
              <a:lnSpc>
                <a:spcPct val="130000"/>
              </a:lnSpc>
            </a:pPr>
            <a:r>
              <a:rPr lang="zh-CN" altLang="en-US" sz="1325"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a:t>
            </a:r>
            <a:endParaRPr lang="en-US" sz="1325"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6" name="Rectangle 25"/>
          <p:cNvSpPr/>
          <p:nvPr/>
        </p:nvSpPr>
        <p:spPr>
          <a:xfrm>
            <a:off x="5743643" y="5088948"/>
            <a:ext cx="919362" cy="622300"/>
          </a:xfrm>
          <a:prstGeom prst="rect">
            <a:avLst/>
          </a:prstGeom>
        </p:spPr>
        <p:txBody>
          <a:bodyPr wrap="square">
            <a:spAutoFit/>
          </a:bodyPr>
          <a:lstStyle/>
          <a:p>
            <a:pPr algn="just">
              <a:lnSpc>
                <a:spcPct val="130000"/>
              </a:lnSpc>
            </a:pPr>
            <a:r>
              <a:rPr lang="zh-CN" altLang="en-US" sz="1325">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a:t>
            </a:r>
            <a:endParaRPr lang="en-US" sz="1325"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7" name="TextBox 20"/>
          <p:cNvSpPr txBox="1"/>
          <p:nvPr/>
        </p:nvSpPr>
        <p:spPr bwMode="auto">
          <a:xfrm>
            <a:off x="793090" y="4725289"/>
            <a:ext cx="3627801" cy="621030"/>
          </a:xfrm>
          <a:prstGeom prst="rect">
            <a:avLst/>
          </a:prstGeom>
          <a:noFill/>
        </p:spPr>
        <p:txBody>
          <a:bodyPr vert="horz" wrap="square" lIns="91411" tIns="45705" rIns="91411" bIns="45705"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325">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点击添加文字标题点击添加文字标题点击添加文字标题点击添加文字标题点击添加文字标题</a:t>
            </a:r>
            <a:endParaRPr lang="zh-CN" altLang="en-US" sz="1325"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8" name="TextBox 19"/>
          <p:cNvSpPr txBox="1">
            <a:spLocks noChangeArrowheads="1"/>
          </p:cNvSpPr>
          <p:nvPr/>
        </p:nvSpPr>
        <p:spPr bwMode="auto">
          <a:xfrm>
            <a:off x="805566" y="4341188"/>
            <a:ext cx="2196218" cy="46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5" rIns="91411" bIns="45705"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defRPr/>
            </a:pPr>
            <a:r>
              <a:rPr lang="zh-CN" altLang="en-US" sz="1895" b="1"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a:t>
            </a:r>
            <a:endParaRPr lang="zh-CN" altLang="zh-CN" sz="1895" b="1"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7" name="TextBox 20"/>
          <p:cNvSpPr txBox="1"/>
          <p:nvPr/>
        </p:nvSpPr>
        <p:spPr bwMode="auto">
          <a:xfrm>
            <a:off x="793090" y="2164829"/>
            <a:ext cx="3627801" cy="621030"/>
          </a:xfrm>
          <a:prstGeom prst="rect">
            <a:avLst/>
          </a:prstGeom>
          <a:noFill/>
        </p:spPr>
        <p:txBody>
          <a:bodyPr vert="horz" wrap="square" lIns="91411" tIns="45705" rIns="91411" bIns="45705"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325">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点击添加文字标题点击添加文字标题点击添加文字标题点击添加文字标题点击添加文字标题</a:t>
            </a:r>
            <a:endParaRPr lang="zh-CN" altLang="en-US" sz="1325"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0" name="TextBox 19"/>
          <p:cNvSpPr txBox="1">
            <a:spLocks noChangeArrowheads="1"/>
          </p:cNvSpPr>
          <p:nvPr/>
        </p:nvSpPr>
        <p:spPr bwMode="auto">
          <a:xfrm>
            <a:off x="805566" y="1780728"/>
            <a:ext cx="2196218" cy="46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5" rIns="91411" bIns="45705"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defRPr/>
            </a:pPr>
            <a:r>
              <a:rPr lang="zh-CN" altLang="en-US" sz="1895" b="1"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a:t>
            </a:r>
            <a:endParaRPr lang="zh-CN" altLang="zh-CN" sz="1895" b="1"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1" name="TextBox 20"/>
          <p:cNvSpPr txBox="1"/>
          <p:nvPr/>
        </p:nvSpPr>
        <p:spPr bwMode="auto">
          <a:xfrm>
            <a:off x="6219572" y="1534152"/>
            <a:ext cx="3627801" cy="621030"/>
          </a:xfrm>
          <a:prstGeom prst="rect">
            <a:avLst/>
          </a:prstGeom>
          <a:noFill/>
        </p:spPr>
        <p:txBody>
          <a:bodyPr vert="horz" wrap="square" lIns="91411" tIns="45705" rIns="91411" bIns="45705"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325">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点击添加文字标题点击添加文字标题点击添加文字标题点击添加文字标题点击添加文字标题</a:t>
            </a:r>
            <a:endParaRPr lang="zh-CN" altLang="en-US" sz="1325"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2" name="TextBox 19"/>
          <p:cNvSpPr txBox="1">
            <a:spLocks noChangeArrowheads="1"/>
          </p:cNvSpPr>
          <p:nvPr/>
        </p:nvSpPr>
        <p:spPr bwMode="auto">
          <a:xfrm>
            <a:off x="6213728" y="1150051"/>
            <a:ext cx="2196218" cy="46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5" rIns="91411" bIns="45705"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defRPr/>
            </a:pPr>
            <a:r>
              <a:rPr lang="zh-CN" altLang="en-US" sz="1895" b="1"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a:t>
            </a:r>
            <a:endParaRPr lang="zh-CN" altLang="zh-CN" sz="1895" b="1"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3" name="TextBox 20"/>
          <p:cNvSpPr txBox="1"/>
          <p:nvPr/>
        </p:nvSpPr>
        <p:spPr bwMode="auto">
          <a:xfrm>
            <a:off x="8021698" y="3618409"/>
            <a:ext cx="3627801" cy="621030"/>
          </a:xfrm>
          <a:prstGeom prst="rect">
            <a:avLst/>
          </a:prstGeom>
          <a:noFill/>
        </p:spPr>
        <p:txBody>
          <a:bodyPr vert="horz" wrap="square" lIns="91411" tIns="45705" rIns="91411" bIns="45705"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325"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点击添加文字标题点击添加文字标题点击添加文字标题点击添加文字标题点击添加文字标题</a:t>
            </a:r>
          </a:p>
        </p:txBody>
      </p:sp>
      <p:sp>
        <p:nvSpPr>
          <p:cNvPr id="44" name="TextBox 19"/>
          <p:cNvSpPr txBox="1">
            <a:spLocks noChangeArrowheads="1"/>
          </p:cNvSpPr>
          <p:nvPr/>
        </p:nvSpPr>
        <p:spPr bwMode="auto">
          <a:xfrm>
            <a:off x="8015855" y="3234308"/>
            <a:ext cx="2196218" cy="46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5" rIns="91411" bIns="45705"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defRPr/>
            </a:pPr>
            <a:r>
              <a:rPr lang="zh-CN" altLang="en-US" sz="1895" b="1"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a:t>
            </a:r>
            <a:endParaRPr lang="zh-CN" altLang="zh-CN" sz="1895" b="1"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5" name="TextBox 20"/>
          <p:cNvSpPr txBox="1"/>
          <p:nvPr/>
        </p:nvSpPr>
        <p:spPr bwMode="auto">
          <a:xfrm>
            <a:off x="7140782" y="5484616"/>
            <a:ext cx="3627801" cy="621030"/>
          </a:xfrm>
          <a:prstGeom prst="rect">
            <a:avLst/>
          </a:prstGeom>
          <a:noFill/>
        </p:spPr>
        <p:txBody>
          <a:bodyPr vert="horz" wrap="square" lIns="91411" tIns="45705" rIns="91411" bIns="45705"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325"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点击添加文字标题点击添加文字标题点击添加文字标题点击添加文字标题点击添加文字标题</a:t>
            </a:r>
          </a:p>
        </p:txBody>
      </p:sp>
      <p:sp>
        <p:nvSpPr>
          <p:cNvPr id="46" name="TextBox 19"/>
          <p:cNvSpPr txBox="1">
            <a:spLocks noChangeArrowheads="1"/>
          </p:cNvSpPr>
          <p:nvPr/>
        </p:nvSpPr>
        <p:spPr bwMode="auto">
          <a:xfrm>
            <a:off x="7134939" y="5100516"/>
            <a:ext cx="2196218" cy="46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5" rIns="91411" bIns="45705"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defRPr/>
            </a:pPr>
            <a:r>
              <a:rPr lang="zh-CN" altLang="en-US" sz="1895" b="1"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a:t>
            </a:r>
            <a:endParaRPr lang="zh-CN" altLang="zh-CN" sz="1895" b="1"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50" name="组合 49"/>
          <p:cNvGrpSpPr/>
          <p:nvPr/>
        </p:nvGrpSpPr>
        <p:grpSpPr>
          <a:xfrm>
            <a:off x="-21691" y="-90076"/>
            <a:ext cx="12224554" cy="6960256"/>
            <a:chOff x="-23476" y="-94997"/>
            <a:chExt cx="12892377" cy="7340492"/>
          </a:xfrm>
        </p:grpSpPr>
        <p:sp>
          <p:nvSpPr>
            <p:cNvPr id="51" name="矩形 50"/>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705">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52" name="组合 51"/>
            <p:cNvGrpSpPr/>
            <p:nvPr/>
          </p:nvGrpSpPr>
          <p:grpSpPr>
            <a:xfrm>
              <a:off x="-23476" y="-94997"/>
              <a:ext cx="12880639" cy="614978"/>
              <a:chOff x="-23476" y="-94997"/>
              <a:chExt cx="12880639" cy="614978"/>
            </a:xfrm>
          </p:grpSpPr>
          <p:sp>
            <p:nvSpPr>
              <p:cNvPr id="53" name="矩形 52"/>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705">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4" name="矩形 53"/>
              <p:cNvSpPr/>
              <p:nvPr/>
            </p:nvSpPr>
            <p:spPr>
              <a:xfrm>
                <a:off x="7655674" y="1"/>
                <a:ext cx="1294197"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705">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5" name="Rectangle 4"/>
              <p:cNvSpPr txBox="1">
                <a:spLocks noChangeArrowheads="1"/>
              </p:cNvSpPr>
              <p:nvPr/>
            </p:nvSpPr>
            <p:spPr bwMode="auto">
              <a:xfrm>
                <a:off x="9238309" y="-94997"/>
                <a:ext cx="1514649"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3" rIns="91388" bIns="45693"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sz="1895" dirty="0">
                    <a:latin typeface="SF Orson Casual Heavy" panose="00000400000000000000" pitchFamily="2" charset="0"/>
                    <a:ea typeface="幼圆" panose="02010509060101010101" pitchFamily="49" charset="-122"/>
                    <a:sym typeface="SF Orson Casual Heavy" panose="00000400000000000000" pitchFamily="2" charset="0"/>
                  </a:rPr>
                  <a:t>工作不足</a:t>
                </a:r>
                <a:endParaRPr lang="en-US" altLang="zh-CN" sz="1895"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6" name="Rectangle 4"/>
              <p:cNvSpPr txBox="1">
                <a:spLocks noChangeArrowheads="1"/>
              </p:cNvSpPr>
              <p:nvPr/>
            </p:nvSpPr>
            <p:spPr bwMode="auto">
              <a:xfrm>
                <a:off x="7545449" y="-94997"/>
                <a:ext cx="1514649"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3" rIns="91388" bIns="45693"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完成情况</a:t>
                </a:r>
                <a:endPar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7" name="Rectangle 4"/>
              <p:cNvSpPr txBox="1">
                <a:spLocks noChangeArrowheads="1"/>
              </p:cNvSpPr>
              <p:nvPr/>
            </p:nvSpPr>
            <p:spPr bwMode="auto">
              <a:xfrm>
                <a:off x="11109101" y="-94997"/>
                <a:ext cx="133671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3" rIns="91388" bIns="45693"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sz="1895" dirty="0">
                    <a:latin typeface="SF Orson Casual Heavy" panose="00000400000000000000" pitchFamily="2" charset="0"/>
                    <a:ea typeface="幼圆" panose="02010509060101010101" pitchFamily="49" charset="-122"/>
                    <a:sym typeface="SF Orson Casual Heavy" panose="00000400000000000000" pitchFamily="2" charset="0"/>
                  </a:rPr>
                  <a:t>明年计划</a:t>
                </a:r>
                <a:endParaRPr lang="en-US" altLang="zh-CN" sz="1895"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8" name="Rectangle 4"/>
              <p:cNvSpPr txBox="1">
                <a:spLocks noChangeArrowheads="1"/>
              </p:cNvSpPr>
              <p:nvPr/>
            </p:nvSpPr>
            <p:spPr bwMode="auto">
              <a:xfrm>
                <a:off x="654919" y="-94997"/>
                <a:ext cx="2605310"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3" rIns="91388" bIns="45693"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sz="1895" dirty="0">
                    <a:latin typeface="SF Orson Casual Heavy" panose="00000400000000000000" pitchFamily="2" charset="0"/>
                    <a:ea typeface="幼圆" panose="02010509060101010101" pitchFamily="49" charset="-122"/>
                    <a:sym typeface="SF Orson Casual Heavy" panose="00000400000000000000" pitchFamily="2" charset="0"/>
                  </a:rPr>
                  <a:t>点击</a:t>
                </a:r>
                <a:r>
                  <a:rPr lang="zh-CN" altLang="en-US" sz="1895" dirty="0" smtClean="0">
                    <a:latin typeface="SF Orson Casual Heavy" panose="00000400000000000000" pitchFamily="2" charset="0"/>
                    <a:ea typeface="幼圆" panose="02010509060101010101" pitchFamily="49" charset="-122"/>
                    <a:sym typeface="SF Orson Casual Heavy" panose="00000400000000000000" pitchFamily="2" charset="0"/>
                  </a:rPr>
                  <a:t>添加标题</a:t>
                </a:r>
                <a:r>
                  <a:rPr lang="zh-CN" altLang="en-US" sz="1895" dirty="0">
                    <a:latin typeface="SF Orson Casual Heavy" panose="00000400000000000000" pitchFamily="2" charset="0"/>
                    <a:ea typeface="幼圆" panose="02010509060101010101" pitchFamily="49" charset="-122"/>
                    <a:sym typeface="SF Orson Casual Heavy" panose="00000400000000000000" pitchFamily="2" charset="0"/>
                  </a:rPr>
                  <a:t>文字</a:t>
                </a:r>
                <a:endParaRPr lang="en-US" altLang="zh-CN" sz="1895"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59" name="Rectangle 4"/>
              <p:cNvSpPr txBox="1">
                <a:spLocks noChangeArrowheads="1"/>
              </p:cNvSpPr>
              <p:nvPr/>
            </p:nvSpPr>
            <p:spPr bwMode="auto">
              <a:xfrm>
                <a:off x="5939057" y="-42490"/>
                <a:ext cx="1281515" cy="5099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3" rIns="91388" bIns="45693"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sz="1895" dirty="0">
                    <a:latin typeface="SF Orson Casual Heavy" panose="00000400000000000000" pitchFamily="2" charset="0"/>
                    <a:ea typeface="幼圆" panose="02010509060101010101" pitchFamily="49" charset="-122"/>
                    <a:sym typeface="SF Orson Casual Heavy" panose="00000400000000000000" pitchFamily="2" charset="0"/>
                  </a:rPr>
                  <a:t>工作概述</a:t>
                </a:r>
                <a:endParaRPr lang="en-US" altLang="zh-CN" sz="1895" dirty="0">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p:cTn id="15" dur="500" fill="hold"/>
                                        <p:tgtEl>
                                          <p:spTgt spid="24"/>
                                        </p:tgtEl>
                                        <p:attrNameLst>
                                          <p:attrName>ppt_w</p:attrName>
                                        </p:attrNameLst>
                                      </p:cBhvr>
                                      <p:tavLst>
                                        <p:tav tm="0">
                                          <p:val>
                                            <p:fltVal val="0"/>
                                          </p:val>
                                        </p:tav>
                                        <p:tav tm="100000">
                                          <p:val>
                                            <p:strVal val="#ppt_w"/>
                                          </p:val>
                                        </p:tav>
                                      </p:tavLst>
                                    </p:anim>
                                    <p:anim calcmode="lin" valueType="num">
                                      <p:cBhvr>
                                        <p:cTn id="16" dur="500" fill="hold"/>
                                        <p:tgtEl>
                                          <p:spTgt spid="24"/>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p:cTn id="23" dur="500" fill="hold"/>
                                        <p:tgtEl>
                                          <p:spTgt spid="35"/>
                                        </p:tgtEl>
                                        <p:attrNameLst>
                                          <p:attrName>ppt_w</p:attrName>
                                        </p:attrNameLst>
                                      </p:cBhvr>
                                      <p:tavLst>
                                        <p:tav tm="0">
                                          <p:val>
                                            <p:fltVal val="0"/>
                                          </p:val>
                                        </p:tav>
                                        <p:tav tm="100000">
                                          <p:val>
                                            <p:strVal val="#ppt_w"/>
                                          </p:val>
                                        </p:tav>
                                      </p:tavLst>
                                    </p:anim>
                                    <p:anim calcmode="lin" valueType="num">
                                      <p:cBhvr>
                                        <p:cTn id="24" dur="500" fill="hold"/>
                                        <p:tgtEl>
                                          <p:spTgt spid="35"/>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ppt_w</p:attrName>
                                        </p:attrNameLst>
                                      </p:cBhvr>
                                      <p:tavLst>
                                        <p:tav tm="0">
                                          <p:val>
                                            <p:fltVal val="0"/>
                                          </p:val>
                                        </p:tav>
                                        <p:tav tm="100000">
                                          <p:val>
                                            <p:strVal val="#ppt_w"/>
                                          </p:val>
                                        </p:tav>
                                      </p:tavLst>
                                    </p:anim>
                                    <p:anim calcmode="lin" valueType="num">
                                      <p:cBhvr>
                                        <p:cTn id="35" dur="500" fill="hold"/>
                                        <p:tgtEl>
                                          <p:spTgt spid="22"/>
                                        </p:tgtEl>
                                        <p:attrNameLst>
                                          <p:attrName>ppt_h</p:attrName>
                                        </p:attrNameLst>
                                      </p:cBhvr>
                                      <p:tavLst>
                                        <p:tav tm="0">
                                          <p:val>
                                            <p:fltVal val="0"/>
                                          </p:val>
                                        </p:tav>
                                        <p:tav tm="100000">
                                          <p:val>
                                            <p:strVal val="#ppt_h"/>
                                          </p:val>
                                        </p:tav>
                                      </p:tavLst>
                                    </p:anim>
                                    <p:animEffect transition="in" filter="fade">
                                      <p:cBhvr>
                                        <p:cTn id="36" dur="500"/>
                                        <p:tgtEl>
                                          <p:spTgt spid="22"/>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animEffect transition="in" filter="fade">
                                      <p:cBhvr>
                                        <p:cTn id="41" dur="500"/>
                                        <p:tgtEl>
                                          <p:spTgt spid="20"/>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p:cTn id="44" dur="500" fill="hold"/>
                                        <p:tgtEl>
                                          <p:spTgt spid="21"/>
                                        </p:tgtEl>
                                        <p:attrNameLst>
                                          <p:attrName>ppt_w</p:attrName>
                                        </p:attrNameLst>
                                      </p:cBhvr>
                                      <p:tavLst>
                                        <p:tav tm="0">
                                          <p:val>
                                            <p:fltVal val="0"/>
                                          </p:val>
                                        </p:tav>
                                        <p:tav tm="100000">
                                          <p:val>
                                            <p:strVal val="#ppt_w"/>
                                          </p:val>
                                        </p:tav>
                                      </p:tavLst>
                                    </p:anim>
                                    <p:anim calcmode="lin" valueType="num">
                                      <p:cBhvr>
                                        <p:cTn id="45" dur="500" fill="hold"/>
                                        <p:tgtEl>
                                          <p:spTgt spid="21"/>
                                        </p:tgtEl>
                                        <p:attrNameLst>
                                          <p:attrName>ppt_h</p:attrName>
                                        </p:attrNameLst>
                                      </p:cBhvr>
                                      <p:tavLst>
                                        <p:tav tm="0">
                                          <p:val>
                                            <p:fltVal val="0"/>
                                          </p:val>
                                        </p:tav>
                                        <p:tav tm="100000">
                                          <p:val>
                                            <p:strVal val="#ppt_h"/>
                                          </p:val>
                                        </p:tav>
                                      </p:tavLst>
                                    </p:anim>
                                    <p:animEffect transition="in" filter="fade">
                                      <p:cBhvr>
                                        <p:cTn id="46" dur="500"/>
                                        <p:tgtEl>
                                          <p:spTgt spid="21"/>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p:cTn id="54" dur="500" fill="hold"/>
                                        <p:tgtEl>
                                          <p:spTgt spid="17"/>
                                        </p:tgtEl>
                                        <p:attrNameLst>
                                          <p:attrName>ppt_w</p:attrName>
                                        </p:attrNameLst>
                                      </p:cBhvr>
                                      <p:tavLst>
                                        <p:tav tm="0">
                                          <p:val>
                                            <p:fltVal val="0"/>
                                          </p:val>
                                        </p:tav>
                                        <p:tav tm="100000">
                                          <p:val>
                                            <p:strVal val="#ppt_w"/>
                                          </p:val>
                                        </p:tav>
                                      </p:tavLst>
                                    </p:anim>
                                    <p:anim calcmode="lin" valueType="num">
                                      <p:cBhvr>
                                        <p:cTn id="55" dur="500" fill="hold"/>
                                        <p:tgtEl>
                                          <p:spTgt spid="17"/>
                                        </p:tgtEl>
                                        <p:attrNameLst>
                                          <p:attrName>ppt_h</p:attrName>
                                        </p:attrNameLst>
                                      </p:cBhvr>
                                      <p:tavLst>
                                        <p:tav tm="0">
                                          <p:val>
                                            <p:fltVal val="0"/>
                                          </p:val>
                                        </p:tav>
                                        <p:tav tm="100000">
                                          <p:val>
                                            <p:strVal val="#ppt_h"/>
                                          </p:val>
                                        </p:tav>
                                      </p:tavLst>
                                    </p:anim>
                                    <p:animEffect transition="in" filter="fade">
                                      <p:cBhvr>
                                        <p:cTn id="56" dur="500"/>
                                        <p:tgtEl>
                                          <p:spTgt spid="17"/>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p:cTn id="59" dur="500" fill="hold"/>
                                        <p:tgtEl>
                                          <p:spTgt spid="10"/>
                                        </p:tgtEl>
                                        <p:attrNameLst>
                                          <p:attrName>ppt_w</p:attrName>
                                        </p:attrNameLst>
                                      </p:cBhvr>
                                      <p:tavLst>
                                        <p:tav tm="0">
                                          <p:val>
                                            <p:fltVal val="0"/>
                                          </p:val>
                                        </p:tav>
                                        <p:tav tm="100000">
                                          <p:val>
                                            <p:strVal val="#ppt_w"/>
                                          </p:val>
                                        </p:tav>
                                      </p:tavLst>
                                    </p:anim>
                                    <p:anim calcmode="lin" valueType="num">
                                      <p:cBhvr>
                                        <p:cTn id="60" dur="500" fill="hold"/>
                                        <p:tgtEl>
                                          <p:spTgt spid="10"/>
                                        </p:tgtEl>
                                        <p:attrNameLst>
                                          <p:attrName>ppt_h</p:attrName>
                                        </p:attrNameLst>
                                      </p:cBhvr>
                                      <p:tavLst>
                                        <p:tav tm="0">
                                          <p:val>
                                            <p:fltVal val="0"/>
                                          </p:val>
                                        </p:tav>
                                        <p:tav tm="100000">
                                          <p:val>
                                            <p:strVal val="#ppt_h"/>
                                          </p:val>
                                        </p:tav>
                                      </p:tavLst>
                                    </p:anim>
                                    <p:animEffect transition="in" filter="fade">
                                      <p:cBhvr>
                                        <p:cTn id="61" dur="500"/>
                                        <p:tgtEl>
                                          <p:spTgt spid="1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5"/>
                                        </p:tgtEl>
                                        <p:attrNameLst>
                                          <p:attrName>style.visibility</p:attrName>
                                        </p:attrNameLst>
                                      </p:cBhvr>
                                      <p:to>
                                        <p:strVal val="visible"/>
                                      </p:to>
                                    </p:set>
                                    <p:anim calcmode="lin" valueType="num">
                                      <p:cBhvr>
                                        <p:cTn id="64" dur="500" fill="hold"/>
                                        <p:tgtEl>
                                          <p:spTgt spid="5"/>
                                        </p:tgtEl>
                                        <p:attrNameLst>
                                          <p:attrName>ppt_w</p:attrName>
                                        </p:attrNameLst>
                                      </p:cBhvr>
                                      <p:tavLst>
                                        <p:tav tm="0">
                                          <p:val>
                                            <p:fltVal val="0"/>
                                          </p:val>
                                        </p:tav>
                                        <p:tav tm="100000">
                                          <p:val>
                                            <p:strVal val="#ppt_w"/>
                                          </p:val>
                                        </p:tav>
                                      </p:tavLst>
                                    </p:anim>
                                    <p:anim calcmode="lin" valueType="num">
                                      <p:cBhvr>
                                        <p:cTn id="65" dur="500" fill="hold"/>
                                        <p:tgtEl>
                                          <p:spTgt spid="5"/>
                                        </p:tgtEl>
                                        <p:attrNameLst>
                                          <p:attrName>ppt_h</p:attrName>
                                        </p:attrNameLst>
                                      </p:cBhvr>
                                      <p:tavLst>
                                        <p:tav tm="0">
                                          <p:val>
                                            <p:fltVal val="0"/>
                                          </p:val>
                                        </p:tav>
                                        <p:tav tm="100000">
                                          <p:val>
                                            <p:strVal val="#ppt_h"/>
                                          </p:val>
                                        </p:tav>
                                      </p:tavLst>
                                    </p:anim>
                                    <p:animEffect transition="in" filter="fade">
                                      <p:cBhvr>
                                        <p:cTn id="66" dur="500"/>
                                        <p:tgtEl>
                                          <p:spTgt spid="5"/>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p:cTn id="69" dur="500" fill="hold"/>
                                        <p:tgtEl>
                                          <p:spTgt spid="18"/>
                                        </p:tgtEl>
                                        <p:attrNameLst>
                                          <p:attrName>ppt_w</p:attrName>
                                        </p:attrNameLst>
                                      </p:cBhvr>
                                      <p:tavLst>
                                        <p:tav tm="0">
                                          <p:val>
                                            <p:fltVal val="0"/>
                                          </p:val>
                                        </p:tav>
                                        <p:tav tm="100000">
                                          <p:val>
                                            <p:strVal val="#ppt_w"/>
                                          </p:val>
                                        </p:tav>
                                      </p:tavLst>
                                    </p:anim>
                                    <p:anim calcmode="lin" valueType="num">
                                      <p:cBhvr>
                                        <p:cTn id="70" dur="500" fill="hold"/>
                                        <p:tgtEl>
                                          <p:spTgt spid="18"/>
                                        </p:tgtEl>
                                        <p:attrNameLst>
                                          <p:attrName>ppt_h</p:attrName>
                                        </p:attrNameLst>
                                      </p:cBhvr>
                                      <p:tavLst>
                                        <p:tav tm="0">
                                          <p:val>
                                            <p:fltVal val="0"/>
                                          </p:val>
                                        </p:tav>
                                        <p:tav tm="100000">
                                          <p:val>
                                            <p:strVal val="#ppt_h"/>
                                          </p:val>
                                        </p:tav>
                                      </p:tavLst>
                                    </p:anim>
                                    <p:animEffect transition="in" filter="fade">
                                      <p:cBhvr>
                                        <p:cTn id="71" dur="500"/>
                                        <p:tgtEl>
                                          <p:spTgt spid="18"/>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6"/>
                                        </p:tgtEl>
                                        <p:attrNameLst>
                                          <p:attrName>style.visibility</p:attrName>
                                        </p:attrNameLst>
                                      </p:cBhvr>
                                      <p:to>
                                        <p:strVal val="visible"/>
                                      </p:to>
                                    </p:set>
                                    <p:anim calcmode="lin" valueType="num">
                                      <p:cBhvr>
                                        <p:cTn id="74" dur="500" fill="hold"/>
                                        <p:tgtEl>
                                          <p:spTgt spid="26"/>
                                        </p:tgtEl>
                                        <p:attrNameLst>
                                          <p:attrName>ppt_w</p:attrName>
                                        </p:attrNameLst>
                                      </p:cBhvr>
                                      <p:tavLst>
                                        <p:tav tm="0">
                                          <p:val>
                                            <p:fltVal val="0"/>
                                          </p:val>
                                        </p:tav>
                                        <p:tav tm="100000">
                                          <p:val>
                                            <p:strVal val="#ppt_w"/>
                                          </p:val>
                                        </p:tav>
                                      </p:tavLst>
                                    </p:anim>
                                    <p:anim calcmode="lin" valueType="num">
                                      <p:cBhvr>
                                        <p:cTn id="75" dur="500" fill="hold"/>
                                        <p:tgtEl>
                                          <p:spTgt spid="26"/>
                                        </p:tgtEl>
                                        <p:attrNameLst>
                                          <p:attrName>ppt_h</p:attrName>
                                        </p:attrNameLst>
                                      </p:cBhvr>
                                      <p:tavLst>
                                        <p:tav tm="0">
                                          <p:val>
                                            <p:fltVal val="0"/>
                                          </p:val>
                                        </p:tav>
                                        <p:tav tm="100000">
                                          <p:val>
                                            <p:strVal val="#ppt_h"/>
                                          </p:val>
                                        </p:tav>
                                      </p:tavLst>
                                    </p:anim>
                                    <p:animEffect transition="in" filter="fade">
                                      <p:cBhvr>
                                        <p:cTn id="76" dur="5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31" presetClass="entr" presetSubtype="0"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anim calcmode="lin" valueType="num">
                                      <p:cBhvr>
                                        <p:cTn id="81" dur="500" fill="hold"/>
                                        <p:tgtEl>
                                          <p:spTgt spid="28"/>
                                        </p:tgtEl>
                                        <p:attrNameLst>
                                          <p:attrName>ppt_w</p:attrName>
                                        </p:attrNameLst>
                                      </p:cBhvr>
                                      <p:tavLst>
                                        <p:tav tm="0">
                                          <p:val>
                                            <p:fltVal val="0"/>
                                          </p:val>
                                        </p:tav>
                                        <p:tav tm="100000">
                                          <p:val>
                                            <p:strVal val="#ppt_w"/>
                                          </p:val>
                                        </p:tav>
                                      </p:tavLst>
                                    </p:anim>
                                    <p:anim calcmode="lin" valueType="num">
                                      <p:cBhvr>
                                        <p:cTn id="82" dur="500" fill="hold"/>
                                        <p:tgtEl>
                                          <p:spTgt spid="28"/>
                                        </p:tgtEl>
                                        <p:attrNameLst>
                                          <p:attrName>ppt_h</p:attrName>
                                        </p:attrNameLst>
                                      </p:cBhvr>
                                      <p:tavLst>
                                        <p:tav tm="0">
                                          <p:val>
                                            <p:fltVal val="0"/>
                                          </p:val>
                                        </p:tav>
                                        <p:tav tm="100000">
                                          <p:val>
                                            <p:strVal val="#ppt_h"/>
                                          </p:val>
                                        </p:tav>
                                      </p:tavLst>
                                    </p:anim>
                                    <p:anim calcmode="lin" valueType="num">
                                      <p:cBhvr>
                                        <p:cTn id="83" dur="500" fill="hold"/>
                                        <p:tgtEl>
                                          <p:spTgt spid="28"/>
                                        </p:tgtEl>
                                        <p:attrNameLst>
                                          <p:attrName>style.rotation</p:attrName>
                                        </p:attrNameLst>
                                      </p:cBhvr>
                                      <p:tavLst>
                                        <p:tav tm="0">
                                          <p:val>
                                            <p:fltVal val="90"/>
                                          </p:val>
                                        </p:tav>
                                        <p:tav tm="100000">
                                          <p:val>
                                            <p:fltVal val="0"/>
                                          </p:val>
                                        </p:tav>
                                      </p:tavLst>
                                    </p:anim>
                                    <p:animEffect transition="in" filter="fade">
                                      <p:cBhvr>
                                        <p:cTn id="84" dur="500"/>
                                        <p:tgtEl>
                                          <p:spTgt spid="28"/>
                                        </p:tgtEl>
                                      </p:cBhvr>
                                    </p:animEffect>
                                  </p:childTnLst>
                                </p:cTn>
                              </p:par>
                              <p:par>
                                <p:cTn id="85" presetID="31" presetClass="entr" presetSubtype="0"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p:cTn id="87" dur="500" fill="hold"/>
                                        <p:tgtEl>
                                          <p:spTgt spid="27"/>
                                        </p:tgtEl>
                                        <p:attrNameLst>
                                          <p:attrName>ppt_w</p:attrName>
                                        </p:attrNameLst>
                                      </p:cBhvr>
                                      <p:tavLst>
                                        <p:tav tm="0">
                                          <p:val>
                                            <p:fltVal val="0"/>
                                          </p:val>
                                        </p:tav>
                                        <p:tav tm="100000">
                                          <p:val>
                                            <p:strVal val="#ppt_w"/>
                                          </p:val>
                                        </p:tav>
                                      </p:tavLst>
                                    </p:anim>
                                    <p:anim calcmode="lin" valueType="num">
                                      <p:cBhvr>
                                        <p:cTn id="88" dur="500" fill="hold"/>
                                        <p:tgtEl>
                                          <p:spTgt spid="27"/>
                                        </p:tgtEl>
                                        <p:attrNameLst>
                                          <p:attrName>ppt_h</p:attrName>
                                        </p:attrNameLst>
                                      </p:cBhvr>
                                      <p:tavLst>
                                        <p:tav tm="0">
                                          <p:val>
                                            <p:fltVal val="0"/>
                                          </p:val>
                                        </p:tav>
                                        <p:tav tm="100000">
                                          <p:val>
                                            <p:strVal val="#ppt_h"/>
                                          </p:val>
                                        </p:tav>
                                      </p:tavLst>
                                    </p:anim>
                                    <p:anim calcmode="lin" valueType="num">
                                      <p:cBhvr>
                                        <p:cTn id="89" dur="500" fill="hold"/>
                                        <p:tgtEl>
                                          <p:spTgt spid="27"/>
                                        </p:tgtEl>
                                        <p:attrNameLst>
                                          <p:attrName>style.rotation</p:attrName>
                                        </p:attrNameLst>
                                      </p:cBhvr>
                                      <p:tavLst>
                                        <p:tav tm="0">
                                          <p:val>
                                            <p:fltVal val="90"/>
                                          </p:val>
                                        </p:tav>
                                        <p:tav tm="100000">
                                          <p:val>
                                            <p:fltVal val="0"/>
                                          </p:val>
                                        </p:tav>
                                      </p:tavLst>
                                    </p:anim>
                                    <p:animEffect transition="in" filter="fade">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31" presetClass="entr" presetSubtype="0" fill="hold" grpId="0" nodeType="click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p:cTn id="95" dur="500" fill="hold"/>
                                        <p:tgtEl>
                                          <p:spTgt spid="40"/>
                                        </p:tgtEl>
                                        <p:attrNameLst>
                                          <p:attrName>ppt_w</p:attrName>
                                        </p:attrNameLst>
                                      </p:cBhvr>
                                      <p:tavLst>
                                        <p:tav tm="0">
                                          <p:val>
                                            <p:fltVal val="0"/>
                                          </p:val>
                                        </p:tav>
                                        <p:tav tm="100000">
                                          <p:val>
                                            <p:strVal val="#ppt_w"/>
                                          </p:val>
                                        </p:tav>
                                      </p:tavLst>
                                    </p:anim>
                                    <p:anim calcmode="lin" valueType="num">
                                      <p:cBhvr>
                                        <p:cTn id="96" dur="500" fill="hold"/>
                                        <p:tgtEl>
                                          <p:spTgt spid="40"/>
                                        </p:tgtEl>
                                        <p:attrNameLst>
                                          <p:attrName>ppt_h</p:attrName>
                                        </p:attrNameLst>
                                      </p:cBhvr>
                                      <p:tavLst>
                                        <p:tav tm="0">
                                          <p:val>
                                            <p:fltVal val="0"/>
                                          </p:val>
                                        </p:tav>
                                        <p:tav tm="100000">
                                          <p:val>
                                            <p:strVal val="#ppt_h"/>
                                          </p:val>
                                        </p:tav>
                                      </p:tavLst>
                                    </p:anim>
                                    <p:anim calcmode="lin" valueType="num">
                                      <p:cBhvr>
                                        <p:cTn id="97" dur="500" fill="hold"/>
                                        <p:tgtEl>
                                          <p:spTgt spid="40"/>
                                        </p:tgtEl>
                                        <p:attrNameLst>
                                          <p:attrName>style.rotation</p:attrName>
                                        </p:attrNameLst>
                                      </p:cBhvr>
                                      <p:tavLst>
                                        <p:tav tm="0">
                                          <p:val>
                                            <p:fltVal val="90"/>
                                          </p:val>
                                        </p:tav>
                                        <p:tav tm="100000">
                                          <p:val>
                                            <p:fltVal val="0"/>
                                          </p:val>
                                        </p:tav>
                                      </p:tavLst>
                                    </p:anim>
                                    <p:animEffect transition="in" filter="fade">
                                      <p:cBhvr>
                                        <p:cTn id="98" dur="500"/>
                                        <p:tgtEl>
                                          <p:spTgt spid="40"/>
                                        </p:tgtEl>
                                      </p:cBhvr>
                                    </p:animEffect>
                                  </p:childTnLst>
                                </p:cTn>
                              </p:par>
                              <p:par>
                                <p:cTn id="99" presetID="31" presetClass="entr" presetSubtype="0"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 calcmode="lin" valueType="num">
                                      <p:cBhvr>
                                        <p:cTn id="101" dur="500" fill="hold"/>
                                        <p:tgtEl>
                                          <p:spTgt spid="37"/>
                                        </p:tgtEl>
                                        <p:attrNameLst>
                                          <p:attrName>ppt_w</p:attrName>
                                        </p:attrNameLst>
                                      </p:cBhvr>
                                      <p:tavLst>
                                        <p:tav tm="0">
                                          <p:val>
                                            <p:fltVal val="0"/>
                                          </p:val>
                                        </p:tav>
                                        <p:tav tm="100000">
                                          <p:val>
                                            <p:strVal val="#ppt_w"/>
                                          </p:val>
                                        </p:tav>
                                      </p:tavLst>
                                    </p:anim>
                                    <p:anim calcmode="lin" valueType="num">
                                      <p:cBhvr>
                                        <p:cTn id="102" dur="500" fill="hold"/>
                                        <p:tgtEl>
                                          <p:spTgt spid="37"/>
                                        </p:tgtEl>
                                        <p:attrNameLst>
                                          <p:attrName>ppt_h</p:attrName>
                                        </p:attrNameLst>
                                      </p:cBhvr>
                                      <p:tavLst>
                                        <p:tav tm="0">
                                          <p:val>
                                            <p:fltVal val="0"/>
                                          </p:val>
                                        </p:tav>
                                        <p:tav tm="100000">
                                          <p:val>
                                            <p:strVal val="#ppt_h"/>
                                          </p:val>
                                        </p:tav>
                                      </p:tavLst>
                                    </p:anim>
                                    <p:anim calcmode="lin" valueType="num">
                                      <p:cBhvr>
                                        <p:cTn id="103" dur="500" fill="hold"/>
                                        <p:tgtEl>
                                          <p:spTgt spid="37"/>
                                        </p:tgtEl>
                                        <p:attrNameLst>
                                          <p:attrName>style.rotation</p:attrName>
                                        </p:attrNameLst>
                                      </p:cBhvr>
                                      <p:tavLst>
                                        <p:tav tm="0">
                                          <p:val>
                                            <p:fltVal val="90"/>
                                          </p:val>
                                        </p:tav>
                                        <p:tav tm="100000">
                                          <p:val>
                                            <p:fltVal val="0"/>
                                          </p:val>
                                        </p:tav>
                                      </p:tavLst>
                                    </p:anim>
                                    <p:animEffect transition="in" filter="fade">
                                      <p:cBhvr>
                                        <p:cTn id="104" dur="500"/>
                                        <p:tgtEl>
                                          <p:spTgt spid="37"/>
                                        </p:tgtEl>
                                      </p:cBhvr>
                                    </p:animEffect>
                                  </p:childTnLst>
                                </p:cTn>
                              </p:par>
                            </p:childTnLst>
                          </p:cTn>
                        </p:par>
                      </p:childTnLst>
                    </p:cTn>
                  </p:par>
                  <p:par>
                    <p:cTn id="105" fill="hold">
                      <p:stCondLst>
                        <p:cond delay="indefinite"/>
                      </p:stCondLst>
                      <p:childTnLst>
                        <p:par>
                          <p:cTn id="106" fill="hold">
                            <p:stCondLst>
                              <p:cond delay="0"/>
                            </p:stCondLst>
                            <p:childTnLst>
                              <p:par>
                                <p:cTn id="107" presetID="31" presetClass="entr" presetSubtype="0" fill="hold" grpId="0" nodeType="clickEffect">
                                  <p:stCondLst>
                                    <p:cond delay="0"/>
                                  </p:stCondLst>
                                  <p:childTnLst>
                                    <p:set>
                                      <p:cBhvr>
                                        <p:cTn id="108" dur="1" fill="hold">
                                          <p:stCondLst>
                                            <p:cond delay="0"/>
                                          </p:stCondLst>
                                        </p:cTn>
                                        <p:tgtEl>
                                          <p:spTgt spid="42"/>
                                        </p:tgtEl>
                                        <p:attrNameLst>
                                          <p:attrName>style.visibility</p:attrName>
                                        </p:attrNameLst>
                                      </p:cBhvr>
                                      <p:to>
                                        <p:strVal val="visible"/>
                                      </p:to>
                                    </p:set>
                                    <p:anim calcmode="lin" valueType="num">
                                      <p:cBhvr>
                                        <p:cTn id="109" dur="500" fill="hold"/>
                                        <p:tgtEl>
                                          <p:spTgt spid="42"/>
                                        </p:tgtEl>
                                        <p:attrNameLst>
                                          <p:attrName>ppt_w</p:attrName>
                                        </p:attrNameLst>
                                      </p:cBhvr>
                                      <p:tavLst>
                                        <p:tav tm="0">
                                          <p:val>
                                            <p:fltVal val="0"/>
                                          </p:val>
                                        </p:tav>
                                        <p:tav tm="100000">
                                          <p:val>
                                            <p:strVal val="#ppt_w"/>
                                          </p:val>
                                        </p:tav>
                                      </p:tavLst>
                                    </p:anim>
                                    <p:anim calcmode="lin" valueType="num">
                                      <p:cBhvr>
                                        <p:cTn id="110" dur="500" fill="hold"/>
                                        <p:tgtEl>
                                          <p:spTgt spid="42"/>
                                        </p:tgtEl>
                                        <p:attrNameLst>
                                          <p:attrName>ppt_h</p:attrName>
                                        </p:attrNameLst>
                                      </p:cBhvr>
                                      <p:tavLst>
                                        <p:tav tm="0">
                                          <p:val>
                                            <p:fltVal val="0"/>
                                          </p:val>
                                        </p:tav>
                                        <p:tav tm="100000">
                                          <p:val>
                                            <p:strVal val="#ppt_h"/>
                                          </p:val>
                                        </p:tav>
                                      </p:tavLst>
                                    </p:anim>
                                    <p:anim calcmode="lin" valueType="num">
                                      <p:cBhvr>
                                        <p:cTn id="111" dur="500" fill="hold"/>
                                        <p:tgtEl>
                                          <p:spTgt spid="42"/>
                                        </p:tgtEl>
                                        <p:attrNameLst>
                                          <p:attrName>style.rotation</p:attrName>
                                        </p:attrNameLst>
                                      </p:cBhvr>
                                      <p:tavLst>
                                        <p:tav tm="0">
                                          <p:val>
                                            <p:fltVal val="90"/>
                                          </p:val>
                                        </p:tav>
                                        <p:tav tm="100000">
                                          <p:val>
                                            <p:fltVal val="0"/>
                                          </p:val>
                                        </p:tav>
                                      </p:tavLst>
                                    </p:anim>
                                    <p:animEffect transition="in" filter="fade">
                                      <p:cBhvr>
                                        <p:cTn id="112" dur="500"/>
                                        <p:tgtEl>
                                          <p:spTgt spid="42"/>
                                        </p:tgtEl>
                                      </p:cBhvr>
                                    </p:animEffect>
                                  </p:childTnLst>
                                </p:cTn>
                              </p:par>
                              <p:par>
                                <p:cTn id="113" presetID="31" presetClass="entr" presetSubtype="0"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 calcmode="lin" valueType="num">
                                      <p:cBhvr>
                                        <p:cTn id="115" dur="500" fill="hold"/>
                                        <p:tgtEl>
                                          <p:spTgt spid="41"/>
                                        </p:tgtEl>
                                        <p:attrNameLst>
                                          <p:attrName>ppt_w</p:attrName>
                                        </p:attrNameLst>
                                      </p:cBhvr>
                                      <p:tavLst>
                                        <p:tav tm="0">
                                          <p:val>
                                            <p:fltVal val="0"/>
                                          </p:val>
                                        </p:tav>
                                        <p:tav tm="100000">
                                          <p:val>
                                            <p:strVal val="#ppt_w"/>
                                          </p:val>
                                        </p:tav>
                                      </p:tavLst>
                                    </p:anim>
                                    <p:anim calcmode="lin" valueType="num">
                                      <p:cBhvr>
                                        <p:cTn id="116" dur="500" fill="hold"/>
                                        <p:tgtEl>
                                          <p:spTgt spid="41"/>
                                        </p:tgtEl>
                                        <p:attrNameLst>
                                          <p:attrName>ppt_h</p:attrName>
                                        </p:attrNameLst>
                                      </p:cBhvr>
                                      <p:tavLst>
                                        <p:tav tm="0">
                                          <p:val>
                                            <p:fltVal val="0"/>
                                          </p:val>
                                        </p:tav>
                                        <p:tav tm="100000">
                                          <p:val>
                                            <p:strVal val="#ppt_h"/>
                                          </p:val>
                                        </p:tav>
                                      </p:tavLst>
                                    </p:anim>
                                    <p:anim calcmode="lin" valueType="num">
                                      <p:cBhvr>
                                        <p:cTn id="117" dur="500" fill="hold"/>
                                        <p:tgtEl>
                                          <p:spTgt spid="41"/>
                                        </p:tgtEl>
                                        <p:attrNameLst>
                                          <p:attrName>style.rotation</p:attrName>
                                        </p:attrNameLst>
                                      </p:cBhvr>
                                      <p:tavLst>
                                        <p:tav tm="0">
                                          <p:val>
                                            <p:fltVal val="90"/>
                                          </p:val>
                                        </p:tav>
                                        <p:tav tm="100000">
                                          <p:val>
                                            <p:fltVal val="0"/>
                                          </p:val>
                                        </p:tav>
                                      </p:tavLst>
                                    </p:anim>
                                    <p:animEffect transition="in" filter="fade">
                                      <p:cBhvr>
                                        <p:cTn id="118" dur="500"/>
                                        <p:tgtEl>
                                          <p:spTgt spid="41"/>
                                        </p:tgtEl>
                                      </p:cBhvr>
                                    </p:animEffect>
                                  </p:childTnLst>
                                </p:cTn>
                              </p:par>
                            </p:childTnLst>
                          </p:cTn>
                        </p:par>
                      </p:childTnLst>
                    </p:cTn>
                  </p:par>
                  <p:par>
                    <p:cTn id="119" fill="hold">
                      <p:stCondLst>
                        <p:cond delay="indefinite"/>
                      </p:stCondLst>
                      <p:childTnLst>
                        <p:par>
                          <p:cTn id="120" fill="hold">
                            <p:stCondLst>
                              <p:cond delay="0"/>
                            </p:stCondLst>
                            <p:childTnLst>
                              <p:par>
                                <p:cTn id="121" presetID="31" presetClass="entr" presetSubtype="0" fill="hold" grpId="0" nodeType="clickEffect">
                                  <p:stCondLst>
                                    <p:cond delay="0"/>
                                  </p:stCondLst>
                                  <p:childTnLst>
                                    <p:set>
                                      <p:cBhvr>
                                        <p:cTn id="122" dur="1" fill="hold">
                                          <p:stCondLst>
                                            <p:cond delay="0"/>
                                          </p:stCondLst>
                                        </p:cTn>
                                        <p:tgtEl>
                                          <p:spTgt spid="44"/>
                                        </p:tgtEl>
                                        <p:attrNameLst>
                                          <p:attrName>style.visibility</p:attrName>
                                        </p:attrNameLst>
                                      </p:cBhvr>
                                      <p:to>
                                        <p:strVal val="visible"/>
                                      </p:to>
                                    </p:set>
                                    <p:anim calcmode="lin" valueType="num">
                                      <p:cBhvr>
                                        <p:cTn id="123" dur="500" fill="hold"/>
                                        <p:tgtEl>
                                          <p:spTgt spid="44"/>
                                        </p:tgtEl>
                                        <p:attrNameLst>
                                          <p:attrName>ppt_w</p:attrName>
                                        </p:attrNameLst>
                                      </p:cBhvr>
                                      <p:tavLst>
                                        <p:tav tm="0">
                                          <p:val>
                                            <p:fltVal val="0"/>
                                          </p:val>
                                        </p:tav>
                                        <p:tav tm="100000">
                                          <p:val>
                                            <p:strVal val="#ppt_w"/>
                                          </p:val>
                                        </p:tav>
                                      </p:tavLst>
                                    </p:anim>
                                    <p:anim calcmode="lin" valueType="num">
                                      <p:cBhvr>
                                        <p:cTn id="124" dur="500" fill="hold"/>
                                        <p:tgtEl>
                                          <p:spTgt spid="44"/>
                                        </p:tgtEl>
                                        <p:attrNameLst>
                                          <p:attrName>ppt_h</p:attrName>
                                        </p:attrNameLst>
                                      </p:cBhvr>
                                      <p:tavLst>
                                        <p:tav tm="0">
                                          <p:val>
                                            <p:fltVal val="0"/>
                                          </p:val>
                                        </p:tav>
                                        <p:tav tm="100000">
                                          <p:val>
                                            <p:strVal val="#ppt_h"/>
                                          </p:val>
                                        </p:tav>
                                      </p:tavLst>
                                    </p:anim>
                                    <p:anim calcmode="lin" valueType="num">
                                      <p:cBhvr>
                                        <p:cTn id="125" dur="500" fill="hold"/>
                                        <p:tgtEl>
                                          <p:spTgt spid="44"/>
                                        </p:tgtEl>
                                        <p:attrNameLst>
                                          <p:attrName>style.rotation</p:attrName>
                                        </p:attrNameLst>
                                      </p:cBhvr>
                                      <p:tavLst>
                                        <p:tav tm="0">
                                          <p:val>
                                            <p:fltVal val="90"/>
                                          </p:val>
                                        </p:tav>
                                        <p:tav tm="100000">
                                          <p:val>
                                            <p:fltVal val="0"/>
                                          </p:val>
                                        </p:tav>
                                      </p:tavLst>
                                    </p:anim>
                                    <p:animEffect transition="in" filter="fade">
                                      <p:cBhvr>
                                        <p:cTn id="126" dur="500"/>
                                        <p:tgtEl>
                                          <p:spTgt spid="44"/>
                                        </p:tgtEl>
                                      </p:cBhvr>
                                    </p:animEffect>
                                  </p:childTnLst>
                                </p:cTn>
                              </p:par>
                              <p:par>
                                <p:cTn id="127" presetID="31" presetClass="entr" presetSubtype="0" fill="hold" grpId="0" nodeType="withEffect">
                                  <p:stCondLst>
                                    <p:cond delay="0"/>
                                  </p:stCondLst>
                                  <p:childTnLst>
                                    <p:set>
                                      <p:cBhvr>
                                        <p:cTn id="128" dur="1" fill="hold">
                                          <p:stCondLst>
                                            <p:cond delay="0"/>
                                          </p:stCondLst>
                                        </p:cTn>
                                        <p:tgtEl>
                                          <p:spTgt spid="43"/>
                                        </p:tgtEl>
                                        <p:attrNameLst>
                                          <p:attrName>style.visibility</p:attrName>
                                        </p:attrNameLst>
                                      </p:cBhvr>
                                      <p:to>
                                        <p:strVal val="visible"/>
                                      </p:to>
                                    </p:set>
                                    <p:anim calcmode="lin" valueType="num">
                                      <p:cBhvr>
                                        <p:cTn id="129" dur="500" fill="hold"/>
                                        <p:tgtEl>
                                          <p:spTgt spid="43"/>
                                        </p:tgtEl>
                                        <p:attrNameLst>
                                          <p:attrName>ppt_w</p:attrName>
                                        </p:attrNameLst>
                                      </p:cBhvr>
                                      <p:tavLst>
                                        <p:tav tm="0">
                                          <p:val>
                                            <p:fltVal val="0"/>
                                          </p:val>
                                        </p:tav>
                                        <p:tav tm="100000">
                                          <p:val>
                                            <p:strVal val="#ppt_w"/>
                                          </p:val>
                                        </p:tav>
                                      </p:tavLst>
                                    </p:anim>
                                    <p:anim calcmode="lin" valueType="num">
                                      <p:cBhvr>
                                        <p:cTn id="130" dur="500" fill="hold"/>
                                        <p:tgtEl>
                                          <p:spTgt spid="43"/>
                                        </p:tgtEl>
                                        <p:attrNameLst>
                                          <p:attrName>ppt_h</p:attrName>
                                        </p:attrNameLst>
                                      </p:cBhvr>
                                      <p:tavLst>
                                        <p:tav tm="0">
                                          <p:val>
                                            <p:fltVal val="0"/>
                                          </p:val>
                                        </p:tav>
                                        <p:tav tm="100000">
                                          <p:val>
                                            <p:strVal val="#ppt_h"/>
                                          </p:val>
                                        </p:tav>
                                      </p:tavLst>
                                    </p:anim>
                                    <p:anim calcmode="lin" valueType="num">
                                      <p:cBhvr>
                                        <p:cTn id="131" dur="500" fill="hold"/>
                                        <p:tgtEl>
                                          <p:spTgt spid="43"/>
                                        </p:tgtEl>
                                        <p:attrNameLst>
                                          <p:attrName>style.rotation</p:attrName>
                                        </p:attrNameLst>
                                      </p:cBhvr>
                                      <p:tavLst>
                                        <p:tav tm="0">
                                          <p:val>
                                            <p:fltVal val="90"/>
                                          </p:val>
                                        </p:tav>
                                        <p:tav tm="100000">
                                          <p:val>
                                            <p:fltVal val="0"/>
                                          </p:val>
                                        </p:tav>
                                      </p:tavLst>
                                    </p:anim>
                                    <p:animEffect transition="in" filter="fade">
                                      <p:cBhvr>
                                        <p:cTn id="132" dur="500"/>
                                        <p:tgtEl>
                                          <p:spTgt spid="43"/>
                                        </p:tgtEl>
                                      </p:cBhvr>
                                    </p:animEffect>
                                  </p:childTnLst>
                                </p:cTn>
                              </p:par>
                            </p:childTnLst>
                          </p:cTn>
                        </p:par>
                      </p:childTnLst>
                    </p:cTn>
                  </p:par>
                  <p:par>
                    <p:cTn id="133" fill="hold">
                      <p:stCondLst>
                        <p:cond delay="indefinite"/>
                      </p:stCondLst>
                      <p:childTnLst>
                        <p:par>
                          <p:cTn id="134" fill="hold">
                            <p:stCondLst>
                              <p:cond delay="0"/>
                            </p:stCondLst>
                            <p:childTnLst>
                              <p:par>
                                <p:cTn id="135" presetID="31" presetClass="entr" presetSubtype="0" fill="hold" grpId="0" nodeType="clickEffect">
                                  <p:stCondLst>
                                    <p:cond delay="0"/>
                                  </p:stCondLst>
                                  <p:childTnLst>
                                    <p:set>
                                      <p:cBhvr>
                                        <p:cTn id="136" dur="1" fill="hold">
                                          <p:stCondLst>
                                            <p:cond delay="0"/>
                                          </p:stCondLst>
                                        </p:cTn>
                                        <p:tgtEl>
                                          <p:spTgt spid="46"/>
                                        </p:tgtEl>
                                        <p:attrNameLst>
                                          <p:attrName>style.visibility</p:attrName>
                                        </p:attrNameLst>
                                      </p:cBhvr>
                                      <p:to>
                                        <p:strVal val="visible"/>
                                      </p:to>
                                    </p:set>
                                    <p:anim calcmode="lin" valueType="num">
                                      <p:cBhvr>
                                        <p:cTn id="137" dur="500" fill="hold"/>
                                        <p:tgtEl>
                                          <p:spTgt spid="46"/>
                                        </p:tgtEl>
                                        <p:attrNameLst>
                                          <p:attrName>ppt_w</p:attrName>
                                        </p:attrNameLst>
                                      </p:cBhvr>
                                      <p:tavLst>
                                        <p:tav tm="0">
                                          <p:val>
                                            <p:fltVal val="0"/>
                                          </p:val>
                                        </p:tav>
                                        <p:tav tm="100000">
                                          <p:val>
                                            <p:strVal val="#ppt_w"/>
                                          </p:val>
                                        </p:tav>
                                      </p:tavLst>
                                    </p:anim>
                                    <p:anim calcmode="lin" valueType="num">
                                      <p:cBhvr>
                                        <p:cTn id="138" dur="500" fill="hold"/>
                                        <p:tgtEl>
                                          <p:spTgt spid="46"/>
                                        </p:tgtEl>
                                        <p:attrNameLst>
                                          <p:attrName>ppt_h</p:attrName>
                                        </p:attrNameLst>
                                      </p:cBhvr>
                                      <p:tavLst>
                                        <p:tav tm="0">
                                          <p:val>
                                            <p:fltVal val="0"/>
                                          </p:val>
                                        </p:tav>
                                        <p:tav tm="100000">
                                          <p:val>
                                            <p:strVal val="#ppt_h"/>
                                          </p:val>
                                        </p:tav>
                                      </p:tavLst>
                                    </p:anim>
                                    <p:anim calcmode="lin" valueType="num">
                                      <p:cBhvr>
                                        <p:cTn id="139" dur="500" fill="hold"/>
                                        <p:tgtEl>
                                          <p:spTgt spid="46"/>
                                        </p:tgtEl>
                                        <p:attrNameLst>
                                          <p:attrName>style.rotation</p:attrName>
                                        </p:attrNameLst>
                                      </p:cBhvr>
                                      <p:tavLst>
                                        <p:tav tm="0">
                                          <p:val>
                                            <p:fltVal val="90"/>
                                          </p:val>
                                        </p:tav>
                                        <p:tav tm="100000">
                                          <p:val>
                                            <p:fltVal val="0"/>
                                          </p:val>
                                        </p:tav>
                                      </p:tavLst>
                                    </p:anim>
                                    <p:animEffect transition="in" filter="fade">
                                      <p:cBhvr>
                                        <p:cTn id="140" dur="500"/>
                                        <p:tgtEl>
                                          <p:spTgt spid="46"/>
                                        </p:tgtEl>
                                      </p:cBhvr>
                                    </p:animEffect>
                                  </p:childTnLst>
                                </p:cTn>
                              </p:par>
                              <p:par>
                                <p:cTn id="141" presetID="31" presetClass="entr" presetSubtype="0" fill="hold" grpId="0" nodeType="withEffect">
                                  <p:stCondLst>
                                    <p:cond delay="0"/>
                                  </p:stCondLst>
                                  <p:childTnLst>
                                    <p:set>
                                      <p:cBhvr>
                                        <p:cTn id="142" dur="1" fill="hold">
                                          <p:stCondLst>
                                            <p:cond delay="0"/>
                                          </p:stCondLst>
                                        </p:cTn>
                                        <p:tgtEl>
                                          <p:spTgt spid="45"/>
                                        </p:tgtEl>
                                        <p:attrNameLst>
                                          <p:attrName>style.visibility</p:attrName>
                                        </p:attrNameLst>
                                      </p:cBhvr>
                                      <p:to>
                                        <p:strVal val="visible"/>
                                      </p:to>
                                    </p:set>
                                    <p:anim calcmode="lin" valueType="num">
                                      <p:cBhvr>
                                        <p:cTn id="143" dur="500" fill="hold"/>
                                        <p:tgtEl>
                                          <p:spTgt spid="45"/>
                                        </p:tgtEl>
                                        <p:attrNameLst>
                                          <p:attrName>ppt_w</p:attrName>
                                        </p:attrNameLst>
                                      </p:cBhvr>
                                      <p:tavLst>
                                        <p:tav tm="0">
                                          <p:val>
                                            <p:fltVal val="0"/>
                                          </p:val>
                                        </p:tav>
                                        <p:tav tm="100000">
                                          <p:val>
                                            <p:strVal val="#ppt_w"/>
                                          </p:val>
                                        </p:tav>
                                      </p:tavLst>
                                    </p:anim>
                                    <p:anim calcmode="lin" valueType="num">
                                      <p:cBhvr>
                                        <p:cTn id="144" dur="500" fill="hold"/>
                                        <p:tgtEl>
                                          <p:spTgt spid="45"/>
                                        </p:tgtEl>
                                        <p:attrNameLst>
                                          <p:attrName>ppt_h</p:attrName>
                                        </p:attrNameLst>
                                      </p:cBhvr>
                                      <p:tavLst>
                                        <p:tav tm="0">
                                          <p:val>
                                            <p:fltVal val="0"/>
                                          </p:val>
                                        </p:tav>
                                        <p:tav tm="100000">
                                          <p:val>
                                            <p:strVal val="#ppt_h"/>
                                          </p:val>
                                        </p:tav>
                                      </p:tavLst>
                                    </p:anim>
                                    <p:anim calcmode="lin" valueType="num">
                                      <p:cBhvr>
                                        <p:cTn id="145" dur="500" fill="hold"/>
                                        <p:tgtEl>
                                          <p:spTgt spid="45"/>
                                        </p:tgtEl>
                                        <p:attrNameLst>
                                          <p:attrName>style.rotation</p:attrName>
                                        </p:attrNameLst>
                                      </p:cBhvr>
                                      <p:tavLst>
                                        <p:tav tm="0">
                                          <p:val>
                                            <p:fltVal val="90"/>
                                          </p:val>
                                        </p:tav>
                                        <p:tav tm="100000">
                                          <p:val>
                                            <p:fltVal val="0"/>
                                          </p:val>
                                        </p:tav>
                                      </p:tavLst>
                                    </p:anim>
                                    <p:animEffect transition="in" filter="fade">
                                      <p:cBhvr>
                                        <p:cTn id="14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30" grpId="0" bldLvl="0" animBg="1"/>
      <p:bldP spid="35" grpId="0" bldLvl="0" animBg="1"/>
      <p:bldP spid="10" grpId="0" bldLvl="0" animBg="1"/>
      <p:bldP spid="11" grpId="0" bldLvl="0" animBg="1"/>
      <p:bldP spid="18" grpId="0" bldLvl="0" animBg="1"/>
      <p:bldP spid="19" grpId="0" bldLvl="0" animBg="1"/>
      <p:bldP spid="20" grpId="0" bldLvl="0" animBg="1"/>
      <p:bldP spid="5" grpId="0"/>
      <p:bldP spid="17" grpId="0"/>
      <p:bldP spid="21" grpId="0"/>
      <p:bldP spid="22" grpId="0"/>
      <p:bldP spid="26" grpId="0"/>
      <p:bldP spid="27" grpId="0"/>
      <p:bldP spid="28" grpId="0"/>
      <p:bldP spid="37" grpId="0"/>
      <p:bldP spid="40" grpId="0"/>
      <p:bldP spid="41" grpId="0"/>
      <p:bldP spid="42" grpId="0"/>
      <p:bldP spid="43" grpId="0"/>
      <p:bldP spid="44" grpId="0"/>
      <p:bldP spid="45" grpId="0"/>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
          <p:cNvSpPr/>
          <p:nvPr/>
        </p:nvSpPr>
        <p:spPr>
          <a:xfrm>
            <a:off x="5879127" y="1938078"/>
            <a:ext cx="2725506" cy="1783165"/>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1" fmla="*/ 21174 w 4269646"/>
              <a:gd name="connsiteY0-2" fmla="*/ 756084 h 1512168"/>
              <a:gd name="connsiteX1-3" fmla="*/ 777258 w 4269646"/>
              <a:gd name="connsiteY1-4" fmla="*/ 0 h 1512168"/>
              <a:gd name="connsiteX2-5" fmla="*/ 3513562 w 4269646"/>
              <a:gd name="connsiteY2-6" fmla="*/ 0 h 1512168"/>
              <a:gd name="connsiteX3-7" fmla="*/ 4269646 w 4269646"/>
              <a:gd name="connsiteY3-8" fmla="*/ 756084 h 1512168"/>
              <a:gd name="connsiteX4-9" fmla="*/ 4269646 w 4269646"/>
              <a:gd name="connsiteY4-10" fmla="*/ 756084 h 1512168"/>
              <a:gd name="connsiteX5-11" fmla="*/ 3513562 w 4269646"/>
              <a:gd name="connsiteY5-12" fmla="*/ 1512168 h 1512168"/>
              <a:gd name="connsiteX6-13" fmla="*/ 777258 w 4269646"/>
              <a:gd name="connsiteY6-14" fmla="*/ 1512168 h 1512168"/>
              <a:gd name="connsiteX7-15" fmla="*/ 258688 w 4269646"/>
              <a:gd name="connsiteY7-16" fmla="*/ 1346622 h 1512168"/>
              <a:gd name="connsiteX8" fmla="*/ 21174 w 4269646"/>
              <a:gd name="connsiteY8" fmla="*/ 756084 h 1512168"/>
              <a:gd name="connsiteX0-17" fmla="*/ 91863 w 4340335"/>
              <a:gd name="connsiteY0-18" fmla="*/ 756084 h 2273096"/>
              <a:gd name="connsiteX1-19" fmla="*/ 847947 w 4340335"/>
              <a:gd name="connsiteY1-20" fmla="*/ 0 h 2273096"/>
              <a:gd name="connsiteX2-21" fmla="*/ 3584251 w 4340335"/>
              <a:gd name="connsiteY2-22" fmla="*/ 0 h 2273096"/>
              <a:gd name="connsiteX3-23" fmla="*/ 4340335 w 4340335"/>
              <a:gd name="connsiteY3-24" fmla="*/ 756084 h 2273096"/>
              <a:gd name="connsiteX4-25" fmla="*/ 4340335 w 4340335"/>
              <a:gd name="connsiteY4-26" fmla="*/ 756084 h 2273096"/>
              <a:gd name="connsiteX5-27" fmla="*/ 3584251 w 4340335"/>
              <a:gd name="connsiteY5-28" fmla="*/ 1512168 h 2273096"/>
              <a:gd name="connsiteX6-29" fmla="*/ 847947 w 4340335"/>
              <a:gd name="connsiteY6-30" fmla="*/ 1512168 h 2273096"/>
              <a:gd name="connsiteX7-31" fmla="*/ 96620 w 4340335"/>
              <a:gd name="connsiteY7-32" fmla="*/ 2261022 h 2273096"/>
              <a:gd name="connsiteX8-33" fmla="*/ 91863 w 4340335"/>
              <a:gd name="connsiteY8-34" fmla="*/ 756084 h 2273096"/>
              <a:gd name="connsiteX0-35" fmla="*/ 44127 w 4292599"/>
              <a:gd name="connsiteY0-36" fmla="*/ 756084 h 2273096"/>
              <a:gd name="connsiteX1-37" fmla="*/ 800211 w 4292599"/>
              <a:gd name="connsiteY1-38" fmla="*/ 0 h 2273096"/>
              <a:gd name="connsiteX2-39" fmla="*/ 3536515 w 4292599"/>
              <a:gd name="connsiteY2-40" fmla="*/ 0 h 2273096"/>
              <a:gd name="connsiteX3-41" fmla="*/ 4292599 w 4292599"/>
              <a:gd name="connsiteY3-42" fmla="*/ 756084 h 2273096"/>
              <a:gd name="connsiteX4-43" fmla="*/ 4292599 w 4292599"/>
              <a:gd name="connsiteY4-44" fmla="*/ 756084 h 2273096"/>
              <a:gd name="connsiteX5-45" fmla="*/ 3536515 w 4292599"/>
              <a:gd name="connsiteY5-46" fmla="*/ 1512168 h 2273096"/>
              <a:gd name="connsiteX6-47" fmla="*/ 800211 w 4292599"/>
              <a:gd name="connsiteY6-48" fmla="*/ 1512168 h 2273096"/>
              <a:gd name="connsiteX7-49" fmla="*/ 48884 w 4292599"/>
              <a:gd name="connsiteY7-50" fmla="*/ 2261022 h 2273096"/>
              <a:gd name="connsiteX8-51" fmla="*/ 44127 w 4292599"/>
              <a:gd name="connsiteY8-52" fmla="*/ 756084 h 2273096"/>
              <a:gd name="connsiteX0-53" fmla="*/ 44127 w 4292599"/>
              <a:gd name="connsiteY0-54" fmla="*/ 756084 h 2261022"/>
              <a:gd name="connsiteX1-55" fmla="*/ 800211 w 4292599"/>
              <a:gd name="connsiteY1-56" fmla="*/ 0 h 2261022"/>
              <a:gd name="connsiteX2-57" fmla="*/ 3536515 w 4292599"/>
              <a:gd name="connsiteY2-58" fmla="*/ 0 h 2261022"/>
              <a:gd name="connsiteX3-59" fmla="*/ 4292599 w 4292599"/>
              <a:gd name="connsiteY3-60" fmla="*/ 756084 h 2261022"/>
              <a:gd name="connsiteX4-61" fmla="*/ 4292599 w 4292599"/>
              <a:gd name="connsiteY4-62" fmla="*/ 756084 h 2261022"/>
              <a:gd name="connsiteX5-63" fmla="*/ 3536515 w 4292599"/>
              <a:gd name="connsiteY5-64" fmla="*/ 1512168 h 2261022"/>
              <a:gd name="connsiteX6-65" fmla="*/ 800211 w 4292599"/>
              <a:gd name="connsiteY6-66" fmla="*/ 1512168 h 2261022"/>
              <a:gd name="connsiteX7-67" fmla="*/ 48884 w 4292599"/>
              <a:gd name="connsiteY7-68" fmla="*/ 2261022 h 2261022"/>
              <a:gd name="connsiteX8-69" fmla="*/ 44127 w 4292599"/>
              <a:gd name="connsiteY8-70" fmla="*/ 756084 h 2261022"/>
              <a:gd name="connsiteX0-71" fmla="*/ 58844 w 4307316"/>
              <a:gd name="connsiteY0-72" fmla="*/ 756084 h 2261022"/>
              <a:gd name="connsiteX1-73" fmla="*/ 814928 w 4307316"/>
              <a:gd name="connsiteY1-74" fmla="*/ 0 h 2261022"/>
              <a:gd name="connsiteX2-75" fmla="*/ 3551232 w 4307316"/>
              <a:gd name="connsiteY2-76" fmla="*/ 0 h 2261022"/>
              <a:gd name="connsiteX3-77" fmla="*/ 4307316 w 4307316"/>
              <a:gd name="connsiteY3-78" fmla="*/ 756084 h 2261022"/>
              <a:gd name="connsiteX4-79" fmla="*/ 4307316 w 4307316"/>
              <a:gd name="connsiteY4-80" fmla="*/ 756084 h 2261022"/>
              <a:gd name="connsiteX5-81" fmla="*/ 3551232 w 4307316"/>
              <a:gd name="connsiteY5-82" fmla="*/ 1512168 h 2261022"/>
              <a:gd name="connsiteX6-83" fmla="*/ 814928 w 4307316"/>
              <a:gd name="connsiteY6-84" fmla="*/ 1512168 h 2261022"/>
              <a:gd name="connsiteX7-85" fmla="*/ 63601 w 4307316"/>
              <a:gd name="connsiteY7-86" fmla="*/ 2261022 h 2261022"/>
              <a:gd name="connsiteX8-87" fmla="*/ 58844 w 4307316"/>
              <a:gd name="connsiteY8-88" fmla="*/ 756084 h 2261022"/>
              <a:gd name="connsiteX0-89" fmla="*/ 23866 w 4272338"/>
              <a:gd name="connsiteY0-90" fmla="*/ 756084 h 2261022"/>
              <a:gd name="connsiteX1-91" fmla="*/ 779950 w 4272338"/>
              <a:gd name="connsiteY1-92" fmla="*/ 0 h 2261022"/>
              <a:gd name="connsiteX2-93" fmla="*/ 3516254 w 4272338"/>
              <a:gd name="connsiteY2-94" fmla="*/ 0 h 2261022"/>
              <a:gd name="connsiteX3-95" fmla="*/ 4272338 w 4272338"/>
              <a:gd name="connsiteY3-96" fmla="*/ 756084 h 2261022"/>
              <a:gd name="connsiteX4-97" fmla="*/ 4272338 w 4272338"/>
              <a:gd name="connsiteY4-98" fmla="*/ 756084 h 2261022"/>
              <a:gd name="connsiteX5-99" fmla="*/ 3516254 w 4272338"/>
              <a:gd name="connsiteY5-100" fmla="*/ 1512168 h 2261022"/>
              <a:gd name="connsiteX6-101" fmla="*/ 779950 w 4272338"/>
              <a:gd name="connsiteY6-102" fmla="*/ 1512168 h 2261022"/>
              <a:gd name="connsiteX7-103" fmla="*/ 28623 w 4272338"/>
              <a:gd name="connsiteY7-104" fmla="*/ 2261022 h 2261022"/>
              <a:gd name="connsiteX8-105" fmla="*/ 23866 w 4272338"/>
              <a:gd name="connsiteY8-106" fmla="*/ 756084 h 2261022"/>
              <a:gd name="connsiteX0-107" fmla="*/ 65222 w 4313694"/>
              <a:gd name="connsiteY0-108" fmla="*/ 756084 h 2397356"/>
              <a:gd name="connsiteX1-109" fmla="*/ 821306 w 4313694"/>
              <a:gd name="connsiteY1-110" fmla="*/ 0 h 2397356"/>
              <a:gd name="connsiteX2-111" fmla="*/ 3557610 w 4313694"/>
              <a:gd name="connsiteY2-112" fmla="*/ 0 h 2397356"/>
              <a:gd name="connsiteX3-113" fmla="*/ 4313694 w 4313694"/>
              <a:gd name="connsiteY3-114" fmla="*/ 756084 h 2397356"/>
              <a:gd name="connsiteX4-115" fmla="*/ 4313694 w 4313694"/>
              <a:gd name="connsiteY4-116" fmla="*/ 756084 h 2397356"/>
              <a:gd name="connsiteX5-117" fmla="*/ 3557610 w 4313694"/>
              <a:gd name="connsiteY5-118" fmla="*/ 1512168 h 2397356"/>
              <a:gd name="connsiteX6-119" fmla="*/ 821306 w 4313694"/>
              <a:gd name="connsiteY6-120" fmla="*/ 1512168 h 2397356"/>
              <a:gd name="connsiteX7-121" fmla="*/ 69978 w 4313694"/>
              <a:gd name="connsiteY7-122" fmla="*/ 2397356 h 2397356"/>
              <a:gd name="connsiteX8-123" fmla="*/ 65222 w 4313694"/>
              <a:gd name="connsiteY8-124" fmla="*/ 756084 h 2397356"/>
              <a:gd name="connsiteX0-125" fmla="*/ 76953 w 4325425"/>
              <a:gd name="connsiteY0-126" fmla="*/ 756084 h 2410587"/>
              <a:gd name="connsiteX1-127" fmla="*/ 833037 w 4325425"/>
              <a:gd name="connsiteY1-128" fmla="*/ 0 h 2410587"/>
              <a:gd name="connsiteX2-129" fmla="*/ 3569341 w 4325425"/>
              <a:gd name="connsiteY2-130" fmla="*/ 0 h 2410587"/>
              <a:gd name="connsiteX3-131" fmla="*/ 4325425 w 4325425"/>
              <a:gd name="connsiteY3-132" fmla="*/ 756084 h 2410587"/>
              <a:gd name="connsiteX4-133" fmla="*/ 4325425 w 4325425"/>
              <a:gd name="connsiteY4-134" fmla="*/ 756084 h 2410587"/>
              <a:gd name="connsiteX5-135" fmla="*/ 3569341 w 4325425"/>
              <a:gd name="connsiteY5-136" fmla="*/ 1512168 h 2410587"/>
              <a:gd name="connsiteX6-137" fmla="*/ 833037 w 4325425"/>
              <a:gd name="connsiteY6-138" fmla="*/ 1512168 h 2410587"/>
              <a:gd name="connsiteX7-139" fmla="*/ 55248 w 4325425"/>
              <a:gd name="connsiteY7-140" fmla="*/ 2410587 h 2410587"/>
              <a:gd name="connsiteX8-141" fmla="*/ 76953 w 4325425"/>
              <a:gd name="connsiteY8-142" fmla="*/ 756084 h 2410587"/>
              <a:gd name="connsiteX0-143" fmla="*/ 76954 w 4325426"/>
              <a:gd name="connsiteY0-144" fmla="*/ 756084 h 2713188"/>
              <a:gd name="connsiteX1-145" fmla="*/ 833038 w 4325426"/>
              <a:gd name="connsiteY1-146" fmla="*/ 0 h 2713188"/>
              <a:gd name="connsiteX2-147" fmla="*/ 3569342 w 4325426"/>
              <a:gd name="connsiteY2-148" fmla="*/ 0 h 2713188"/>
              <a:gd name="connsiteX3-149" fmla="*/ 4325426 w 4325426"/>
              <a:gd name="connsiteY3-150" fmla="*/ 756084 h 2713188"/>
              <a:gd name="connsiteX4-151" fmla="*/ 4325426 w 4325426"/>
              <a:gd name="connsiteY4-152" fmla="*/ 756084 h 2713188"/>
              <a:gd name="connsiteX5-153" fmla="*/ 3569342 w 4325426"/>
              <a:gd name="connsiteY5-154" fmla="*/ 1512168 h 2713188"/>
              <a:gd name="connsiteX6-155" fmla="*/ 833038 w 4325426"/>
              <a:gd name="connsiteY6-156" fmla="*/ 1512168 h 2713188"/>
              <a:gd name="connsiteX7-157" fmla="*/ 55249 w 4325426"/>
              <a:gd name="connsiteY7-158" fmla="*/ 2713188 h 2713188"/>
              <a:gd name="connsiteX8-159" fmla="*/ 76954 w 4325426"/>
              <a:gd name="connsiteY8-160" fmla="*/ 756084 h 2713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4325426" h="2713188">
                <a:moveTo>
                  <a:pt x="76954" y="756084"/>
                </a:moveTo>
                <a:cubicBezTo>
                  <a:pt x="206586" y="303886"/>
                  <a:pt x="415464" y="0"/>
                  <a:pt x="833038" y="0"/>
                </a:cubicBezTo>
                <a:lnTo>
                  <a:pt x="3569342" y="0"/>
                </a:lnTo>
                <a:cubicBezTo>
                  <a:pt x="3986916" y="0"/>
                  <a:pt x="4325426" y="338510"/>
                  <a:pt x="4325426" y="756084"/>
                </a:cubicBezTo>
                <a:lnTo>
                  <a:pt x="4325426" y="756084"/>
                </a:lnTo>
                <a:cubicBezTo>
                  <a:pt x="4325426" y="1173658"/>
                  <a:pt x="3986916" y="1512168"/>
                  <a:pt x="3569342" y="1512168"/>
                </a:cubicBezTo>
                <a:lnTo>
                  <a:pt x="833038" y="1512168"/>
                </a:lnTo>
                <a:cubicBezTo>
                  <a:pt x="290559" y="1484577"/>
                  <a:pt x="48259" y="2689573"/>
                  <a:pt x="55249" y="2713188"/>
                </a:cubicBezTo>
                <a:cubicBezTo>
                  <a:pt x="11034" y="2573541"/>
                  <a:pt x="-52678" y="1208282"/>
                  <a:pt x="76954" y="756084"/>
                </a:cubicBezTo>
                <a:close/>
              </a:path>
            </a:pathLst>
          </a:custGeom>
          <a:solidFill>
            <a:srgbClr val="0070C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705"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2" name="圆角矩形 2"/>
          <p:cNvSpPr/>
          <p:nvPr/>
        </p:nvSpPr>
        <p:spPr>
          <a:xfrm flipH="1">
            <a:off x="3153267" y="3903623"/>
            <a:ext cx="2725505" cy="1584289"/>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1" fmla="*/ 21174 w 4269646"/>
              <a:gd name="connsiteY0-2" fmla="*/ 756084 h 1512168"/>
              <a:gd name="connsiteX1-3" fmla="*/ 777258 w 4269646"/>
              <a:gd name="connsiteY1-4" fmla="*/ 0 h 1512168"/>
              <a:gd name="connsiteX2-5" fmla="*/ 3513562 w 4269646"/>
              <a:gd name="connsiteY2-6" fmla="*/ 0 h 1512168"/>
              <a:gd name="connsiteX3-7" fmla="*/ 4269646 w 4269646"/>
              <a:gd name="connsiteY3-8" fmla="*/ 756084 h 1512168"/>
              <a:gd name="connsiteX4-9" fmla="*/ 4269646 w 4269646"/>
              <a:gd name="connsiteY4-10" fmla="*/ 756084 h 1512168"/>
              <a:gd name="connsiteX5-11" fmla="*/ 3513562 w 4269646"/>
              <a:gd name="connsiteY5-12" fmla="*/ 1512168 h 1512168"/>
              <a:gd name="connsiteX6-13" fmla="*/ 777258 w 4269646"/>
              <a:gd name="connsiteY6-14" fmla="*/ 1512168 h 1512168"/>
              <a:gd name="connsiteX7-15" fmla="*/ 258688 w 4269646"/>
              <a:gd name="connsiteY7-16" fmla="*/ 1346622 h 1512168"/>
              <a:gd name="connsiteX8" fmla="*/ 21174 w 4269646"/>
              <a:gd name="connsiteY8" fmla="*/ 756084 h 1512168"/>
              <a:gd name="connsiteX0-17" fmla="*/ 91863 w 4340335"/>
              <a:gd name="connsiteY0-18" fmla="*/ 756084 h 2273096"/>
              <a:gd name="connsiteX1-19" fmla="*/ 847947 w 4340335"/>
              <a:gd name="connsiteY1-20" fmla="*/ 0 h 2273096"/>
              <a:gd name="connsiteX2-21" fmla="*/ 3584251 w 4340335"/>
              <a:gd name="connsiteY2-22" fmla="*/ 0 h 2273096"/>
              <a:gd name="connsiteX3-23" fmla="*/ 4340335 w 4340335"/>
              <a:gd name="connsiteY3-24" fmla="*/ 756084 h 2273096"/>
              <a:gd name="connsiteX4-25" fmla="*/ 4340335 w 4340335"/>
              <a:gd name="connsiteY4-26" fmla="*/ 756084 h 2273096"/>
              <a:gd name="connsiteX5-27" fmla="*/ 3584251 w 4340335"/>
              <a:gd name="connsiteY5-28" fmla="*/ 1512168 h 2273096"/>
              <a:gd name="connsiteX6-29" fmla="*/ 847947 w 4340335"/>
              <a:gd name="connsiteY6-30" fmla="*/ 1512168 h 2273096"/>
              <a:gd name="connsiteX7-31" fmla="*/ 96620 w 4340335"/>
              <a:gd name="connsiteY7-32" fmla="*/ 2261022 h 2273096"/>
              <a:gd name="connsiteX8-33" fmla="*/ 91863 w 4340335"/>
              <a:gd name="connsiteY8-34" fmla="*/ 756084 h 2273096"/>
              <a:gd name="connsiteX0-35" fmla="*/ 44127 w 4292599"/>
              <a:gd name="connsiteY0-36" fmla="*/ 756084 h 2273096"/>
              <a:gd name="connsiteX1-37" fmla="*/ 800211 w 4292599"/>
              <a:gd name="connsiteY1-38" fmla="*/ 0 h 2273096"/>
              <a:gd name="connsiteX2-39" fmla="*/ 3536515 w 4292599"/>
              <a:gd name="connsiteY2-40" fmla="*/ 0 h 2273096"/>
              <a:gd name="connsiteX3-41" fmla="*/ 4292599 w 4292599"/>
              <a:gd name="connsiteY3-42" fmla="*/ 756084 h 2273096"/>
              <a:gd name="connsiteX4-43" fmla="*/ 4292599 w 4292599"/>
              <a:gd name="connsiteY4-44" fmla="*/ 756084 h 2273096"/>
              <a:gd name="connsiteX5-45" fmla="*/ 3536515 w 4292599"/>
              <a:gd name="connsiteY5-46" fmla="*/ 1512168 h 2273096"/>
              <a:gd name="connsiteX6-47" fmla="*/ 800211 w 4292599"/>
              <a:gd name="connsiteY6-48" fmla="*/ 1512168 h 2273096"/>
              <a:gd name="connsiteX7-49" fmla="*/ 48884 w 4292599"/>
              <a:gd name="connsiteY7-50" fmla="*/ 2261022 h 2273096"/>
              <a:gd name="connsiteX8-51" fmla="*/ 44127 w 4292599"/>
              <a:gd name="connsiteY8-52" fmla="*/ 756084 h 2273096"/>
              <a:gd name="connsiteX0-53" fmla="*/ 44127 w 4292599"/>
              <a:gd name="connsiteY0-54" fmla="*/ 756084 h 2261022"/>
              <a:gd name="connsiteX1-55" fmla="*/ 800211 w 4292599"/>
              <a:gd name="connsiteY1-56" fmla="*/ 0 h 2261022"/>
              <a:gd name="connsiteX2-57" fmla="*/ 3536515 w 4292599"/>
              <a:gd name="connsiteY2-58" fmla="*/ 0 h 2261022"/>
              <a:gd name="connsiteX3-59" fmla="*/ 4292599 w 4292599"/>
              <a:gd name="connsiteY3-60" fmla="*/ 756084 h 2261022"/>
              <a:gd name="connsiteX4-61" fmla="*/ 4292599 w 4292599"/>
              <a:gd name="connsiteY4-62" fmla="*/ 756084 h 2261022"/>
              <a:gd name="connsiteX5-63" fmla="*/ 3536515 w 4292599"/>
              <a:gd name="connsiteY5-64" fmla="*/ 1512168 h 2261022"/>
              <a:gd name="connsiteX6-65" fmla="*/ 800211 w 4292599"/>
              <a:gd name="connsiteY6-66" fmla="*/ 1512168 h 2261022"/>
              <a:gd name="connsiteX7-67" fmla="*/ 48884 w 4292599"/>
              <a:gd name="connsiteY7-68" fmla="*/ 2261022 h 2261022"/>
              <a:gd name="connsiteX8-69" fmla="*/ 44127 w 4292599"/>
              <a:gd name="connsiteY8-70" fmla="*/ 756084 h 2261022"/>
              <a:gd name="connsiteX0-71" fmla="*/ 58844 w 4307316"/>
              <a:gd name="connsiteY0-72" fmla="*/ 756084 h 2261022"/>
              <a:gd name="connsiteX1-73" fmla="*/ 814928 w 4307316"/>
              <a:gd name="connsiteY1-74" fmla="*/ 0 h 2261022"/>
              <a:gd name="connsiteX2-75" fmla="*/ 3551232 w 4307316"/>
              <a:gd name="connsiteY2-76" fmla="*/ 0 h 2261022"/>
              <a:gd name="connsiteX3-77" fmla="*/ 4307316 w 4307316"/>
              <a:gd name="connsiteY3-78" fmla="*/ 756084 h 2261022"/>
              <a:gd name="connsiteX4-79" fmla="*/ 4307316 w 4307316"/>
              <a:gd name="connsiteY4-80" fmla="*/ 756084 h 2261022"/>
              <a:gd name="connsiteX5-81" fmla="*/ 3551232 w 4307316"/>
              <a:gd name="connsiteY5-82" fmla="*/ 1512168 h 2261022"/>
              <a:gd name="connsiteX6-83" fmla="*/ 814928 w 4307316"/>
              <a:gd name="connsiteY6-84" fmla="*/ 1512168 h 2261022"/>
              <a:gd name="connsiteX7-85" fmla="*/ 63601 w 4307316"/>
              <a:gd name="connsiteY7-86" fmla="*/ 2261022 h 2261022"/>
              <a:gd name="connsiteX8-87" fmla="*/ 58844 w 4307316"/>
              <a:gd name="connsiteY8-88" fmla="*/ 756084 h 2261022"/>
              <a:gd name="connsiteX0-89" fmla="*/ 23866 w 4272338"/>
              <a:gd name="connsiteY0-90" fmla="*/ 756084 h 2261022"/>
              <a:gd name="connsiteX1-91" fmla="*/ 779950 w 4272338"/>
              <a:gd name="connsiteY1-92" fmla="*/ 0 h 2261022"/>
              <a:gd name="connsiteX2-93" fmla="*/ 3516254 w 4272338"/>
              <a:gd name="connsiteY2-94" fmla="*/ 0 h 2261022"/>
              <a:gd name="connsiteX3-95" fmla="*/ 4272338 w 4272338"/>
              <a:gd name="connsiteY3-96" fmla="*/ 756084 h 2261022"/>
              <a:gd name="connsiteX4-97" fmla="*/ 4272338 w 4272338"/>
              <a:gd name="connsiteY4-98" fmla="*/ 756084 h 2261022"/>
              <a:gd name="connsiteX5-99" fmla="*/ 3516254 w 4272338"/>
              <a:gd name="connsiteY5-100" fmla="*/ 1512168 h 2261022"/>
              <a:gd name="connsiteX6-101" fmla="*/ 779950 w 4272338"/>
              <a:gd name="connsiteY6-102" fmla="*/ 1512168 h 2261022"/>
              <a:gd name="connsiteX7-103" fmla="*/ 28623 w 4272338"/>
              <a:gd name="connsiteY7-104" fmla="*/ 2261022 h 2261022"/>
              <a:gd name="connsiteX8-105" fmla="*/ 23866 w 4272338"/>
              <a:gd name="connsiteY8-106" fmla="*/ 756084 h 2261022"/>
              <a:gd name="connsiteX0-107" fmla="*/ 65222 w 4313694"/>
              <a:gd name="connsiteY0-108" fmla="*/ 756084 h 2397356"/>
              <a:gd name="connsiteX1-109" fmla="*/ 821306 w 4313694"/>
              <a:gd name="connsiteY1-110" fmla="*/ 0 h 2397356"/>
              <a:gd name="connsiteX2-111" fmla="*/ 3557610 w 4313694"/>
              <a:gd name="connsiteY2-112" fmla="*/ 0 h 2397356"/>
              <a:gd name="connsiteX3-113" fmla="*/ 4313694 w 4313694"/>
              <a:gd name="connsiteY3-114" fmla="*/ 756084 h 2397356"/>
              <a:gd name="connsiteX4-115" fmla="*/ 4313694 w 4313694"/>
              <a:gd name="connsiteY4-116" fmla="*/ 756084 h 2397356"/>
              <a:gd name="connsiteX5-117" fmla="*/ 3557610 w 4313694"/>
              <a:gd name="connsiteY5-118" fmla="*/ 1512168 h 2397356"/>
              <a:gd name="connsiteX6-119" fmla="*/ 821306 w 4313694"/>
              <a:gd name="connsiteY6-120" fmla="*/ 1512168 h 2397356"/>
              <a:gd name="connsiteX7-121" fmla="*/ 69978 w 4313694"/>
              <a:gd name="connsiteY7-122" fmla="*/ 2397356 h 2397356"/>
              <a:gd name="connsiteX8-123" fmla="*/ 65222 w 4313694"/>
              <a:gd name="connsiteY8-124" fmla="*/ 756084 h 2397356"/>
              <a:gd name="connsiteX0-125" fmla="*/ 76953 w 4325425"/>
              <a:gd name="connsiteY0-126" fmla="*/ 756084 h 2410587"/>
              <a:gd name="connsiteX1-127" fmla="*/ 833037 w 4325425"/>
              <a:gd name="connsiteY1-128" fmla="*/ 0 h 2410587"/>
              <a:gd name="connsiteX2-129" fmla="*/ 3569341 w 4325425"/>
              <a:gd name="connsiteY2-130" fmla="*/ 0 h 2410587"/>
              <a:gd name="connsiteX3-131" fmla="*/ 4325425 w 4325425"/>
              <a:gd name="connsiteY3-132" fmla="*/ 756084 h 2410587"/>
              <a:gd name="connsiteX4-133" fmla="*/ 4325425 w 4325425"/>
              <a:gd name="connsiteY4-134" fmla="*/ 756084 h 2410587"/>
              <a:gd name="connsiteX5-135" fmla="*/ 3569341 w 4325425"/>
              <a:gd name="connsiteY5-136" fmla="*/ 1512168 h 2410587"/>
              <a:gd name="connsiteX6-137" fmla="*/ 833037 w 4325425"/>
              <a:gd name="connsiteY6-138" fmla="*/ 1512168 h 2410587"/>
              <a:gd name="connsiteX7-139" fmla="*/ 55248 w 4325425"/>
              <a:gd name="connsiteY7-140" fmla="*/ 2410587 h 2410587"/>
              <a:gd name="connsiteX8-141" fmla="*/ 76953 w 4325425"/>
              <a:gd name="connsiteY8-142" fmla="*/ 756084 h 24105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solidFill>
            <a:srgbClr val="0070C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705"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4" name="圆角矩形 2"/>
          <p:cNvSpPr/>
          <p:nvPr/>
        </p:nvSpPr>
        <p:spPr>
          <a:xfrm>
            <a:off x="5854902" y="4384892"/>
            <a:ext cx="2786165" cy="1526952"/>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1" fmla="*/ 21174 w 4269646"/>
              <a:gd name="connsiteY0-2" fmla="*/ 756084 h 1512168"/>
              <a:gd name="connsiteX1-3" fmla="*/ 777258 w 4269646"/>
              <a:gd name="connsiteY1-4" fmla="*/ 0 h 1512168"/>
              <a:gd name="connsiteX2-5" fmla="*/ 3513562 w 4269646"/>
              <a:gd name="connsiteY2-6" fmla="*/ 0 h 1512168"/>
              <a:gd name="connsiteX3-7" fmla="*/ 4269646 w 4269646"/>
              <a:gd name="connsiteY3-8" fmla="*/ 756084 h 1512168"/>
              <a:gd name="connsiteX4-9" fmla="*/ 4269646 w 4269646"/>
              <a:gd name="connsiteY4-10" fmla="*/ 756084 h 1512168"/>
              <a:gd name="connsiteX5-11" fmla="*/ 3513562 w 4269646"/>
              <a:gd name="connsiteY5-12" fmla="*/ 1512168 h 1512168"/>
              <a:gd name="connsiteX6-13" fmla="*/ 777258 w 4269646"/>
              <a:gd name="connsiteY6-14" fmla="*/ 1512168 h 1512168"/>
              <a:gd name="connsiteX7-15" fmla="*/ 258688 w 4269646"/>
              <a:gd name="connsiteY7-16" fmla="*/ 1346622 h 1512168"/>
              <a:gd name="connsiteX8" fmla="*/ 21174 w 4269646"/>
              <a:gd name="connsiteY8" fmla="*/ 756084 h 1512168"/>
              <a:gd name="connsiteX0-17" fmla="*/ 91863 w 4340335"/>
              <a:gd name="connsiteY0-18" fmla="*/ 756084 h 2273096"/>
              <a:gd name="connsiteX1-19" fmla="*/ 847947 w 4340335"/>
              <a:gd name="connsiteY1-20" fmla="*/ 0 h 2273096"/>
              <a:gd name="connsiteX2-21" fmla="*/ 3584251 w 4340335"/>
              <a:gd name="connsiteY2-22" fmla="*/ 0 h 2273096"/>
              <a:gd name="connsiteX3-23" fmla="*/ 4340335 w 4340335"/>
              <a:gd name="connsiteY3-24" fmla="*/ 756084 h 2273096"/>
              <a:gd name="connsiteX4-25" fmla="*/ 4340335 w 4340335"/>
              <a:gd name="connsiteY4-26" fmla="*/ 756084 h 2273096"/>
              <a:gd name="connsiteX5-27" fmla="*/ 3584251 w 4340335"/>
              <a:gd name="connsiteY5-28" fmla="*/ 1512168 h 2273096"/>
              <a:gd name="connsiteX6-29" fmla="*/ 847947 w 4340335"/>
              <a:gd name="connsiteY6-30" fmla="*/ 1512168 h 2273096"/>
              <a:gd name="connsiteX7-31" fmla="*/ 96620 w 4340335"/>
              <a:gd name="connsiteY7-32" fmla="*/ 2261022 h 2273096"/>
              <a:gd name="connsiteX8-33" fmla="*/ 91863 w 4340335"/>
              <a:gd name="connsiteY8-34" fmla="*/ 756084 h 2273096"/>
              <a:gd name="connsiteX0-35" fmla="*/ 44127 w 4292599"/>
              <a:gd name="connsiteY0-36" fmla="*/ 756084 h 2273096"/>
              <a:gd name="connsiteX1-37" fmla="*/ 800211 w 4292599"/>
              <a:gd name="connsiteY1-38" fmla="*/ 0 h 2273096"/>
              <a:gd name="connsiteX2-39" fmla="*/ 3536515 w 4292599"/>
              <a:gd name="connsiteY2-40" fmla="*/ 0 h 2273096"/>
              <a:gd name="connsiteX3-41" fmla="*/ 4292599 w 4292599"/>
              <a:gd name="connsiteY3-42" fmla="*/ 756084 h 2273096"/>
              <a:gd name="connsiteX4-43" fmla="*/ 4292599 w 4292599"/>
              <a:gd name="connsiteY4-44" fmla="*/ 756084 h 2273096"/>
              <a:gd name="connsiteX5-45" fmla="*/ 3536515 w 4292599"/>
              <a:gd name="connsiteY5-46" fmla="*/ 1512168 h 2273096"/>
              <a:gd name="connsiteX6-47" fmla="*/ 800211 w 4292599"/>
              <a:gd name="connsiteY6-48" fmla="*/ 1512168 h 2273096"/>
              <a:gd name="connsiteX7-49" fmla="*/ 48884 w 4292599"/>
              <a:gd name="connsiteY7-50" fmla="*/ 2261022 h 2273096"/>
              <a:gd name="connsiteX8-51" fmla="*/ 44127 w 4292599"/>
              <a:gd name="connsiteY8-52" fmla="*/ 756084 h 2273096"/>
              <a:gd name="connsiteX0-53" fmla="*/ 44127 w 4292599"/>
              <a:gd name="connsiteY0-54" fmla="*/ 756084 h 2261022"/>
              <a:gd name="connsiteX1-55" fmla="*/ 800211 w 4292599"/>
              <a:gd name="connsiteY1-56" fmla="*/ 0 h 2261022"/>
              <a:gd name="connsiteX2-57" fmla="*/ 3536515 w 4292599"/>
              <a:gd name="connsiteY2-58" fmla="*/ 0 h 2261022"/>
              <a:gd name="connsiteX3-59" fmla="*/ 4292599 w 4292599"/>
              <a:gd name="connsiteY3-60" fmla="*/ 756084 h 2261022"/>
              <a:gd name="connsiteX4-61" fmla="*/ 4292599 w 4292599"/>
              <a:gd name="connsiteY4-62" fmla="*/ 756084 h 2261022"/>
              <a:gd name="connsiteX5-63" fmla="*/ 3536515 w 4292599"/>
              <a:gd name="connsiteY5-64" fmla="*/ 1512168 h 2261022"/>
              <a:gd name="connsiteX6-65" fmla="*/ 800211 w 4292599"/>
              <a:gd name="connsiteY6-66" fmla="*/ 1512168 h 2261022"/>
              <a:gd name="connsiteX7-67" fmla="*/ 48884 w 4292599"/>
              <a:gd name="connsiteY7-68" fmla="*/ 2261022 h 2261022"/>
              <a:gd name="connsiteX8-69" fmla="*/ 44127 w 4292599"/>
              <a:gd name="connsiteY8-70" fmla="*/ 756084 h 2261022"/>
              <a:gd name="connsiteX0-71" fmla="*/ 58844 w 4307316"/>
              <a:gd name="connsiteY0-72" fmla="*/ 756084 h 2261022"/>
              <a:gd name="connsiteX1-73" fmla="*/ 814928 w 4307316"/>
              <a:gd name="connsiteY1-74" fmla="*/ 0 h 2261022"/>
              <a:gd name="connsiteX2-75" fmla="*/ 3551232 w 4307316"/>
              <a:gd name="connsiteY2-76" fmla="*/ 0 h 2261022"/>
              <a:gd name="connsiteX3-77" fmla="*/ 4307316 w 4307316"/>
              <a:gd name="connsiteY3-78" fmla="*/ 756084 h 2261022"/>
              <a:gd name="connsiteX4-79" fmla="*/ 4307316 w 4307316"/>
              <a:gd name="connsiteY4-80" fmla="*/ 756084 h 2261022"/>
              <a:gd name="connsiteX5-81" fmla="*/ 3551232 w 4307316"/>
              <a:gd name="connsiteY5-82" fmla="*/ 1512168 h 2261022"/>
              <a:gd name="connsiteX6-83" fmla="*/ 814928 w 4307316"/>
              <a:gd name="connsiteY6-84" fmla="*/ 1512168 h 2261022"/>
              <a:gd name="connsiteX7-85" fmla="*/ 63601 w 4307316"/>
              <a:gd name="connsiteY7-86" fmla="*/ 2261022 h 2261022"/>
              <a:gd name="connsiteX8-87" fmla="*/ 58844 w 4307316"/>
              <a:gd name="connsiteY8-88" fmla="*/ 756084 h 2261022"/>
              <a:gd name="connsiteX0-89" fmla="*/ 23866 w 4272338"/>
              <a:gd name="connsiteY0-90" fmla="*/ 756084 h 2261022"/>
              <a:gd name="connsiteX1-91" fmla="*/ 779950 w 4272338"/>
              <a:gd name="connsiteY1-92" fmla="*/ 0 h 2261022"/>
              <a:gd name="connsiteX2-93" fmla="*/ 3516254 w 4272338"/>
              <a:gd name="connsiteY2-94" fmla="*/ 0 h 2261022"/>
              <a:gd name="connsiteX3-95" fmla="*/ 4272338 w 4272338"/>
              <a:gd name="connsiteY3-96" fmla="*/ 756084 h 2261022"/>
              <a:gd name="connsiteX4-97" fmla="*/ 4272338 w 4272338"/>
              <a:gd name="connsiteY4-98" fmla="*/ 756084 h 2261022"/>
              <a:gd name="connsiteX5-99" fmla="*/ 3516254 w 4272338"/>
              <a:gd name="connsiteY5-100" fmla="*/ 1512168 h 2261022"/>
              <a:gd name="connsiteX6-101" fmla="*/ 779950 w 4272338"/>
              <a:gd name="connsiteY6-102" fmla="*/ 1512168 h 2261022"/>
              <a:gd name="connsiteX7-103" fmla="*/ 28623 w 4272338"/>
              <a:gd name="connsiteY7-104" fmla="*/ 2261022 h 2261022"/>
              <a:gd name="connsiteX8-105" fmla="*/ 23866 w 4272338"/>
              <a:gd name="connsiteY8-106" fmla="*/ 756084 h 2261022"/>
              <a:gd name="connsiteX0-107" fmla="*/ 65222 w 4313694"/>
              <a:gd name="connsiteY0-108" fmla="*/ 756084 h 2397356"/>
              <a:gd name="connsiteX1-109" fmla="*/ 821306 w 4313694"/>
              <a:gd name="connsiteY1-110" fmla="*/ 0 h 2397356"/>
              <a:gd name="connsiteX2-111" fmla="*/ 3557610 w 4313694"/>
              <a:gd name="connsiteY2-112" fmla="*/ 0 h 2397356"/>
              <a:gd name="connsiteX3-113" fmla="*/ 4313694 w 4313694"/>
              <a:gd name="connsiteY3-114" fmla="*/ 756084 h 2397356"/>
              <a:gd name="connsiteX4-115" fmla="*/ 4313694 w 4313694"/>
              <a:gd name="connsiteY4-116" fmla="*/ 756084 h 2397356"/>
              <a:gd name="connsiteX5-117" fmla="*/ 3557610 w 4313694"/>
              <a:gd name="connsiteY5-118" fmla="*/ 1512168 h 2397356"/>
              <a:gd name="connsiteX6-119" fmla="*/ 821306 w 4313694"/>
              <a:gd name="connsiteY6-120" fmla="*/ 1512168 h 2397356"/>
              <a:gd name="connsiteX7-121" fmla="*/ 69978 w 4313694"/>
              <a:gd name="connsiteY7-122" fmla="*/ 2397356 h 2397356"/>
              <a:gd name="connsiteX8-123" fmla="*/ 65222 w 4313694"/>
              <a:gd name="connsiteY8-124" fmla="*/ 756084 h 2397356"/>
              <a:gd name="connsiteX0-125" fmla="*/ 92290 w 4340762"/>
              <a:gd name="connsiteY0-126" fmla="*/ 756084 h 2378945"/>
              <a:gd name="connsiteX1-127" fmla="*/ 848374 w 4340762"/>
              <a:gd name="connsiteY1-128" fmla="*/ 0 h 2378945"/>
              <a:gd name="connsiteX2-129" fmla="*/ 3584678 w 4340762"/>
              <a:gd name="connsiteY2-130" fmla="*/ 0 h 2378945"/>
              <a:gd name="connsiteX3-131" fmla="*/ 4340762 w 4340762"/>
              <a:gd name="connsiteY3-132" fmla="*/ 756084 h 2378945"/>
              <a:gd name="connsiteX4-133" fmla="*/ 4340762 w 4340762"/>
              <a:gd name="connsiteY4-134" fmla="*/ 756084 h 2378945"/>
              <a:gd name="connsiteX5-135" fmla="*/ 3584678 w 4340762"/>
              <a:gd name="connsiteY5-136" fmla="*/ 1512168 h 2378945"/>
              <a:gd name="connsiteX6-137" fmla="*/ 848374 w 4340762"/>
              <a:gd name="connsiteY6-138" fmla="*/ 1512168 h 2378945"/>
              <a:gd name="connsiteX7-139" fmla="*/ 41813 w 4340762"/>
              <a:gd name="connsiteY7-140" fmla="*/ 2378945 h 2378945"/>
              <a:gd name="connsiteX8-141" fmla="*/ 92290 w 4340762"/>
              <a:gd name="connsiteY8-142" fmla="*/ 756084 h 237894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4340762" h="2378945">
                <a:moveTo>
                  <a:pt x="92290" y="756084"/>
                </a:moveTo>
                <a:cubicBezTo>
                  <a:pt x="226717" y="359593"/>
                  <a:pt x="430800" y="0"/>
                  <a:pt x="848374" y="0"/>
                </a:cubicBezTo>
                <a:lnTo>
                  <a:pt x="3584678" y="0"/>
                </a:lnTo>
                <a:cubicBezTo>
                  <a:pt x="4002252" y="0"/>
                  <a:pt x="4340762" y="338510"/>
                  <a:pt x="4340762" y="756084"/>
                </a:cubicBezTo>
                <a:lnTo>
                  <a:pt x="4340762" y="756084"/>
                </a:lnTo>
                <a:cubicBezTo>
                  <a:pt x="4340762" y="1173658"/>
                  <a:pt x="4002252" y="1512168"/>
                  <a:pt x="3584678" y="1512168"/>
                </a:cubicBezTo>
                <a:lnTo>
                  <a:pt x="848374" y="1512168"/>
                </a:lnTo>
                <a:cubicBezTo>
                  <a:pt x="305895" y="1484577"/>
                  <a:pt x="34823" y="2355330"/>
                  <a:pt x="41813" y="2378945"/>
                </a:cubicBezTo>
                <a:cubicBezTo>
                  <a:pt x="-2402" y="2239298"/>
                  <a:pt x="-42137" y="1152575"/>
                  <a:pt x="92290" y="756084"/>
                </a:cubicBezTo>
                <a:close/>
              </a:path>
            </a:pathLst>
          </a:custGeom>
          <a:solidFill>
            <a:schemeClr val="tx1">
              <a:lumMod val="65000"/>
              <a:lumOff val="35000"/>
            </a:schemeClr>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705"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6" name="圆角矩形 2"/>
          <p:cNvSpPr/>
          <p:nvPr/>
        </p:nvSpPr>
        <p:spPr>
          <a:xfrm>
            <a:off x="5861945" y="3084186"/>
            <a:ext cx="2893945" cy="1734474"/>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1" fmla="*/ 21174 w 4269646"/>
              <a:gd name="connsiteY0-2" fmla="*/ 756084 h 1512168"/>
              <a:gd name="connsiteX1-3" fmla="*/ 777258 w 4269646"/>
              <a:gd name="connsiteY1-4" fmla="*/ 0 h 1512168"/>
              <a:gd name="connsiteX2-5" fmla="*/ 3513562 w 4269646"/>
              <a:gd name="connsiteY2-6" fmla="*/ 0 h 1512168"/>
              <a:gd name="connsiteX3-7" fmla="*/ 4269646 w 4269646"/>
              <a:gd name="connsiteY3-8" fmla="*/ 756084 h 1512168"/>
              <a:gd name="connsiteX4-9" fmla="*/ 4269646 w 4269646"/>
              <a:gd name="connsiteY4-10" fmla="*/ 756084 h 1512168"/>
              <a:gd name="connsiteX5-11" fmla="*/ 3513562 w 4269646"/>
              <a:gd name="connsiteY5-12" fmla="*/ 1512168 h 1512168"/>
              <a:gd name="connsiteX6-13" fmla="*/ 777258 w 4269646"/>
              <a:gd name="connsiteY6-14" fmla="*/ 1512168 h 1512168"/>
              <a:gd name="connsiteX7-15" fmla="*/ 258688 w 4269646"/>
              <a:gd name="connsiteY7-16" fmla="*/ 1346622 h 1512168"/>
              <a:gd name="connsiteX8" fmla="*/ 21174 w 4269646"/>
              <a:gd name="connsiteY8" fmla="*/ 756084 h 1512168"/>
              <a:gd name="connsiteX0-17" fmla="*/ 91863 w 4340335"/>
              <a:gd name="connsiteY0-18" fmla="*/ 756084 h 2273096"/>
              <a:gd name="connsiteX1-19" fmla="*/ 847947 w 4340335"/>
              <a:gd name="connsiteY1-20" fmla="*/ 0 h 2273096"/>
              <a:gd name="connsiteX2-21" fmla="*/ 3584251 w 4340335"/>
              <a:gd name="connsiteY2-22" fmla="*/ 0 h 2273096"/>
              <a:gd name="connsiteX3-23" fmla="*/ 4340335 w 4340335"/>
              <a:gd name="connsiteY3-24" fmla="*/ 756084 h 2273096"/>
              <a:gd name="connsiteX4-25" fmla="*/ 4340335 w 4340335"/>
              <a:gd name="connsiteY4-26" fmla="*/ 756084 h 2273096"/>
              <a:gd name="connsiteX5-27" fmla="*/ 3584251 w 4340335"/>
              <a:gd name="connsiteY5-28" fmla="*/ 1512168 h 2273096"/>
              <a:gd name="connsiteX6-29" fmla="*/ 847947 w 4340335"/>
              <a:gd name="connsiteY6-30" fmla="*/ 1512168 h 2273096"/>
              <a:gd name="connsiteX7-31" fmla="*/ 96620 w 4340335"/>
              <a:gd name="connsiteY7-32" fmla="*/ 2261022 h 2273096"/>
              <a:gd name="connsiteX8-33" fmla="*/ 91863 w 4340335"/>
              <a:gd name="connsiteY8-34" fmla="*/ 756084 h 2273096"/>
              <a:gd name="connsiteX0-35" fmla="*/ 44127 w 4292599"/>
              <a:gd name="connsiteY0-36" fmla="*/ 756084 h 2273096"/>
              <a:gd name="connsiteX1-37" fmla="*/ 800211 w 4292599"/>
              <a:gd name="connsiteY1-38" fmla="*/ 0 h 2273096"/>
              <a:gd name="connsiteX2-39" fmla="*/ 3536515 w 4292599"/>
              <a:gd name="connsiteY2-40" fmla="*/ 0 h 2273096"/>
              <a:gd name="connsiteX3-41" fmla="*/ 4292599 w 4292599"/>
              <a:gd name="connsiteY3-42" fmla="*/ 756084 h 2273096"/>
              <a:gd name="connsiteX4-43" fmla="*/ 4292599 w 4292599"/>
              <a:gd name="connsiteY4-44" fmla="*/ 756084 h 2273096"/>
              <a:gd name="connsiteX5-45" fmla="*/ 3536515 w 4292599"/>
              <a:gd name="connsiteY5-46" fmla="*/ 1512168 h 2273096"/>
              <a:gd name="connsiteX6-47" fmla="*/ 800211 w 4292599"/>
              <a:gd name="connsiteY6-48" fmla="*/ 1512168 h 2273096"/>
              <a:gd name="connsiteX7-49" fmla="*/ 48884 w 4292599"/>
              <a:gd name="connsiteY7-50" fmla="*/ 2261022 h 2273096"/>
              <a:gd name="connsiteX8-51" fmla="*/ 44127 w 4292599"/>
              <a:gd name="connsiteY8-52" fmla="*/ 756084 h 2273096"/>
              <a:gd name="connsiteX0-53" fmla="*/ 44127 w 4292599"/>
              <a:gd name="connsiteY0-54" fmla="*/ 756084 h 2261022"/>
              <a:gd name="connsiteX1-55" fmla="*/ 800211 w 4292599"/>
              <a:gd name="connsiteY1-56" fmla="*/ 0 h 2261022"/>
              <a:gd name="connsiteX2-57" fmla="*/ 3536515 w 4292599"/>
              <a:gd name="connsiteY2-58" fmla="*/ 0 h 2261022"/>
              <a:gd name="connsiteX3-59" fmla="*/ 4292599 w 4292599"/>
              <a:gd name="connsiteY3-60" fmla="*/ 756084 h 2261022"/>
              <a:gd name="connsiteX4-61" fmla="*/ 4292599 w 4292599"/>
              <a:gd name="connsiteY4-62" fmla="*/ 756084 h 2261022"/>
              <a:gd name="connsiteX5-63" fmla="*/ 3536515 w 4292599"/>
              <a:gd name="connsiteY5-64" fmla="*/ 1512168 h 2261022"/>
              <a:gd name="connsiteX6-65" fmla="*/ 800211 w 4292599"/>
              <a:gd name="connsiteY6-66" fmla="*/ 1512168 h 2261022"/>
              <a:gd name="connsiteX7-67" fmla="*/ 48884 w 4292599"/>
              <a:gd name="connsiteY7-68" fmla="*/ 2261022 h 2261022"/>
              <a:gd name="connsiteX8-69" fmla="*/ 44127 w 4292599"/>
              <a:gd name="connsiteY8-70" fmla="*/ 756084 h 2261022"/>
              <a:gd name="connsiteX0-71" fmla="*/ 58844 w 4307316"/>
              <a:gd name="connsiteY0-72" fmla="*/ 756084 h 2261022"/>
              <a:gd name="connsiteX1-73" fmla="*/ 814928 w 4307316"/>
              <a:gd name="connsiteY1-74" fmla="*/ 0 h 2261022"/>
              <a:gd name="connsiteX2-75" fmla="*/ 3551232 w 4307316"/>
              <a:gd name="connsiteY2-76" fmla="*/ 0 h 2261022"/>
              <a:gd name="connsiteX3-77" fmla="*/ 4307316 w 4307316"/>
              <a:gd name="connsiteY3-78" fmla="*/ 756084 h 2261022"/>
              <a:gd name="connsiteX4-79" fmla="*/ 4307316 w 4307316"/>
              <a:gd name="connsiteY4-80" fmla="*/ 756084 h 2261022"/>
              <a:gd name="connsiteX5-81" fmla="*/ 3551232 w 4307316"/>
              <a:gd name="connsiteY5-82" fmla="*/ 1512168 h 2261022"/>
              <a:gd name="connsiteX6-83" fmla="*/ 814928 w 4307316"/>
              <a:gd name="connsiteY6-84" fmla="*/ 1512168 h 2261022"/>
              <a:gd name="connsiteX7-85" fmla="*/ 63601 w 4307316"/>
              <a:gd name="connsiteY7-86" fmla="*/ 2261022 h 2261022"/>
              <a:gd name="connsiteX8-87" fmla="*/ 58844 w 4307316"/>
              <a:gd name="connsiteY8-88" fmla="*/ 756084 h 2261022"/>
              <a:gd name="connsiteX0-89" fmla="*/ 23866 w 4272338"/>
              <a:gd name="connsiteY0-90" fmla="*/ 756084 h 2261022"/>
              <a:gd name="connsiteX1-91" fmla="*/ 779950 w 4272338"/>
              <a:gd name="connsiteY1-92" fmla="*/ 0 h 2261022"/>
              <a:gd name="connsiteX2-93" fmla="*/ 3516254 w 4272338"/>
              <a:gd name="connsiteY2-94" fmla="*/ 0 h 2261022"/>
              <a:gd name="connsiteX3-95" fmla="*/ 4272338 w 4272338"/>
              <a:gd name="connsiteY3-96" fmla="*/ 756084 h 2261022"/>
              <a:gd name="connsiteX4-97" fmla="*/ 4272338 w 4272338"/>
              <a:gd name="connsiteY4-98" fmla="*/ 756084 h 2261022"/>
              <a:gd name="connsiteX5-99" fmla="*/ 3516254 w 4272338"/>
              <a:gd name="connsiteY5-100" fmla="*/ 1512168 h 2261022"/>
              <a:gd name="connsiteX6-101" fmla="*/ 779950 w 4272338"/>
              <a:gd name="connsiteY6-102" fmla="*/ 1512168 h 2261022"/>
              <a:gd name="connsiteX7-103" fmla="*/ 28623 w 4272338"/>
              <a:gd name="connsiteY7-104" fmla="*/ 2261022 h 2261022"/>
              <a:gd name="connsiteX8-105" fmla="*/ 23866 w 4272338"/>
              <a:gd name="connsiteY8-106" fmla="*/ 756084 h 2261022"/>
              <a:gd name="connsiteX0-107" fmla="*/ 65222 w 4313694"/>
              <a:gd name="connsiteY0-108" fmla="*/ 756084 h 2397356"/>
              <a:gd name="connsiteX1-109" fmla="*/ 821306 w 4313694"/>
              <a:gd name="connsiteY1-110" fmla="*/ 0 h 2397356"/>
              <a:gd name="connsiteX2-111" fmla="*/ 3557610 w 4313694"/>
              <a:gd name="connsiteY2-112" fmla="*/ 0 h 2397356"/>
              <a:gd name="connsiteX3-113" fmla="*/ 4313694 w 4313694"/>
              <a:gd name="connsiteY3-114" fmla="*/ 756084 h 2397356"/>
              <a:gd name="connsiteX4-115" fmla="*/ 4313694 w 4313694"/>
              <a:gd name="connsiteY4-116" fmla="*/ 756084 h 2397356"/>
              <a:gd name="connsiteX5-117" fmla="*/ 3557610 w 4313694"/>
              <a:gd name="connsiteY5-118" fmla="*/ 1512168 h 2397356"/>
              <a:gd name="connsiteX6-119" fmla="*/ 821306 w 4313694"/>
              <a:gd name="connsiteY6-120" fmla="*/ 1512168 h 2397356"/>
              <a:gd name="connsiteX7-121" fmla="*/ 69978 w 4313694"/>
              <a:gd name="connsiteY7-122" fmla="*/ 2397356 h 2397356"/>
              <a:gd name="connsiteX8-123" fmla="*/ 65222 w 4313694"/>
              <a:gd name="connsiteY8-124" fmla="*/ 756084 h 2397356"/>
              <a:gd name="connsiteX0-125" fmla="*/ 81568 w 4330040"/>
              <a:gd name="connsiteY0-126" fmla="*/ 756084 h 2373557"/>
              <a:gd name="connsiteX1-127" fmla="*/ 837652 w 4330040"/>
              <a:gd name="connsiteY1-128" fmla="*/ 0 h 2373557"/>
              <a:gd name="connsiteX2-129" fmla="*/ 3573956 w 4330040"/>
              <a:gd name="connsiteY2-130" fmla="*/ 0 h 2373557"/>
              <a:gd name="connsiteX3-131" fmla="*/ 4330040 w 4330040"/>
              <a:gd name="connsiteY3-132" fmla="*/ 756084 h 2373557"/>
              <a:gd name="connsiteX4-133" fmla="*/ 4330040 w 4330040"/>
              <a:gd name="connsiteY4-134" fmla="*/ 756084 h 2373557"/>
              <a:gd name="connsiteX5-135" fmla="*/ 3573956 w 4330040"/>
              <a:gd name="connsiteY5-136" fmla="*/ 1512168 h 2373557"/>
              <a:gd name="connsiteX6-137" fmla="*/ 837652 w 4330040"/>
              <a:gd name="connsiteY6-138" fmla="*/ 1512168 h 2373557"/>
              <a:gd name="connsiteX7-139" fmla="*/ 50625 w 4330040"/>
              <a:gd name="connsiteY7-140" fmla="*/ 2373557 h 2373557"/>
              <a:gd name="connsiteX8-141" fmla="*/ 81568 w 4330040"/>
              <a:gd name="connsiteY8-142" fmla="*/ 756084 h 23735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4330040" h="2373557">
                <a:moveTo>
                  <a:pt x="81568" y="756084"/>
                </a:moveTo>
                <a:cubicBezTo>
                  <a:pt x="212739" y="360491"/>
                  <a:pt x="420078" y="0"/>
                  <a:pt x="837652" y="0"/>
                </a:cubicBezTo>
                <a:lnTo>
                  <a:pt x="3573956" y="0"/>
                </a:lnTo>
                <a:cubicBezTo>
                  <a:pt x="3991530" y="0"/>
                  <a:pt x="4330040" y="338510"/>
                  <a:pt x="4330040" y="756084"/>
                </a:cubicBezTo>
                <a:lnTo>
                  <a:pt x="4330040" y="756084"/>
                </a:lnTo>
                <a:cubicBezTo>
                  <a:pt x="4330040" y="1173658"/>
                  <a:pt x="3991530" y="1512168"/>
                  <a:pt x="3573956" y="1512168"/>
                </a:cubicBezTo>
                <a:lnTo>
                  <a:pt x="837652" y="1512168"/>
                </a:lnTo>
                <a:cubicBezTo>
                  <a:pt x="295173" y="1484577"/>
                  <a:pt x="43635" y="2349942"/>
                  <a:pt x="50625" y="2373557"/>
                </a:cubicBezTo>
                <a:cubicBezTo>
                  <a:pt x="6410" y="2233910"/>
                  <a:pt x="-49603" y="1151677"/>
                  <a:pt x="81568" y="756084"/>
                </a:cubicBezTo>
                <a:close/>
              </a:path>
            </a:pathLst>
          </a:custGeom>
          <a:solidFill>
            <a:schemeClr val="tx1">
              <a:lumMod val="65000"/>
              <a:lumOff val="35000"/>
            </a:schemeClr>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705"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0" name="TextBox 39"/>
          <p:cNvSpPr txBox="1"/>
          <p:nvPr/>
        </p:nvSpPr>
        <p:spPr>
          <a:xfrm>
            <a:off x="6030537" y="3239829"/>
            <a:ext cx="953228" cy="699135"/>
          </a:xfrm>
          <a:prstGeom prst="rect">
            <a:avLst/>
          </a:prstGeom>
          <a:noFill/>
        </p:spPr>
        <p:txBody>
          <a:bodyPr wrap="square" rtlCol="0">
            <a:spAutoFit/>
          </a:bodyPr>
          <a:lstStyle/>
          <a:p>
            <a:pPr>
              <a:lnSpc>
                <a:spcPct val="130000"/>
              </a:lnSpc>
              <a:defRPr/>
            </a:pPr>
            <a:r>
              <a:rPr lang="en-US" altLang="zh-CN" sz="3035" b="1"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rPr>
              <a:t>03</a:t>
            </a:r>
            <a:endParaRPr lang="zh-CN" altLang="en-US" sz="3035" b="1"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3" name="TextBox 42"/>
          <p:cNvSpPr txBox="1"/>
          <p:nvPr/>
        </p:nvSpPr>
        <p:spPr>
          <a:xfrm>
            <a:off x="3239364" y="4165938"/>
            <a:ext cx="843960" cy="622935"/>
          </a:xfrm>
          <a:prstGeom prst="rect">
            <a:avLst/>
          </a:prstGeom>
          <a:noFill/>
        </p:spPr>
        <p:txBody>
          <a:bodyPr wrap="square" rtlCol="0">
            <a:spAutoFit/>
          </a:bodyPr>
          <a:lstStyle/>
          <a:p>
            <a:pPr>
              <a:lnSpc>
                <a:spcPct val="130000"/>
              </a:lnSpc>
              <a:defRPr/>
            </a:pPr>
            <a:r>
              <a:rPr lang="en-US" altLang="zh-CN" sz="2655" b="1"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rPr>
              <a:t>04</a:t>
            </a:r>
            <a:endParaRPr lang="zh-CN" altLang="en-US" sz="3035" b="1"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5" name="圆角矩形 2"/>
          <p:cNvSpPr/>
          <p:nvPr/>
        </p:nvSpPr>
        <p:spPr>
          <a:xfrm flipH="1">
            <a:off x="3164187" y="2748455"/>
            <a:ext cx="2725505" cy="1584289"/>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1" fmla="*/ 21174 w 4269646"/>
              <a:gd name="connsiteY0-2" fmla="*/ 756084 h 1512168"/>
              <a:gd name="connsiteX1-3" fmla="*/ 777258 w 4269646"/>
              <a:gd name="connsiteY1-4" fmla="*/ 0 h 1512168"/>
              <a:gd name="connsiteX2-5" fmla="*/ 3513562 w 4269646"/>
              <a:gd name="connsiteY2-6" fmla="*/ 0 h 1512168"/>
              <a:gd name="connsiteX3-7" fmla="*/ 4269646 w 4269646"/>
              <a:gd name="connsiteY3-8" fmla="*/ 756084 h 1512168"/>
              <a:gd name="connsiteX4-9" fmla="*/ 4269646 w 4269646"/>
              <a:gd name="connsiteY4-10" fmla="*/ 756084 h 1512168"/>
              <a:gd name="connsiteX5-11" fmla="*/ 3513562 w 4269646"/>
              <a:gd name="connsiteY5-12" fmla="*/ 1512168 h 1512168"/>
              <a:gd name="connsiteX6-13" fmla="*/ 777258 w 4269646"/>
              <a:gd name="connsiteY6-14" fmla="*/ 1512168 h 1512168"/>
              <a:gd name="connsiteX7-15" fmla="*/ 258688 w 4269646"/>
              <a:gd name="connsiteY7-16" fmla="*/ 1346622 h 1512168"/>
              <a:gd name="connsiteX8" fmla="*/ 21174 w 4269646"/>
              <a:gd name="connsiteY8" fmla="*/ 756084 h 1512168"/>
              <a:gd name="connsiteX0-17" fmla="*/ 91863 w 4340335"/>
              <a:gd name="connsiteY0-18" fmla="*/ 756084 h 2273096"/>
              <a:gd name="connsiteX1-19" fmla="*/ 847947 w 4340335"/>
              <a:gd name="connsiteY1-20" fmla="*/ 0 h 2273096"/>
              <a:gd name="connsiteX2-21" fmla="*/ 3584251 w 4340335"/>
              <a:gd name="connsiteY2-22" fmla="*/ 0 h 2273096"/>
              <a:gd name="connsiteX3-23" fmla="*/ 4340335 w 4340335"/>
              <a:gd name="connsiteY3-24" fmla="*/ 756084 h 2273096"/>
              <a:gd name="connsiteX4-25" fmla="*/ 4340335 w 4340335"/>
              <a:gd name="connsiteY4-26" fmla="*/ 756084 h 2273096"/>
              <a:gd name="connsiteX5-27" fmla="*/ 3584251 w 4340335"/>
              <a:gd name="connsiteY5-28" fmla="*/ 1512168 h 2273096"/>
              <a:gd name="connsiteX6-29" fmla="*/ 847947 w 4340335"/>
              <a:gd name="connsiteY6-30" fmla="*/ 1512168 h 2273096"/>
              <a:gd name="connsiteX7-31" fmla="*/ 96620 w 4340335"/>
              <a:gd name="connsiteY7-32" fmla="*/ 2261022 h 2273096"/>
              <a:gd name="connsiteX8-33" fmla="*/ 91863 w 4340335"/>
              <a:gd name="connsiteY8-34" fmla="*/ 756084 h 2273096"/>
              <a:gd name="connsiteX0-35" fmla="*/ 44127 w 4292599"/>
              <a:gd name="connsiteY0-36" fmla="*/ 756084 h 2273096"/>
              <a:gd name="connsiteX1-37" fmla="*/ 800211 w 4292599"/>
              <a:gd name="connsiteY1-38" fmla="*/ 0 h 2273096"/>
              <a:gd name="connsiteX2-39" fmla="*/ 3536515 w 4292599"/>
              <a:gd name="connsiteY2-40" fmla="*/ 0 h 2273096"/>
              <a:gd name="connsiteX3-41" fmla="*/ 4292599 w 4292599"/>
              <a:gd name="connsiteY3-42" fmla="*/ 756084 h 2273096"/>
              <a:gd name="connsiteX4-43" fmla="*/ 4292599 w 4292599"/>
              <a:gd name="connsiteY4-44" fmla="*/ 756084 h 2273096"/>
              <a:gd name="connsiteX5-45" fmla="*/ 3536515 w 4292599"/>
              <a:gd name="connsiteY5-46" fmla="*/ 1512168 h 2273096"/>
              <a:gd name="connsiteX6-47" fmla="*/ 800211 w 4292599"/>
              <a:gd name="connsiteY6-48" fmla="*/ 1512168 h 2273096"/>
              <a:gd name="connsiteX7-49" fmla="*/ 48884 w 4292599"/>
              <a:gd name="connsiteY7-50" fmla="*/ 2261022 h 2273096"/>
              <a:gd name="connsiteX8-51" fmla="*/ 44127 w 4292599"/>
              <a:gd name="connsiteY8-52" fmla="*/ 756084 h 2273096"/>
              <a:gd name="connsiteX0-53" fmla="*/ 44127 w 4292599"/>
              <a:gd name="connsiteY0-54" fmla="*/ 756084 h 2261022"/>
              <a:gd name="connsiteX1-55" fmla="*/ 800211 w 4292599"/>
              <a:gd name="connsiteY1-56" fmla="*/ 0 h 2261022"/>
              <a:gd name="connsiteX2-57" fmla="*/ 3536515 w 4292599"/>
              <a:gd name="connsiteY2-58" fmla="*/ 0 h 2261022"/>
              <a:gd name="connsiteX3-59" fmla="*/ 4292599 w 4292599"/>
              <a:gd name="connsiteY3-60" fmla="*/ 756084 h 2261022"/>
              <a:gd name="connsiteX4-61" fmla="*/ 4292599 w 4292599"/>
              <a:gd name="connsiteY4-62" fmla="*/ 756084 h 2261022"/>
              <a:gd name="connsiteX5-63" fmla="*/ 3536515 w 4292599"/>
              <a:gd name="connsiteY5-64" fmla="*/ 1512168 h 2261022"/>
              <a:gd name="connsiteX6-65" fmla="*/ 800211 w 4292599"/>
              <a:gd name="connsiteY6-66" fmla="*/ 1512168 h 2261022"/>
              <a:gd name="connsiteX7-67" fmla="*/ 48884 w 4292599"/>
              <a:gd name="connsiteY7-68" fmla="*/ 2261022 h 2261022"/>
              <a:gd name="connsiteX8-69" fmla="*/ 44127 w 4292599"/>
              <a:gd name="connsiteY8-70" fmla="*/ 756084 h 2261022"/>
              <a:gd name="connsiteX0-71" fmla="*/ 58844 w 4307316"/>
              <a:gd name="connsiteY0-72" fmla="*/ 756084 h 2261022"/>
              <a:gd name="connsiteX1-73" fmla="*/ 814928 w 4307316"/>
              <a:gd name="connsiteY1-74" fmla="*/ 0 h 2261022"/>
              <a:gd name="connsiteX2-75" fmla="*/ 3551232 w 4307316"/>
              <a:gd name="connsiteY2-76" fmla="*/ 0 h 2261022"/>
              <a:gd name="connsiteX3-77" fmla="*/ 4307316 w 4307316"/>
              <a:gd name="connsiteY3-78" fmla="*/ 756084 h 2261022"/>
              <a:gd name="connsiteX4-79" fmla="*/ 4307316 w 4307316"/>
              <a:gd name="connsiteY4-80" fmla="*/ 756084 h 2261022"/>
              <a:gd name="connsiteX5-81" fmla="*/ 3551232 w 4307316"/>
              <a:gd name="connsiteY5-82" fmla="*/ 1512168 h 2261022"/>
              <a:gd name="connsiteX6-83" fmla="*/ 814928 w 4307316"/>
              <a:gd name="connsiteY6-84" fmla="*/ 1512168 h 2261022"/>
              <a:gd name="connsiteX7-85" fmla="*/ 63601 w 4307316"/>
              <a:gd name="connsiteY7-86" fmla="*/ 2261022 h 2261022"/>
              <a:gd name="connsiteX8-87" fmla="*/ 58844 w 4307316"/>
              <a:gd name="connsiteY8-88" fmla="*/ 756084 h 2261022"/>
              <a:gd name="connsiteX0-89" fmla="*/ 23866 w 4272338"/>
              <a:gd name="connsiteY0-90" fmla="*/ 756084 h 2261022"/>
              <a:gd name="connsiteX1-91" fmla="*/ 779950 w 4272338"/>
              <a:gd name="connsiteY1-92" fmla="*/ 0 h 2261022"/>
              <a:gd name="connsiteX2-93" fmla="*/ 3516254 w 4272338"/>
              <a:gd name="connsiteY2-94" fmla="*/ 0 h 2261022"/>
              <a:gd name="connsiteX3-95" fmla="*/ 4272338 w 4272338"/>
              <a:gd name="connsiteY3-96" fmla="*/ 756084 h 2261022"/>
              <a:gd name="connsiteX4-97" fmla="*/ 4272338 w 4272338"/>
              <a:gd name="connsiteY4-98" fmla="*/ 756084 h 2261022"/>
              <a:gd name="connsiteX5-99" fmla="*/ 3516254 w 4272338"/>
              <a:gd name="connsiteY5-100" fmla="*/ 1512168 h 2261022"/>
              <a:gd name="connsiteX6-101" fmla="*/ 779950 w 4272338"/>
              <a:gd name="connsiteY6-102" fmla="*/ 1512168 h 2261022"/>
              <a:gd name="connsiteX7-103" fmla="*/ 28623 w 4272338"/>
              <a:gd name="connsiteY7-104" fmla="*/ 2261022 h 2261022"/>
              <a:gd name="connsiteX8-105" fmla="*/ 23866 w 4272338"/>
              <a:gd name="connsiteY8-106" fmla="*/ 756084 h 2261022"/>
              <a:gd name="connsiteX0-107" fmla="*/ 65222 w 4313694"/>
              <a:gd name="connsiteY0-108" fmla="*/ 756084 h 2397356"/>
              <a:gd name="connsiteX1-109" fmla="*/ 821306 w 4313694"/>
              <a:gd name="connsiteY1-110" fmla="*/ 0 h 2397356"/>
              <a:gd name="connsiteX2-111" fmla="*/ 3557610 w 4313694"/>
              <a:gd name="connsiteY2-112" fmla="*/ 0 h 2397356"/>
              <a:gd name="connsiteX3-113" fmla="*/ 4313694 w 4313694"/>
              <a:gd name="connsiteY3-114" fmla="*/ 756084 h 2397356"/>
              <a:gd name="connsiteX4-115" fmla="*/ 4313694 w 4313694"/>
              <a:gd name="connsiteY4-116" fmla="*/ 756084 h 2397356"/>
              <a:gd name="connsiteX5-117" fmla="*/ 3557610 w 4313694"/>
              <a:gd name="connsiteY5-118" fmla="*/ 1512168 h 2397356"/>
              <a:gd name="connsiteX6-119" fmla="*/ 821306 w 4313694"/>
              <a:gd name="connsiteY6-120" fmla="*/ 1512168 h 2397356"/>
              <a:gd name="connsiteX7-121" fmla="*/ 69978 w 4313694"/>
              <a:gd name="connsiteY7-122" fmla="*/ 2397356 h 2397356"/>
              <a:gd name="connsiteX8-123" fmla="*/ 65222 w 4313694"/>
              <a:gd name="connsiteY8-124" fmla="*/ 756084 h 2397356"/>
              <a:gd name="connsiteX0-125" fmla="*/ 76953 w 4325425"/>
              <a:gd name="connsiteY0-126" fmla="*/ 756084 h 2410587"/>
              <a:gd name="connsiteX1-127" fmla="*/ 833037 w 4325425"/>
              <a:gd name="connsiteY1-128" fmla="*/ 0 h 2410587"/>
              <a:gd name="connsiteX2-129" fmla="*/ 3569341 w 4325425"/>
              <a:gd name="connsiteY2-130" fmla="*/ 0 h 2410587"/>
              <a:gd name="connsiteX3-131" fmla="*/ 4325425 w 4325425"/>
              <a:gd name="connsiteY3-132" fmla="*/ 756084 h 2410587"/>
              <a:gd name="connsiteX4-133" fmla="*/ 4325425 w 4325425"/>
              <a:gd name="connsiteY4-134" fmla="*/ 756084 h 2410587"/>
              <a:gd name="connsiteX5-135" fmla="*/ 3569341 w 4325425"/>
              <a:gd name="connsiteY5-136" fmla="*/ 1512168 h 2410587"/>
              <a:gd name="connsiteX6-137" fmla="*/ 833037 w 4325425"/>
              <a:gd name="connsiteY6-138" fmla="*/ 1512168 h 2410587"/>
              <a:gd name="connsiteX7-139" fmla="*/ 55248 w 4325425"/>
              <a:gd name="connsiteY7-140" fmla="*/ 2410587 h 2410587"/>
              <a:gd name="connsiteX8-141" fmla="*/ 76953 w 4325425"/>
              <a:gd name="connsiteY8-142" fmla="*/ 756084 h 24105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solidFill>
            <a:schemeClr val="tx1">
              <a:lumMod val="65000"/>
              <a:lumOff val="35000"/>
            </a:schemeClr>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705"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6" name="TextBox 45"/>
          <p:cNvSpPr txBox="1"/>
          <p:nvPr/>
        </p:nvSpPr>
        <p:spPr>
          <a:xfrm>
            <a:off x="3787648" y="3083636"/>
            <a:ext cx="1931390" cy="433070"/>
          </a:xfrm>
          <a:prstGeom prst="rect">
            <a:avLst/>
          </a:prstGeom>
          <a:noFill/>
        </p:spPr>
        <p:txBody>
          <a:bodyPr wrap="square" rtlCol="0">
            <a:spAutoFit/>
          </a:bodyPr>
          <a:lstStyle/>
          <a:p>
            <a:pPr>
              <a:lnSpc>
                <a:spcPct val="130000"/>
              </a:lnSpc>
              <a:defRPr/>
            </a:pPr>
            <a:r>
              <a:rPr lang="zh-CN" altLang="en-US" sz="1705"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a:t>
            </a:r>
            <a:r>
              <a:rPr lang="zh-CN" altLang="en-US" sz="1705" kern="0" dirty="0" smtClean="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rPr>
              <a:t>标题</a:t>
            </a:r>
            <a:endParaRPr lang="en-US" altLang="zh-CN" sz="1705"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7" name="TextBox 46"/>
          <p:cNvSpPr txBox="1"/>
          <p:nvPr/>
        </p:nvSpPr>
        <p:spPr>
          <a:xfrm>
            <a:off x="3250284" y="3010773"/>
            <a:ext cx="843960" cy="622935"/>
          </a:xfrm>
          <a:prstGeom prst="rect">
            <a:avLst/>
          </a:prstGeom>
          <a:noFill/>
        </p:spPr>
        <p:txBody>
          <a:bodyPr wrap="square" rtlCol="0">
            <a:spAutoFit/>
          </a:bodyPr>
          <a:lstStyle/>
          <a:p>
            <a:pPr>
              <a:lnSpc>
                <a:spcPct val="130000"/>
              </a:lnSpc>
              <a:defRPr/>
            </a:pPr>
            <a:r>
              <a:rPr lang="en-US" altLang="zh-CN" sz="2655" b="1"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rPr>
              <a:t>02</a:t>
            </a:r>
            <a:endParaRPr lang="zh-CN" altLang="en-US" sz="3035" b="1"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8" name="TextBox 47"/>
          <p:cNvSpPr txBox="1"/>
          <p:nvPr/>
        </p:nvSpPr>
        <p:spPr>
          <a:xfrm>
            <a:off x="6037095" y="2115745"/>
            <a:ext cx="843960" cy="699135"/>
          </a:xfrm>
          <a:prstGeom prst="rect">
            <a:avLst/>
          </a:prstGeom>
          <a:noFill/>
        </p:spPr>
        <p:txBody>
          <a:bodyPr wrap="square" rtlCol="0">
            <a:spAutoFit/>
          </a:bodyPr>
          <a:lstStyle/>
          <a:p>
            <a:pPr>
              <a:lnSpc>
                <a:spcPct val="130000"/>
              </a:lnSpc>
              <a:defRPr/>
            </a:pPr>
            <a:r>
              <a:rPr lang="en-US" altLang="zh-CN" sz="3035" b="1"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rPr>
              <a:t>01</a:t>
            </a:r>
            <a:endParaRPr lang="zh-CN" altLang="en-US" sz="3035" b="1"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9" name="TextBox 48"/>
          <p:cNvSpPr txBox="1"/>
          <p:nvPr/>
        </p:nvSpPr>
        <p:spPr>
          <a:xfrm>
            <a:off x="6009708" y="4575606"/>
            <a:ext cx="843960" cy="622935"/>
          </a:xfrm>
          <a:prstGeom prst="rect">
            <a:avLst/>
          </a:prstGeom>
          <a:noFill/>
        </p:spPr>
        <p:txBody>
          <a:bodyPr wrap="square" rtlCol="0">
            <a:spAutoFit/>
          </a:bodyPr>
          <a:lstStyle/>
          <a:p>
            <a:pPr>
              <a:lnSpc>
                <a:spcPct val="130000"/>
              </a:lnSpc>
              <a:defRPr/>
            </a:pPr>
            <a:r>
              <a:rPr lang="en-US" altLang="zh-CN" sz="2655" b="1"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rPr>
              <a:t>05</a:t>
            </a:r>
            <a:endParaRPr lang="zh-CN" altLang="en-US" sz="3035" b="1"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17" name="TextBox 20"/>
          <p:cNvSpPr txBox="1"/>
          <p:nvPr/>
        </p:nvSpPr>
        <p:spPr bwMode="auto">
          <a:xfrm>
            <a:off x="360798" y="2298719"/>
            <a:ext cx="3012561" cy="886460"/>
          </a:xfrm>
          <a:prstGeom prst="rect">
            <a:avLst/>
          </a:prstGeom>
          <a:noFill/>
        </p:spPr>
        <p:txBody>
          <a:bodyPr vert="horz" wrap="square" lIns="91411" tIns="45705" rIns="91411" bIns="45705"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325"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点击添加文字标题点击添加文字标题点击添加文字标题点击添加文字标题点击添加文字标题</a:t>
            </a:r>
          </a:p>
        </p:txBody>
      </p:sp>
      <p:sp>
        <p:nvSpPr>
          <p:cNvPr id="18" name="TextBox 19"/>
          <p:cNvSpPr txBox="1">
            <a:spLocks noChangeArrowheads="1"/>
          </p:cNvSpPr>
          <p:nvPr/>
        </p:nvSpPr>
        <p:spPr bwMode="auto">
          <a:xfrm>
            <a:off x="360798" y="1914618"/>
            <a:ext cx="2243569" cy="46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5" rIns="91411" bIns="45705"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defRPr/>
            </a:pPr>
            <a:r>
              <a:rPr lang="zh-CN" altLang="en-US" sz="1895" b="1"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a:t>
            </a:r>
            <a:endParaRPr lang="zh-CN" altLang="zh-CN" sz="1895" b="1"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3" name="TextBox 45"/>
          <p:cNvSpPr txBox="1"/>
          <p:nvPr/>
        </p:nvSpPr>
        <p:spPr>
          <a:xfrm>
            <a:off x="3787648" y="4248713"/>
            <a:ext cx="1931390" cy="433070"/>
          </a:xfrm>
          <a:prstGeom prst="rect">
            <a:avLst/>
          </a:prstGeom>
          <a:noFill/>
        </p:spPr>
        <p:txBody>
          <a:bodyPr wrap="square" rtlCol="0">
            <a:spAutoFit/>
          </a:bodyPr>
          <a:lstStyle/>
          <a:p>
            <a:pPr>
              <a:lnSpc>
                <a:spcPct val="130000"/>
              </a:lnSpc>
              <a:defRPr/>
            </a:pPr>
            <a:r>
              <a:rPr lang="zh-CN" altLang="en-US" sz="1705"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a:t>
            </a:r>
            <a:r>
              <a:rPr lang="zh-CN" altLang="en-US" sz="1705" kern="0" dirty="0" smtClean="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rPr>
              <a:t>标题</a:t>
            </a:r>
            <a:endParaRPr lang="en-US" altLang="zh-CN" sz="1705"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5" name="TextBox 45"/>
          <p:cNvSpPr txBox="1"/>
          <p:nvPr/>
        </p:nvSpPr>
        <p:spPr>
          <a:xfrm>
            <a:off x="6564866" y="3414323"/>
            <a:ext cx="1931390" cy="433070"/>
          </a:xfrm>
          <a:prstGeom prst="rect">
            <a:avLst/>
          </a:prstGeom>
          <a:noFill/>
        </p:spPr>
        <p:txBody>
          <a:bodyPr wrap="square" rtlCol="0">
            <a:spAutoFit/>
          </a:bodyPr>
          <a:lstStyle/>
          <a:p>
            <a:pPr>
              <a:lnSpc>
                <a:spcPct val="130000"/>
              </a:lnSpc>
              <a:defRPr/>
            </a:pPr>
            <a:r>
              <a:rPr lang="zh-CN" altLang="en-US" sz="1705"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a:t>
            </a:r>
            <a:r>
              <a:rPr lang="zh-CN" altLang="en-US" sz="1705" kern="0" dirty="0" smtClean="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rPr>
              <a:t>标题</a:t>
            </a:r>
            <a:endParaRPr lang="en-US" altLang="zh-CN" sz="1705"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9" name="TextBox 45"/>
          <p:cNvSpPr txBox="1"/>
          <p:nvPr/>
        </p:nvSpPr>
        <p:spPr>
          <a:xfrm>
            <a:off x="6564866" y="2235699"/>
            <a:ext cx="1931390" cy="433070"/>
          </a:xfrm>
          <a:prstGeom prst="rect">
            <a:avLst/>
          </a:prstGeom>
          <a:noFill/>
        </p:spPr>
        <p:txBody>
          <a:bodyPr wrap="square" rtlCol="0">
            <a:spAutoFit/>
          </a:bodyPr>
          <a:lstStyle/>
          <a:p>
            <a:pPr>
              <a:lnSpc>
                <a:spcPct val="130000"/>
              </a:lnSpc>
              <a:defRPr/>
            </a:pPr>
            <a:r>
              <a:rPr lang="zh-CN" altLang="en-US" sz="1705"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a:t>
            </a:r>
            <a:r>
              <a:rPr lang="zh-CN" altLang="en-US" sz="1705" kern="0" dirty="0" smtClean="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rPr>
              <a:t>标题</a:t>
            </a:r>
            <a:endParaRPr lang="en-US" altLang="zh-CN" sz="1705"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2" name="TextBox 45"/>
          <p:cNvSpPr txBox="1"/>
          <p:nvPr/>
        </p:nvSpPr>
        <p:spPr>
          <a:xfrm>
            <a:off x="6564866" y="4695778"/>
            <a:ext cx="1931390" cy="433070"/>
          </a:xfrm>
          <a:prstGeom prst="rect">
            <a:avLst/>
          </a:prstGeom>
          <a:noFill/>
        </p:spPr>
        <p:txBody>
          <a:bodyPr wrap="square" rtlCol="0">
            <a:spAutoFit/>
          </a:bodyPr>
          <a:lstStyle/>
          <a:p>
            <a:pPr>
              <a:lnSpc>
                <a:spcPct val="130000"/>
              </a:lnSpc>
              <a:defRPr/>
            </a:pPr>
            <a:r>
              <a:rPr lang="zh-CN" altLang="en-US" sz="1705"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a:t>
            </a:r>
            <a:r>
              <a:rPr lang="zh-CN" altLang="en-US" sz="1705" kern="0" dirty="0" smtClean="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rPr>
              <a:t>标题</a:t>
            </a:r>
            <a:endParaRPr lang="en-US" altLang="zh-CN" sz="1705" kern="0" dirty="0">
              <a:solidFill>
                <a:sysClr val="window" lastClr="FFFFFF"/>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3" name="TextBox 20"/>
          <p:cNvSpPr txBox="1"/>
          <p:nvPr/>
        </p:nvSpPr>
        <p:spPr bwMode="auto">
          <a:xfrm>
            <a:off x="360798" y="4899822"/>
            <a:ext cx="3012561" cy="886460"/>
          </a:xfrm>
          <a:prstGeom prst="rect">
            <a:avLst/>
          </a:prstGeom>
          <a:noFill/>
        </p:spPr>
        <p:txBody>
          <a:bodyPr vert="horz" wrap="square" lIns="91411" tIns="45705" rIns="91411" bIns="45705"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325"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点击添加文字标题点击添加文字标题点击添加文字标题点击添加文字标题点击添加文字标题</a:t>
            </a:r>
          </a:p>
        </p:txBody>
      </p:sp>
      <p:sp>
        <p:nvSpPr>
          <p:cNvPr id="54" name="TextBox 19"/>
          <p:cNvSpPr txBox="1">
            <a:spLocks noChangeArrowheads="1"/>
          </p:cNvSpPr>
          <p:nvPr/>
        </p:nvSpPr>
        <p:spPr bwMode="auto">
          <a:xfrm>
            <a:off x="360798" y="4515721"/>
            <a:ext cx="2243569" cy="46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5" rIns="91411" bIns="45705"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defRPr/>
            </a:pPr>
            <a:r>
              <a:rPr lang="zh-CN" altLang="en-US" sz="1895" b="1"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a:t>
            </a:r>
            <a:endParaRPr lang="zh-CN" altLang="zh-CN" sz="1895" b="1"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5" name="TextBox 20"/>
          <p:cNvSpPr txBox="1"/>
          <p:nvPr/>
        </p:nvSpPr>
        <p:spPr bwMode="auto">
          <a:xfrm>
            <a:off x="8949856" y="4899822"/>
            <a:ext cx="3012561" cy="886460"/>
          </a:xfrm>
          <a:prstGeom prst="rect">
            <a:avLst/>
          </a:prstGeom>
          <a:noFill/>
        </p:spPr>
        <p:txBody>
          <a:bodyPr vert="horz" wrap="square" lIns="91411" tIns="45705" rIns="91411" bIns="45705"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325"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点击添加文字标题点击添加文字标题点击添加文字标题点击添加文字标题点击添加文字标题</a:t>
            </a:r>
          </a:p>
        </p:txBody>
      </p:sp>
      <p:sp>
        <p:nvSpPr>
          <p:cNvPr id="56" name="TextBox 19"/>
          <p:cNvSpPr txBox="1">
            <a:spLocks noChangeArrowheads="1"/>
          </p:cNvSpPr>
          <p:nvPr/>
        </p:nvSpPr>
        <p:spPr bwMode="auto">
          <a:xfrm>
            <a:off x="8949856" y="4515721"/>
            <a:ext cx="2243569" cy="46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5" rIns="91411" bIns="45705"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defRPr/>
            </a:pPr>
            <a:r>
              <a:rPr lang="zh-CN" altLang="en-US" sz="1895" b="1"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a:t>
            </a:r>
            <a:endParaRPr lang="zh-CN" altLang="zh-CN" sz="1895" b="1"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TextBox 20"/>
          <p:cNvSpPr txBox="1"/>
          <p:nvPr/>
        </p:nvSpPr>
        <p:spPr bwMode="auto">
          <a:xfrm>
            <a:off x="8949856" y="3477344"/>
            <a:ext cx="3012561" cy="886460"/>
          </a:xfrm>
          <a:prstGeom prst="rect">
            <a:avLst/>
          </a:prstGeom>
          <a:noFill/>
        </p:spPr>
        <p:txBody>
          <a:bodyPr vert="horz" wrap="square" lIns="91411" tIns="45705" rIns="91411" bIns="45705"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325"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点击添加文字标题点击添加文字标题点击添加文字标题点击添加文字标题点击添加文字标题</a:t>
            </a:r>
          </a:p>
        </p:txBody>
      </p:sp>
      <p:sp>
        <p:nvSpPr>
          <p:cNvPr id="58" name="TextBox 19"/>
          <p:cNvSpPr txBox="1">
            <a:spLocks noChangeArrowheads="1"/>
          </p:cNvSpPr>
          <p:nvPr/>
        </p:nvSpPr>
        <p:spPr bwMode="auto">
          <a:xfrm>
            <a:off x="8949856" y="3093243"/>
            <a:ext cx="2243569" cy="46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5" rIns="91411" bIns="45705"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defRPr/>
            </a:pPr>
            <a:r>
              <a:rPr lang="zh-CN" altLang="en-US" sz="1895" b="1"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a:t>
            </a:r>
            <a:endParaRPr lang="zh-CN" altLang="zh-CN" sz="1895" b="1"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9" name="TextBox 20"/>
          <p:cNvSpPr txBox="1"/>
          <p:nvPr/>
        </p:nvSpPr>
        <p:spPr bwMode="auto">
          <a:xfrm>
            <a:off x="8949856" y="2230982"/>
            <a:ext cx="3012561" cy="886460"/>
          </a:xfrm>
          <a:prstGeom prst="rect">
            <a:avLst/>
          </a:prstGeom>
          <a:noFill/>
        </p:spPr>
        <p:txBody>
          <a:bodyPr vert="horz" wrap="square" lIns="91411" tIns="45705" rIns="91411" bIns="45705"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325"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点击添加文字标题点击添加文字标题点击添加文字标题点击添加文字标题点击添加文字标题</a:t>
            </a:r>
          </a:p>
        </p:txBody>
      </p:sp>
      <p:sp>
        <p:nvSpPr>
          <p:cNvPr id="60" name="TextBox 19"/>
          <p:cNvSpPr txBox="1">
            <a:spLocks noChangeArrowheads="1"/>
          </p:cNvSpPr>
          <p:nvPr/>
        </p:nvSpPr>
        <p:spPr bwMode="auto">
          <a:xfrm>
            <a:off x="8949856" y="1846882"/>
            <a:ext cx="2243569" cy="46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1" tIns="45705" rIns="91411" bIns="45705"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defRPr/>
            </a:pPr>
            <a:r>
              <a:rPr lang="zh-CN" altLang="en-US" sz="1895" b="1"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rPr>
              <a:t>点击添加文字标题</a:t>
            </a:r>
            <a:endParaRPr lang="zh-CN" altLang="zh-CN" sz="1895" b="1" dirty="0">
              <a:solidFill>
                <a:schemeClr val="tx1">
                  <a:lumMod val="75000"/>
                  <a:lumOff val="25000"/>
                </a:schemeClr>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61" name="组合 60"/>
          <p:cNvGrpSpPr/>
          <p:nvPr/>
        </p:nvGrpSpPr>
        <p:grpSpPr>
          <a:xfrm>
            <a:off x="-21691" y="-90076"/>
            <a:ext cx="12224554" cy="6960256"/>
            <a:chOff x="-23476" y="-94997"/>
            <a:chExt cx="12892377" cy="7340492"/>
          </a:xfrm>
        </p:grpSpPr>
        <p:sp>
          <p:nvSpPr>
            <p:cNvPr id="62" name="矩形 61"/>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705">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3" name="组合 62"/>
            <p:cNvGrpSpPr/>
            <p:nvPr/>
          </p:nvGrpSpPr>
          <p:grpSpPr>
            <a:xfrm>
              <a:off x="-23476" y="-94997"/>
              <a:ext cx="12880639" cy="614978"/>
              <a:chOff x="-23476" y="-94997"/>
              <a:chExt cx="12880639" cy="614978"/>
            </a:xfrm>
          </p:grpSpPr>
          <p:sp>
            <p:nvSpPr>
              <p:cNvPr id="64" name="矩形 63"/>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705">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5" name="矩形 64"/>
              <p:cNvSpPr/>
              <p:nvPr/>
            </p:nvSpPr>
            <p:spPr>
              <a:xfrm>
                <a:off x="5943137" y="1"/>
                <a:ext cx="1294197"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705">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9238309" y="-94997"/>
                <a:ext cx="1514649"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3" rIns="91388" bIns="45693"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sz="1895" dirty="0">
                    <a:latin typeface="SF Orson Casual Heavy" panose="00000400000000000000" pitchFamily="2" charset="0"/>
                    <a:ea typeface="幼圆" panose="02010509060101010101" pitchFamily="49" charset="-122"/>
                    <a:sym typeface="SF Orson Casual Heavy" panose="00000400000000000000" pitchFamily="2" charset="0"/>
                  </a:rPr>
                  <a:t>工作不足</a:t>
                </a:r>
                <a:endParaRPr lang="en-US" altLang="zh-CN" sz="1895"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7545449" y="-94997"/>
                <a:ext cx="1514649"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3" rIns="91388" bIns="45693"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sz="1895" dirty="0">
                    <a:latin typeface="SF Orson Casual Heavy" panose="00000400000000000000" pitchFamily="2" charset="0"/>
                    <a:ea typeface="幼圆" panose="02010509060101010101" pitchFamily="49" charset="-122"/>
                    <a:sym typeface="SF Orson Casual Heavy" panose="00000400000000000000" pitchFamily="2" charset="0"/>
                  </a:rPr>
                  <a:t>完成情况</a:t>
                </a:r>
                <a:endParaRPr lang="en-US" altLang="zh-CN" sz="1895"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8" name="Rectangle 4"/>
              <p:cNvSpPr txBox="1">
                <a:spLocks noChangeArrowheads="1"/>
              </p:cNvSpPr>
              <p:nvPr/>
            </p:nvSpPr>
            <p:spPr bwMode="auto">
              <a:xfrm>
                <a:off x="11109101" y="-94997"/>
                <a:ext cx="1336717"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3" rIns="91388" bIns="45693"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sz="1895" dirty="0">
                    <a:latin typeface="SF Orson Casual Heavy" panose="00000400000000000000" pitchFamily="2" charset="0"/>
                    <a:ea typeface="幼圆" panose="02010509060101010101" pitchFamily="49" charset="-122"/>
                    <a:sym typeface="SF Orson Casual Heavy" panose="00000400000000000000" pitchFamily="2" charset="0"/>
                  </a:rPr>
                  <a:t>明年计划</a:t>
                </a:r>
                <a:endParaRPr lang="en-US" altLang="zh-CN" sz="1895"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9" name="Rectangle 4"/>
              <p:cNvSpPr txBox="1">
                <a:spLocks noChangeArrowheads="1"/>
              </p:cNvSpPr>
              <p:nvPr/>
            </p:nvSpPr>
            <p:spPr bwMode="auto">
              <a:xfrm>
                <a:off x="654919" y="-94997"/>
                <a:ext cx="2605310" cy="61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3" rIns="91388" bIns="45693"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auto">
                  <a:lnSpc>
                    <a:spcPct val="130000"/>
                  </a:lnSpc>
                  <a:spcBef>
                    <a:spcPts val="0"/>
                  </a:spcBef>
                  <a:spcAft>
                    <a:spcPts val="0"/>
                  </a:spcAft>
                  <a:defRPr/>
                </a:pPr>
                <a:r>
                  <a:rPr lang="zh-CN" altLang="en-US" sz="1895" dirty="0">
                    <a:latin typeface="SF Orson Casual Heavy" panose="00000400000000000000" pitchFamily="2" charset="0"/>
                    <a:ea typeface="幼圆" panose="02010509060101010101" pitchFamily="49" charset="-122"/>
                    <a:sym typeface="SF Orson Casual Heavy" panose="00000400000000000000" pitchFamily="2" charset="0"/>
                  </a:rPr>
                  <a:t>点击</a:t>
                </a:r>
                <a:r>
                  <a:rPr lang="zh-CN" altLang="en-US" sz="1895" dirty="0" smtClean="0">
                    <a:latin typeface="SF Orson Casual Heavy" panose="00000400000000000000" pitchFamily="2" charset="0"/>
                    <a:ea typeface="幼圆" panose="02010509060101010101" pitchFamily="49" charset="-122"/>
                    <a:sym typeface="SF Orson Casual Heavy" panose="00000400000000000000" pitchFamily="2" charset="0"/>
                  </a:rPr>
                  <a:t>添加标题</a:t>
                </a:r>
                <a:r>
                  <a:rPr lang="zh-CN" altLang="en-US" sz="1895" dirty="0">
                    <a:latin typeface="SF Orson Casual Heavy" panose="00000400000000000000" pitchFamily="2" charset="0"/>
                    <a:ea typeface="幼圆" panose="02010509060101010101" pitchFamily="49" charset="-122"/>
                    <a:sym typeface="SF Orson Casual Heavy" panose="00000400000000000000" pitchFamily="2" charset="0"/>
                  </a:rPr>
                  <a:t>文字</a:t>
                </a:r>
                <a:endParaRPr lang="en-US" altLang="zh-CN" sz="1895" dirty="0">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70" name="Rectangle 4"/>
              <p:cNvSpPr txBox="1">
                <a:spLocks noChangeArrowheads="1"/>
              </p:cNvSpPr>
              <p:nvPr/>
            </p:nvSpPr>
            <p:spPr bwMode="auto">
              <a:xfrm>
                <a:off x="5939057" y="-42490"/>
                <a:ext cx="1281515" cy="5099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3" rIns="91388" bIns="45693"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fontAlgn="auto">
                  <a:lnSpc>
                    <a:spcPct val="130000"/>
                  </a:lnSpc>
                  <a:spcBef>
                    <a:spcPts val="0"/>
                  </a:spcBef>
                  <a:spcAft>
                    <a:spcPts val="0"/>
                  </a:spcAft>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工作概述</a:t>
                </a:r>
                <a:endPar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ppt_w</p:attrName>
                                        </p:attrNameLst>
                                      </p:cBhvr>
                                      <p:tavLst>
                                        <p:tav tm="0">
                                          <p:val>
                                            <p:fltVal val="0"/>
                                          </p:val>
                                        </p:tav>
                                        <p:tav tm="100000">
                                          <p:val>
                                            <p:strVal val="#ppt_w"/>
                                          </p:val>
                                        </p:tav>
                                      </p:tavLst>
                                    </p:anim>
                                    <p:anim calcmode="lin" valueType="num">
                                      <p:cBhvr>
                                        <p:cTn id="23" dur="500" fill="hold"/>
                                        <p:tgtEl>
                                          <p:spTgt spid="36"/>
                                        </p:tgtEl>
                                        <p:attrNameLst>
                                          <p:attrName>ppt_h</p:attrName>
                                        </p:attrNameLst>
                                      </p:cBhvr>
                                      <p:tavLst>
                                        <p:tav tm="0">
                                          <p:val>
                                            <p:fltVal val="0"/>
                                          </p:val>
                                        </p:tav>
                                        <p:tav tm="100000">
                                          <p:val>
                                            <p:strVal val="#ppt_h"/>
                                          </p:val>
                                        </p:tav>
                                      </p:tavLst>
                                    </p:anim>
                                    <p:animEffect transition="in" filter="fade">
                                      <p:cBhvr>
                                        <p:cTn id="24" dur="500"/>
                                        <p:tgtEl>
                                          <p:spTgt spid="3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p:cTn id="27" dur="500" fill="hold"/>
                                        <p:tgtEl>
                                          <p:spTgt spid="27"/>
                                        </p:tgtEl>
                                        <p:attrNameLst>
                                          <p:attrName>ppt_w</p:attrName>
                                        </p:attrNameLst>
                                      </p:cBhvr>
                                      <p:tavLst>
                                        <p:tav tm="0">
                                          <p:val>
                                            <p:fltVal val="0"/>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8"/>
                                        </p:tgtEl>
                                        <p:attrNameLst>
                                          <p:attrName>style.visibility</p:attrName>
                                        </p:attrNameLst>
                                      </p:cBhvr>
                                      <p:to>
                                        <p:strVal val="visible"/>
                                      </p:to>
                                    </p:set>
                                    <p:anim calcmode="lin" valueType="num">
                                      <p:cBhvr additive="base">
                                        <p:cTn id="34" dur="500" fill="hold"/>
                                        <p:tgtEl>
                                          <p:spTgt spid="48"/>
                                        </p:tgtEl>
                                        <p:attrNameLst>
                                          <p:attrName>ppt_x</p:attrName>
                                        </p:attrNameLst>
                                      </p:cBhvr>
                                      <p:tavLst>
                                        <p:tav tm="0">
                                          <p:val>
                                            <p:strVal val="#ppt_x"/>
                                          </p:val>
                                        </p:tav>
                                        <p:tav tm="100000">
                                          <p:val>
                                            <p:strVal val="#ppt_x"/>
                                          </p:val>
                                        </p:tav>
                                      </p:tavLst>
                                    </p:anim>
                                    <p:anim calcmode="lin" valueType="num">
                                      <p:cBhvr additive="base">
                                        <p:cTn id="35" dur="500" fill="hold"/>
                                        <p:tgtEl>
                                          <p:spTgt spid="4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additive="base">
                                        <p:cTn id="38" dur="500" fill="hold"/>
                                        <p:tgtEl>
                                          <p:spTgt spid="47"/>
                                        </p:tgtEl>
                                        <p:attrNameLst>
                                          <p:attrName>ppt_x</p:attrName>
                                        </p:attrNameLst>
                                      </p:cBhvr>
                                      <p:tavLst>
                                        <p:tav tm="0">
                                          <p:val>
                                            <p:strVal val="#ppt_x"/>
                                          </p:val>
                                        </p:tav>
                                        <p:tav tm="100000">
                                          <p:val>
                                            <p:strVal val="#ppt_x"/>
                                          </p:val>
                                        </p:tav>
                                      </p:tavLst>
                                    </p:anim>
                                    <p:anim calcmode="lin" valueType="num">
                                      <p:cBhvr additive="base">
                                        <p:cTn id="39" dur="500" fill="hold"/>
                                        <p:tgtEl>
                                          <p:spTgt spid="47"/>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 calcmode="lin" valueType="num">
                                      <p:cBhvr additive="base">
                                        <p:cTn id="46" dur="500" fill="hold"/>
                                        <p:tgtEl>
                                          <p:spTgt spid="43"/>
                                        </p:tgtEl>
                                        <p:attrNameLst>
                                          <p:attrName>ppt_x</p:attrName>
                                        </p:attrNameLst>
                                      </p:cBhvr>
                                      <p:tavLst>
                                        <p:tav tm="0">
                                          <p:val>
                                            <p:strVal val="#ppt_x"/>
                                          </p:val>
                                        </p:tav>
                                        <p:tav tm="100000">
                                          <p:val>
                                            <p:strVal val="#ppt_x"/>
                                          </p:val>
                                        </p:tav>
                                      </p:tavLst>
                                    </p:anim>
                                    <p:anim calcmode="lin" valueType="num">
                                      <p:cBhvr additive="base">
                                        <p:cTn id="47" dur="500" fill="hold"/>
                                        <p:tgtEl>
                                          <p:spTgt spid="43"/>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 calcmode="lin" valueType="num">
                                      <p:cBhvr additive="base">
                                        <p:cTn id="50" dur="500" fill="hold"/>
                                        <p:tgtEl>
                                          <p:spTgt spid="49"/>
                                        </p:tgtEl>
                                        <p:attrNameLst>
                                          <p:attrName>ppt_x</p:attrName>
                                        </p:attrNameLst>
                                      </p:cBhvr>
                                      <p:tavLst>
                                        <p:tav tm="0">
                                          <p:val>
                                            <p:strVal val="#ppt_x"/>
                                          </p:val>
                                        </p:tav>
                                        <p:tav tm="100000">
                                          <p:val>
                                            <p:strVal val="#ppt_x"/>
                                          </p:val>
                                        </p:tav>
                                      </p:tavLst>
                                    </p:anim>
                                    <p:anim calcmode="lin" valueType="num">
                                      <p:cBhvr additive="base">
                                        <p:cTn id="51"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grpId="0" nodeType="click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wipe(down)">
                                      <p:cBhvr>
                                        <p:cTn id="56" dur="145">
                                          <p:stCondLst>
                                            <p:cond delay="0"/>
                                          </p:stCondLst>
                                        </p:cTn>
                                        <p:tgtEl>
                                          <p:spTgt spid="52"/>
                                        </p:tgtEl>
                                      </p:cBhvr>
                                    </p:animEffect>
                                    <p:anim calcmode="lin" valueType="num">
                                      <p:cBhvr>
                                        <p:cTn id="57" dur="455"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58" dur="166"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59" dur="166" tmFilter="0, 0; 0.125,0.2665; 0.25,0.4; 0.375,0.465; 0.5,0.5;  0.625,0.535; 0.75,0.6; 0.875,0.7335; 1,1">
                                          <p:stCondLst>
                                            <p:cond delay="166"/>
                                          </p:stCondLst>
                                        </p:cTn>
                                        <p:tgtEl>
                                          <p:spTgt spid="52"/>
                                        </p:tgtEl>
                                        <p:attrNameLst>
                                          <p:attrName>ppt_y</p:attrName>
                                        </p:attrNameLst>
                                      </p:cBhvr>
                                      <p:tavLst>
                                        <p:tav tm="0" fmla="#ppt_y-sin(pi*$)/9">
                                          <p:val>
                                            <p:fltVal val="0"/>
                                          </p:val>
                                        </p:tav>
                                        <p:tav tm="100000">
                                          <p:val>
                                            <p:fltVal val="1"/>
                                          </p:val>
                                        </p:tav>
                                      </p:tavLst>
                                    </p:anim>
                                    <p:anim calcmode="lin" valueType="num">
                                      <p:cBhvr>
                                        <p:cTn id="60" dur="83" tmFilter="0, 0; 0.125,0.2665; 0.25,0.4; 0.375,0.465; 0.5,0.5;  0.625,0.535; 0.75,0.6; 0.875,0.7335; 1,1">
                                          <p:stCondLst>
                                            <p:cond delay="331"/>
                                          </p:stCondLst>
                                        </p:cTn>
                                        <p:tgtEl>
                                          <p:spTgt spid="52"/>
                                        </p:tgtEl>
                                        <p:attrNameLst>
                                          <p:attrName>ppt_y</p:attrName>
                                        </p:attrNameLst>
                                      </p:cBhvr>
                                      <p:tavLst>
                                        <p:tav tm="0" fmla="#ppt_y-sin(pi*$)/27">
                                          <p:val>
                                            <p:fltVal val="0"/>
                                          </p:val>
                                        </p:tav>
                                        <p:tav tm="100000">
                                          <p:val>
                                            <p:fltVal val="1"/>
                                          </p:val>
                                        </p:tav>
                                      </p:tavLst>
                                    </p:anim>
                                    <p:anim calcmode="lin" valueType="num">
                                      <p:cBhvr>
                                        <p:cTn id="61" dur="41" tmFilter="0, 0; 0.125,0.2665; 0.25,0.4; 0.375,0.465; 0.5,0.5;  0.625,0.535; 0.75,0.6; 0.875,0.7335; 1,1">
                                          <p:stCondLst>
                                            <p:cond delay="414"/>
                                          </p:stCondLst>
                                        </p:cTn>
                                        <p:tgtEl>
                                          <p:spTgt spid="52"/>
                                        </p:tgtEl>
                                        <p:attrNameLst>
                                          <p:attrName>ppt_y</p:attrName>
                                        </p:attrNameLst>
                                      </p:cBhvr>
                                      <p:tavLst>
                                        <p:tav tm="0" fmla="#ppt_y-sin(pi*$)/81">
                                          <p:val>
                                            <p:fltVal val="0"/>
                                          </p:val>
                                        </p:tav>
                                        <p:tav tm="100000">
                                          <p:val>
                                            <p:fltVal val="1"/>
                                          </p:val>
                                        </p:tav>
                                      </p:tavLst>
                                    </p:anim>
                                    <p:animScale>
                                      <p:cBhvr>
                                        <p:cTn id="62" dur="6">
                                          <p:stCondLst>
                                            <p:cond delay="162"/>
                                          </p:stCondLst>
                                        </p:cTn>
                                        <p:tgtEl>
                                          <p:spTgt spid="52"/>
                                        </p:tgtEl>
                                      </p:cBhvr>
                                      <p:to x="100000" y="60000"/>
                                    </p:animScale>
                                    <p:animScale>
                                      <p:cBhvr>
                                        <p:cTn id="63" dur="41" decel="50000">
                                          <p:stCondLst>
                                            <p:cond delay="169"/>
                                          </p:stCondLst>
                                        </p:cTn>
                                        <p:tgtEl>
                                          <p:spTgt spid="52"/>
                                        </p:tgtEl>
                                      </p:cBhvr>
                                      <p:to x="100000" y="100000"/>
                                    </p:animScale>
                                    <p:animScale>
                                      <p:cBhvr>
                                        <p:cTn id="64" dur="6">
                                          <p:stCondLst>
                                            <p:cond delay="328"/>
                                          </p:stCondLst>
                                        </p:cTn>
                                        <p:tgtEl>
                                          <p:spTgt spid="52"/>
                                        </p:tgtEl>
                                      </p:cBhvr>
                                      <p:to x="100000" y="80000"/>
                                    </p:animScale>
                                    <p:animScale>
                                      <p:cBhvr>
                                        <p:cTn id="65" dur="41" decel="50000">
                                          <p:stCondLst>
                                            <p:cond delay="334"/>
                                          </p:stCondLst>
                                        </p:cTn>
                                        <p:tgtEl>
                                          <p:spTgt spid="52"/>
                                        </p:tgtEl>
                                      </p:cBhvr>
                                      <p:to x="100000" y="100000"/>
                                    </p:animScale>
                                    <p:animScale>
                                      <p:cBhvr>
                                        <p:cTn id="66" dur="6">
                                          <p:stCondLst>
                                            <p:cond delay="410"/>
                                          </p:stCondLst>
                                        </p:cTn>
                                        <p:tgtEl>
                                          <p:spTgt spid="52"/>
                                        </p:tgtEl>
                                      </p:cBhvr>
                                      <p:to x="100000" y="90000"/>
                                    </p:animScale>
                                    <p:animScale>
                                      <p:cBhvr>
                                        <p:cTn id="67" dur="41" decel="50000">
                                          <p:stCondLst>
                                            <p:cond delay="417"/>
                                          </p:stCondLst>
                                        </p:cTn>
                                        <p:tgtEl>
                                          <p:spTgt spid="52"/>
                                        </p:tgtEl>
                                      </p:cBhvr>
                                      <p:to x="100000" y="100000"/>
                                    </p:animScale>
                                    <p:animScale>
                                      <p:cBhvr>
                                        <p:cTn id="68" dur="6">
                                          <p:stCondLst>
                                            <p:cond delay="452"/>
                                          </p:stCondLst>
                                        </p:cTn>
                                        <p:tgtEl>
                                          <p:spTgt spid="52"/>
                                        </p:tgtEl>
                                      </p:cBhvr>
                                      <p:to x="100000" y="95000"/>
                                    </p:animScale>
                                    <p:animScale>
                                      <p:cBhvr>
                                        <p:cTn id="69" dur="41" decel="50000">
                                          <p:stCondLst>
                                            <p:cond delay="458"/>
                                          </p:stCondLst>
                                        </p:cTn>
                                        <p:tgtEl>
                                          <p:spTgt spid="52"/>
                                        </p:tgtEl>
                                      </p:cBhvr>
                                      <p:to x="100000" y="100000"/>
                                    </p:animScale>
                                  </p:childTnLst>
                                </p:cTn>
                              </p:par>
                              <p:par>
                                <p:cTn id="70" presetID="26" presetClass="entr" presetSubtype="0"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wipe(down)">
                                      <p:cBhvr>
                                        <p:cTn id="72" dur="145">
                                          <p:stCondLst>
                                            <p:cond delay="0"/>
                                          </p:stCondLst>
                                        </p:cTn>
                                        <p:tgtEl>
                                          <p:spTgt spid="46"/>
                                        </p:tgtEl>
                                      </p:cBhvr>
                                    </p:animEffect>
                                    <p:anim calcmode="lin" valueType="num">
                                      <p:cBhvr>
                                        <p:cTn id="73" dur="455"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74" dur="166"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75" dur="166" tmFilter="0, 0; 0.125,0.2665; 0.25,0.4; 0.375,0.465; 0.5,0.5;  0.625,0.535; 0.75,0.6; 0.875,0.7335; 1,1">
                                          <p:stCondLst>
                                            <p:cond delay="166"/>
                                          </p:stCondLst>
                                        </p:cTn>
                                        <p:tgtEl>
                                          <p:spTgt spid="46"/>
                                        </p:tgtEl>
                                        <p:attrNameLst>
                                          <p:attrName>ppt_y</p:attrName>
                                        </p:attrNameLst>
                                      </p:cBhvr>
                                      <p:tavLst>
                                        <p:tav tm="0" fmla="#ppt_y-sin(pi*$)/9">
                                          <p:val>
                                            <p:fltVal val="0"/>
                                          </p:val>
                                        </p:tav>
                                        <p:tav tm="100000">
                                          <p:val>
                                            <p:fltVal val="1"/>
                                          </p:val>
                                        </p:tav>
                                      </p:tavLst>
                                    </p:anim>
                                    <p:anim calcmode="lin" valueType="num">
                                      <p:cBhvr>
                                        <p:cTn id="76" dur="83" tmFilter="0, 0; 0.125,0.2665; 0.25,0.4; 0.375,0.465; 0.5,0.5;  0.625,0.535; 0.75,0.6; 0.875,0.7335; 1,1">
                                          <p:stCondLst>
                                            <p:cond delay="331"/>
                                          </p:stCondLst>
                                        </p:cTn>
                                        <p:tgtEl>
                                          <p:spTgt spid="46"/>
                                        </p:tgtEl>
                                        <p:attrNameLst>
                                          <p:attrName>ppt_y</p:attrName>
                                        </p:attrNameLst>
                                      </p:cBhvr>
                                      <p:tavLst>
                                        <p:tav tm="0" fmla="#ppt_y-sin(pi*$)/27">
                                          <p:val>
                                            <p:fltVal val="0"/>
                                          </p:val>
                                        </p:tav>
                                        <p:tav tm="100000">
                                          <p:val>
                                            <p:fltVal val="1"/>
                                          </p:val>
                                        </p:tav>
                                      </p:tavLst>
                                    </p:anim>
                                    <p:anim calcmode="lin" valueType="num">
                                      <p:cBhvr>
                                        <p:cTn id="77" dur="41" tmFilter="0, 0; 0.125,0.2665; 0.25,0.4; 0.375,0.465; 0.5,0.5;  0.625,0.535; 0.75,0.6; 0.875,0.7335; 1,1">
                                          <p:stCondLst>
                                            <p:cond delay="414"/>
                                          </p:stCondLst>
                                        </p:cTn>
                                        <p:tgtEl>
                                          <p:spTgt spid="46"/>
                                        </p:tgtEl>
                                        <p:attrNameLst>
                                          <p:attrName>ppt_y</p:attrName>
                                        </p:attrNameLst>
                                      </p:cBhvr>
                                      <p:tavLst>
                                        <p:tav tm="0" fmla="#ppt_y-sin(pi*$)/81">
                                          <p:val>
                                            <p:fltVal val="0"/>
                                          </p:val>
                                        </p:tav>
                                        <p:tav tm="100000">
                                          <p:val>
                                            <p:fltVal val="1"/>
                                          </p:val>
                                        </p:tav>
                                      </p:tavLst>
                                    </p:anim>
                                    <p:animScale>
                                      <p:cBhvr>
                                        <p:cTn id="78" dur="6">
                                          <p:stCondLst>
                                            <p:cond delay="162"/>
                                          </p:stCondLst>
                                        </p:cTn>
                                        <p:tgtEl>
                                          <p:spTgt spid="46"/>
                                        </p:tgtEl>
                                      </p:cBhvr>
                                      <p:to x="100000" y="60000"/>
                                    </p:animScale>
                                    <p:animScale>
                                      <p:cBhvr>
                                        <p:cTn id="79" dur="41" decel="50000">
                                          <p:stCondLst>
                                            <p:cond delay="169"/>
                                          </p:stCondLst>
                                        </p:cTn>
                                        <p:tgtEl>
                                          <p:spTgt spid="46"/>
                                        </p:tgtEl>
                                      </p:cBhvr>
                                      <p:to x="100000" y="100000"/>
                                    </p:animScale>
                                    <p:animScale>
                                      <p:cBhvr>
                                        <p:cTn id="80" dur="6">
                                          <p:stCondLst>
                                            <p:cond delay="328"/>
                                          </p:stCondLst>
                                        </p:cTn>
                                        <p:tgtEl>
                                          <p:spTgt spid="46"/>
                                        </p:tgtEl>
                                      </p:cBhvr>
                                      <p:to x="100000" y="80000"/>
                                    </p:animScale>
                                    <p:animScale>
                                      <p:cBhvr>
                                        <p:cTn id="81" dur="41" decel="50000">
                                          <p:stCondLst>
                                            <p:cond delay="334"/>
                                          </p:stCondLst>
                                        </p:cTn>
                                        <p:tgtEl>
                                          <p:spTgt spid="46"/>
                                        </p:tgtEl>
                                      </p:cBhvr>
                                      <p:to x="100000" y="100000"/>
                                    </p:animScale>
                                    <p:animScale>
                                      <p:cBhvr>
                                        <p:cTn id="82" dur="6">
                                          <p:stCondLst>
                                            <p:cond delay="410"/>
                                          </p:stCondLst>
                                        </p:cTn>
                                        <p:tgtEl>
                                          <p:spTgt spid="46"/>
                                        </p:tgtEl>
                                      </p:cBhvr>
                                      <p:to x="100000" y="90000"/>
                                    </p:animScale>
                                    <p:animScale>
                                      <p:cBhvr>
                                        <p:cTn id="83" dur="41" decel="50000">
                                          <p:stCondLst>
                                            <p:cond delay="417"/>
                                          </p:stCondLst>
                                        </p:cTn>
                                        <p:tgtEl>
                                          <p:spTgt spid="46"/>
                                        </p:tgtEl>
                                      </p:cBhvr>
                                      <p:to x="100000" y="100000"/>
                                    </p:animScale>
                                    <p:animScale>
                                      <p:cBhvr>
                                        <p:cTn id="84" dur="6">
                                          <p:stCondLst>
                                            <p:cond delay="452"/>
                                          </p:stCondLst>
                                        </p:cTn>
                                        <p:tgtEl>
                                          <p:spTgt spid="46"/>
                                        </p:tgtEl>
                                      </p:cBhvr>
                                      <p:to x="100000" y="95000"/>
                                    </p:animScale>
                                    <p:animScale>
                                      <p:cBhvr>
                                        <p:cTn id="85" dur="41" decel="50000">
                                          <p:stCondLst>
                                            <p:cond delay="458"/>
                                          </p:stCondLst>
                                        </p:cTn>
                                        <p:tgtEl>
                                          <p:spTgt spid="46"/>
                                        </p:tgtEl>
                                      </p:cBhvr>
                                      <p:to x="100000" y="100000"/>
                                    </p:animScale>
                                  </p:childTnLst>
                                </p:cTn>
                              </p:par>
                              <p:par>
                                <p:cTn id="86" presetID="26" presetClass="entr" presetSubtype="0"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wipe(down)">
                                      <p:cBhvr>
                                        <p:cTn id="88" dur="145">
                                          <p:stCondLst>
                                            <p:cond delay="0"/>
                                          </p:stCondLst>
                                        </p:cTn>
                                        <p:tgtEl>
                                          <p:spTgt spid="33"/>
                                        </p:tgtEl>
                                      </p:cBhvr>
                                    </p:animEffect>
                                    <p:anim calcmode="lin" valueType="num">
                                      <p:cBhvr>
                                        <p:cTn id="89" dur="455"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90" dur="166"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91" dur="166" tmFilter="0, 0; 0.125,0.2665; 0.25,0.4; 0.375,0.465; 0.5,0.5;  0.625,0.535; 0.75,0.6; 0.875,0.7335; 1,1">
                                          <p:stCondLst>
                                            <p:cond delay="166"/>
                                          </p:stCondLst>
                                        </p:cTn>
                                        <p:tgtEl>
                                          <p:spTgt spid="33"/>
                                        </p:tgtEl>
                                        <p:attrNameLst>
                                          <p:attrName>ppt_y</p:attrName>
                                        </p:attrNameLst>
                                      </p:cBhvr>
                                      <p:tavLst>
                                        <p:tav tm="0" fmla="#ppt_y-sin(pi*$)/9">
                                          <p:val>
                                            <p:fltVal val="0"/>
                                          </p:val>
                                        </p:tav>
                                        <p:tav tm="100000">
                                          <p:val>
                                            <p:fltVal val="1"/>
                                          </p:val>
                                        </p:tav>
                                      </p:tavLst>
                                    </p:anim>
                                    <p:anim calcmode="lin" valueType="num">
                                      <p:cBhvr>
                                        <p:cTn id="92" dur="83" tmFilter="0, 0; 0.125,0.2665; 0.25,0.4; 0.375,0.465; 0.5,0.5;  0.625,0.535; 0.75,0.6; 0.875,0.7335; 1,1">
                                          <p:stCondLst>
                                            <p:cond delay="331"/>
                                          </p:stCondLst>
                                        </p:cTn>
                                        <p:tgtEl>
                                          <p:spTgt spid="33"/>
                                        </p:tgtEl>
                                        <p:attrNameLst>
                                          <p:attrName>ppt_y</p:attrName>
                                        </p:attrNameLst>
                                      </p:cBhvr>
                                      <p:tavLst>
                                        <p:tav tm="0" fmla="#ppt_y-sin(pi*$)/27">
                                          <p:val>
                                            <p:fltVal val="0"/>
                                          </p:val>
                                        </p:tav>
                                        <p:tav tm="100000">
                                          <p:val>
                                            <p:fltVal val="1"/>
                                          </p:val>
                                        </p:tav>
                                      </p:tavLst>
                                    </p:anim>
                                    <p:anim calcmode="lin" valueType="num">
                                      <p:cBhvr>
                                        <p:cTn id="93" dur="41" tmFilter="0, 0; 0.125,0.2665; 0.25,0.4; 0.375,0.465; 0.5,0.5;  0.625,0.535; 0.75,0.6; 0.875,0.7335; 1,1">
                                          <p:stCondLst>
                                            <p:cond delay="414"/>
                                          </p:stCondLst>
                                        </p:cTn>
                                        <p:tgtEl>
                                          <p:spTgt spid="33"/>
                                        </p:tgtEl>
                                        <p:attrNameLst>
                                          <p:attrName>ppt_y</p:attrName>
                                        </p:attrNameLst>
                                      </p:cBhvr>
                                      <p:tavLst>
                                        <p:tav tm="0" fmla="#ppt_y-sin(pi*$)/81">
                                          <p:val>
                                            <p:fltVal val="0"/>
                                          </p:val>
                                        </p:tav>
                                        <p:tav tm="100000">
                                          <p:val>
                                            <p:fltVal val="1"/>
                                          </p:val>
                                        </p:tav>
                                      </p:tavLst>
                                    </p:anim>
                                    <p:animScale>
                                      <p:cBhvr>
                                        <p:cTn id="94" dur="6">
                                          <p:stCondLst>
                                            <p:cond delay="162"/>
                                          </p:stCondLst>
                                        </p:cTn>
                                        <p:tgtEl>
                                          <p:spTgt spid="33"/>
                                        </p:tgtEl>
                                      </p:cBhvr>
                                      <p:to x="100000" y="60000"/>
                                    </p:animScale>
                                    <p:animScale>
                                      <p:cBhvr>
                                        <p:cTn id="95" dur="41" decel="50000">
                                          <p:stCondLst>
                                            <p:cond delay="169"/>
                                          </p:stCondLst>
                                        </p:cTn>
                                        <p:tgtEl>
                                          <p:spTgt spid="33"/>
                                        </p:tgtEl>
                                      </p:cBhvr>
                                      <p:to x="100000" y="100000"/>
                                    </p:animScale>
                                    <p:animScale>
                                      <p:cBhvr>
                                        <p:cTn id="96" dur="6">
                                          <p:stCondLst>
                                            <p:cond delay="328"/>
                                          </p:stCondLst>
                                        </p:cTn>
                                        <p:tgtEl>
                                          <p:spTgt spid="33"/>
                                        </p:tgtEl>
                                      </p:cBhvr>
                                      <p:to x="100000" y="80000"/>
                                    </p:animScale>
                                    <p:animScale>
                                      <p:cBhvr>
                                        <p:cTn id="97" dur="41" decel="50000">
                                          <p:stCondLst>
                                            <p:cond delay="334"/>
                                          </p:stCondLst>
                                        </p:cTn>
                                        <p:tgtEl>
                                          <p:spTgt spid="33"/>
                                        </p:tgtEl>
                                      </p:cBhvr>
                                      <p:to x="100000" y="100000"/>
                                    </p:animScale>
                                    <p:animScale>
                                      <p:cBhvr>
                                        <p:cTn id="98" dur="6">
                                          <p:stCondLst>
                                            <p:cond delay="410"/>
                                          </p:stCondLst>
                                        </p:cTn>
                                        <p:tgtEl>
                                          <p:spTgt spid="33"/>
                                        </p:tgtEl>
                                      </p:cBhvr>
                                      <p:to x="100000" y="90000"/>
                                    </p:animScale>
                                    <p:animScale>
                                      <p:cBhvr>
                                        <p:cTn id="99" dur="41" decel="50000">
                                          <p:stCondLst>
                                            <p:cond delay="417"/>
                                          </p:stCondLst>
                                        </p:cTn>
                                        <p:tgtEl>
                                          <p:spTgt spid="33"/>
                                        </p:tgtEl>
                                      </p:cBhvr>
                                      <p:to x="100000" y="100000"/>
                                    </p:animScale>
                                    <p:animScale>
                                      <p:cBhvr>
                                        <p:cTn id="100" dur="6">
                                          <p:stCondLst>
                                            <p:cond delay="452"/>
                                          </p:stCondLst>
                                        </p:cTn>
                                        <p:tgtEl>
                                          <p:spTgt spid="33"/>
                                        </p:tgtEl>
                                      </p:cBhvr>
                                      <p:to x="100000" y="95000"/>
                                    </p:animScale>
                                    <p:animScale>
                                      <p:cBhvr>
                                        <p:cTn id="101" dur="41" decel="50000">
                                          <p:stCondLst>
                                            <p:cond delay="458"/>
                                          </p:stCondLst>
                                        </p:cTn>
                                        <p:tgtEl>
                                          <p:spTgt spid="33"/>
                                        </p:tgtEl>
                                      </p:cBhvr>
                                      <p:to x="100000" y="100000"/>
                                    </p:animScale>
                                  </p:childTnLst>
                                </p:cTn>
                              </p:par>
                              <p:par>
                                <p:cTn id="102" presetID="26" presetClass="entr" presetSubtype="0" fill="hold" grpId="0"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wipe(down)">
                                      <p:cBhvr>
                                        <p:cTn id="104" dur="145">
                                          <p:stCondLst>
                                            <p:cond delay="0"/>
                                          </p:stCondLst>
                                        </p:cTn>
                                        <p:tgtEl>
                                          <p:spTgt spid="35"/>
                                        </p:tgtEl>
                                      </p:cBhvr>
                                    </p:animEffect>
                                    <p:anim calcmode="lin" valueType="num">
                                      <p:cBhvr>
                                        <p:cTn id="105" dur="455"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106" dur="166"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107" dur="166" tmFilter="0, 0; 0.125,0.2665; 0.25,0.4; 0.375,0.465; 0.5,0.5;  0.625,0.535; 0.75,0.6; 0.875,0.7335; 1,1">
                                          <p:stCondLst>
                                            <p:cond delay="166"/>
                                          </p:stCondLst>
                                        </p:cTn>
                                        <p:tgtEl>
                                          <p:spTgt spid="35"/>
                                        </p:tgtEl>
                                        <p:attrNameLst>
                                          <p:attrName>ppt_y</p:attrName>
                                        </p:attrNameLst>
                                      </p:cBhvr>
                                      <p:tavLst>
                                        <p:tav tm="0" fmla="#ppt_y-sin(pi*$)/9">
                                          <p:val>
                                            <p:fltVal val="0"/>
                                          </p:val>
                                        </p:tav>
                                        <p:tav tm="100000">
                                          <p:val>
                                            <p:fltVal val="1"/>
                                          </p:val>
                                        </p:tav>
                                      </p:tavLst>
                                    </p:anim>
                                    <p:anim calcmode="lin" valueType="num">
                                      <p:cBhvr>
                                        <p:cTn id="108" dur="83" tmFilter="0, 0; 0.125,0.2665; 0.25,0.4; 0.375,0.465; 0.5,0.5;  0.625,0.535; 0.75,0.6; 0.875,0.7335; 1,1">
                                          <p:stCondLst>
                                            <p:cond delay="331"/>
                                          </p:stCondLst>
                                        </p:cTn>
                                        <p:tgtEl>
                                          <p:spTgt spid="35"/>
                                        </p:tgtEl>
                                        <p:attrNameLst>
                                          <p:attrName>ppt_y</p:attrName>
                                        </p:attrNameLst>
                                      </p:cBhvr>
                                      <p:tavLst>
                                        <p:tav tm="0" fmla="#ppt_y-sin(pi*$)/27">
                                          <p:val>
                                            <p:fltVal val="0"/>
                                          </p:val>
                                        </p:tav>
                                        <p:tav tm="100000">
                                          <p:val>
                                            <p:fltVal val="1"/>
                                          </p:val>
                                        </p:tav>
                                      </p:tavLst>
                                    </p:anim>
                                    <p:anim calcmode="lin" valueType="num">
                                      <p:cBhvr>
                                        <p:cTn id="109" dur="41" tmFilter="0, 0; 0.125,0.2665; 0.25,0.4; 0.375,0.465; 0.5,0.5;  0.625,0.535; 0.75,0.6; 0.875,0.7335; 1,1">
                                          <p:stCondLst>
                                            <p:cond delay="414"/>
                                          </p:stCondLst>
                                        </p:cTn>
                                        <p:tgtEl>
                                          <p:spTgt spid="35"/>
                                        </p:tgtEl>
                                        <p:attrNameLst>
                                          <p:attrName>ppt_y</p:attrName>
                                        </p:attrNameLst>
                                      </p:cBhvr>
                                      <p:tavLst>
                                        <p:tav tm="0" fmla="#ppt_y-sin(pi*$)/81">
                                          <p:val>
                                            <p:fltVal val="0"/>
                                          </p:val>
                                        </p:tav>
                                        <p:tav tm="100000">
                                          <p:val>
                                            <p:fltVal val="1"/>
                                          </p:val>
                                        </p:tav>
                                      </p:tavLst>
                                    </p:anim>
                                    <p:animScale>
                                      <p:cBhvr>
                                        <p:cTn id="110" dur="6">
                                          <p:stCondLst>
                                            <p:cond delay="162"/>
                                          </p:stCondLst>
                                        </p:cTn>
                                        <p:tgtEl>
                                          <p:spTgt spid="35"/>
                                        </p:tgtEl>
                                      </p:cBhvr>
                                      <p:to x="100000" y="60000"/>
                                    </p:animScale>
                                    <p:animScale>
                                      <p:cBhvr>
                                        <p:cTn id="111" dur="41" decel="50000">
                                          <p:stCondLst>
                                            <p:cond delay="169"/>
                                          </p:stCondLst>
                                        </p:cTn>
                                        <p:tgtEl>
                                          <p:spTgt spid="35"/>
                                        </p:tgtEl>
                                      </p:cBhvr>
                                      <p:to x="100000" y="100000"/>
                                    </p:animScale>
                                    <p:animScale>
                                      <p:cBhvr>
                                        <p:cTn id="112" dur="6">
                                          <p:stCondLst>
                                            <p:cond delay="328"/>
                                          </p:stCondLst>
                                        </p:cTn>
                                        <p:tgtEl>
                                          <p:spTgt spid="35"/>
                                        </p:tgtEl>
                                      </p:cBhvr>
                                      <p:to x="100000" y="80000"/>
                                    </p:animScale>
                                    <p:animScale>
                                      <p:cBhvr>
                                        <p:cTn id="113" dur="41" decel="50000">
                                          <p:stCondLst>
                                            <p:cond delay="334"/>
                                          </p:stCondLst>
                                        </p:cTn>
                                        <p:tgtEl>
                                          <p:spTgt spid="35"/>
                                        </p:tgtEl>
                                      </p:cBhvr>
                                      <p:to x="100000" y="100000"/>
                                    </p:animScale>
                                    <p:animScale>
                                      <p:cBhvr>
                                        <p:cTn id="114" dur="6">
                                          <p:stCondLst>
                                            <p:cond delay="410"/>
                                          </p:stCondLst>
                                        </p:cTn>
                                        <p:tgtEl>
                                          <p:spTgt spid="35"/>
                                        </p:tgtEl>
                                      </p:cBhvr>
                                      <p:to x="100000" y="90000"/>
                                    </p:animScale>
                                    <p:animScale>
                                      <p:cBhvr>
                                        <p:cTn id="115" dur="41" decel="50000">
                                          <p:stCondLst>
                                            <p:cond delay="417"/>
                                          </p:stCondLst>
                                        </p:cTn>
                                        <p:tgtEl>
                                          <p:spTgt spid="35"/>
                                        </p:tgtEl>
                                      </p:cBhvr>
                                      <p:to x="100000" y="100000"/>
                                    </p:animScale>
                                    <p:animScale>
                                      <p:cBhvr>
                                        <p:cTn id="116" dur="6">
                                          <p:stCondLst>
                                            <p:cond delay="452"/>
                                          </p:stCondLst>
                                        </p:cTn>
                                        <p:tgtEl>
                                          <p:spTgt spid="35"/>
                                        </p:tgtEl>
                                      </p:cBhvr>
                                      <p:to x="100000" y="95000"/>
                                    </p:animScale>
                                    <p:animScale>
                                      <p:cBhvr>
                                        <p:cTn id="117" dur="41" decel="50000">
                                          <p:stCondLst>
                                            <p:cond delay="458"/>
                                          </p:stCondLst>
                                        </p:cTn>
                                        <p:tgtEl>
                                          <p:spTgt spid="35"/>
                                        </p:tgtEl>
                                      </p:cBhvr>
                                      <p:to x="100000" y="100000"/>
                                    </p:animScale>
                                  </p:childTnLst>
                                </p:cTn>
                              </p:par>
                              <p:par>
                                <p:cTn id="118" presetID="26" presetClass="entr" presetSubtype="0" fill="hold" grpId="0" nodeType="withEffect">
                                  <p:stCondLst>
                                    <p:cond delay="0"/>
                                  </p:stCondLst>
                                  <p:childTnLst>
                                    <p:set>
                                      <p:cBhvr>
                                        <p:cTn id="119" dur="1" fill="hold">
                                          <p:stCondLst>
                                            <p:cond delay="0"/>
                                          </p:stCondLst>
                                        </p:cTn>
                                        <p:tgtEl>
                                          <p:spTgt spid="39"/>
                                        </p:tgtEl>
                                        <p:attrNameLst>
                                          <p:attrName>style.visibility</p:attrName>
                                        </p:attrNameLst>
                                      </p:cBhvr>
                                      <p:to>
                                        <p:strVal val="visible"/>
                                      </p:to>
                                    </p:set>
                                    <p:animEffect transition="in" filter="wipe(down)">
                                      <p:cBhvr>
                                        <p:cTn id="120" dur="145">
                                          <p:stCondLst>
                                            <p:cond delay="0"/>
                                          </p:stCondLst>
                                        </p:cTn>
                                        <p:tgtEl>
                                          <p:spTgt spid="39"/>
                                        </p:tgtEl>
                                      </p:cBhvr>
                                    </p:animEffect>
                                    <p:anim calcmode="lin" valueType="num">
                                      <p:cBhvr>
                                        <p:cTn id="121" dur="455"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122" dur="166"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123" dur="166" tmFilter="0, 0; 0.125,0.2665; 0.25,0.4; 0.375,0.465; 0.5,0.5;  0.625,0.535; 0.75,0.6; 0.875,0.7335; 1,1">
                                          <p:stCondLst>
                                            <p:cond delay="166"/>
                                          </p:stCondLst>
                                        </p:cTn>
                                        <p:tgtEl>
                                          <p:spTgt spid="39"/>
                                        </p:tgtEl>
                                        <p:attrNameLst>
                                          <p:attrName>ppt_y</p:attrName>
                                        </p:attrNameLst>
                                      </p:cBhvr>
                                      <p:tavLst>
                                        <p:tav tm="0" fmla="#ppt_y-sin(pi*$)/9">
                                          <p:val>
                                            <p:fltVal val="0"/>
                                          </p:val>
                                        </p:tav>
                                        <p:tav tm="100000">
                                          <p:val>
                                            <p:fltVal val="1"/>
                                          </p:val>
                                        </p:tav>
                                      </p:tavLst>
                                    </p:anim>
                                    <p:anim calcmode="lin" valueType="num">
                                      <p:cBhvr>
                                        <p:cTn id="124" dur="83" tmFilter="0, 0; 0.125,0.2665; 0.25,0.4; 0.375,0.465; 0.5,0.5;  0.625,0.535; 0.75,0.6; 0.875,0.7335; 1,1">
                                          <p:stCondLst>
                                            <p:cond delay="331"/>
                                          </p:stCondLst>
                                        </p:cTn>
                                        <p:tgtEl>
                                          <p:spTgt spid="39"/>
                                        </p:tgtEl>
                                        <p:attrNameLst>
                                          <p:attrName>ppt_y</p:attrName>
                                        </p:attrNameLst>
                                      </p:cBhvr>
                                      <p:tavLst>
                                        <p:tav tm="0" fmla="#ppt_y-sin(pi*$)/27">
                                          <p:val>
                                            <p:fltVal val="0"/>
                                          </p:val>
                                        </p:tav>
                                        <p:tav tm="100000">
                                          <p:val>
                                            <p:fltVal val="1"/>
                                          </p:val>
                                        </p:tav>
                                      </p:tavLst>
                                    </p:anim>
                                    <p:anim calcmode="lin" valueType="num">
                                      <p:cBhvr>
                                        <p:cTn id="125" dur="41" tmFilter="0, 0; 0.125,0.2665; 0.25,0.4; 0.375,0.465; 0.5,0.5;  0.625,0.535; 0.75,0.6; 0.875,0.7335; 1,1">
                                          <p:stCondLst>
                                            <p:cond delay="414"/>
                                          </p:stCondLst>
                                        </p:cTn>
                                        <p:tgtEl>
                                          <p:spTgt spid="39"/>
                                        </p:tgtEl>
                                        <p:attrNameLst>
                                          <p:attrName>ppt_y</p:attrName>
                                        </p:attrNameLst>
                                      </p:cBhvr>
                                      <p:tavLst>
                                        <p:tav tm="0" fmla="#ppt_y-sin(pi*$)/81">
                                          <p:val>
                                            <p:fltVal val="0"/>
                                          </p:val>
                                        </p:tav>
                                        <p:tav tm="100000">
                                          <p:val>
                                            <p:fltVal val="1"/>
                                          </p:val>
                                        </p:tav>
                                      </p:tavLst>
                                    </p:anim>
                                    <p:animScale>
                                      <p:cBhvr>
                                        <p:cTn id="126" dur="6">
                                          <p:stCondLst>
                                            <p:cond delay="162"/>
                                          </p:stCondLst>
                                        </p:cTn>
                                        <p:tgtEl>
                                          <p:spTgt spid="39"/>
                                        </p:tgtEl>
                                      </p:cBhvr>
                                      <p:to x="100000" y="60000"/>
                                    </p:animScale>
                                    <p:animScale>
                                      <p:cBhvr>
                                        <p:cTn id="127" dur="41" decel="50000">
                                          <p:stCondLst>
                                            <p:cond delay="169"/>
                                          </p:stCondLst>
                                        </p:cTn>
                                        <p:tgtEl>
                                          <p:spTgt spid="39"/>
                                        </p:tgtEl>
                                      </p:cBhvr>
                                      <p:to x="100000" y="100000"/>
                                    </p:animScale>
                                    <p:animScale>
                                      <p:cBhvr>
                                        <p:cTn id="128" dur="6">
                                          <p:stCondLst>
                                            <p:cond delay="328"/>
                                          </p:stCondLst>
                                        </p:cTn>
                                        <p:tgtEl>
                                          <p:spTgt spid="39"/>
                                        </p:tgtEl>
                                      </p:cBhvr>
                                      <p:to x="100000" y="80000"/>
                                    </p:animScale>
                                    <p:animScale>
                                      <p:cBhvr>
                                        <p:cTn id="129" dur="41" decel="50000">
                                          <p:stCondLst>
                                            <p:cond delay="334"/>
                                          </p:stCondLst>
                                        </p:cTn>
                                        <p:tgtEl>
                                          <p:spTgt spid="39"/>
                                        </p:tgtEl>
                                      </p:cBhvr>
                                      <p:to x="100000" y="100000"/>
                                    </p:animScale>
                                    <p:animScale>
                                      <p:cBhvr>
                                        <p:cTn id="130" dur="6">
                                          <p:stCondLst>
                                            <p:cond delay="410"/>
                                          </p:stCondLst>
                                        </p:cTn>
                                        <p:tgtEl>
                                          <p:spTgt spid="39"/>
                                        </p:tgtEl>
                                      </p:cBhvr>
                                      <p:to x="100000" y="90000"/>
                                    </p:animScale>
                                    <p:animScale>
                                      <p:cBhvr>
                                        <p:cTn id="131" dur="41" decel="50000">
                                          <p:stCondLst>
                                            <p:cond delay="417"/>
                                          </p:stCondLst>
                                        </p:cTn>
                                        <p:tgtEl>
                                          <p:spTgt spid="39"/>
                                        </p:tgtEl>
                                      </p:cBhvr>
                                      <p:to x="100000" y="100000"/>
                                    </p:animScale>
                                    <p:animScale>
                                      <p:cBhvr>
                                        <p:cTn id="132" dur="6">
                                          <p:stCondLst>
                                            <p:cond delay="452"/>
                                          </p:stCondLst>
                                        </p:cTn>
                                        <p:tgtEl>
                                          <p:spTgt spid="39"/>
                                        </p:tgtEl>
                                      </p:cBhvr>
                                      <p:to x="100000" y="95000"/>
                                    </p:animScale>
                                    <p:animScale>
                                      <p:cBhvr>
                                        <p:cTn id="133" dur="41" decel="50000">
                                          <p:stCondLst>
                                            <p:cond delay="458"/>
                                          </p:stCondLst>
                                        </p:cTn>
                                        <p:tgtEl>
                                          <p:spTgt spid="39"/>
                                        </p:tgtEl>
                                      </p:cBhvr>
                                      <p:to x="100000" y="100000"/>
                                    </p:animScale>
                                  </p:childTnLst>
                                </p:cTn>
                              </p:par>
                            </p:childTnLst>
                          </p:cTn>
                        </p:par>
                      </p:childTnLst>
                    </p:cTn>
                  </p:par>
                  <p:par>
                    <p:cTn id="134" fill="hold">
                      <p:stCondLst>
                        <p:cond delay="indefinite"/>
                      </p:stCondLst>
                      <p:childTnLst>
                        <p:par>
                          <p:cTn id="135" fill="hold">
                            <p:stCondLst>
                              <p:cond delay="0"/>
                            </p:stCondLst>
                            <p:childTnLst>
                              <p:par>
                                <p:cTn id="136" presetID="16" presetClass="entr" presetSubtype="21" fill="hold" grpId="0" nodeType="clickEffect">
                                  <p:stCondLst>
                                    <p:cond delay="0"/>
                                  </p:stCondLst>
                                  <p:childTnLst>
                                    <p:set>
                                      <p:cBhvr>
                                        <p:cTn id="137" dur="1" fill="hold">
                                          <p:stCondLst>
                                            <p:cond delay="0"/>
                                          </p:stCondLst>
                                        </p:cTn>
                                        <p:tgtEl>
                                          <p:spTgt spid="60"/>
                                        </p:tgtEl>
                                        <p:attrNameLst>
                                          <p:attrName>style.visibility</p:attrName>
                                        </p:attrNameLst>
                                      </p:cBhvr>
                                      <p:to>
                                        <p:strVal val="visible"/>
                                      </p:to>
                                    </p:set>
                                    <p:animEffect transition="in" filter="barn(inVertical)">
                                      <p:cBhvr>
                                        <p:cTn id="138" dur="250"/>
                                        <p:tgtEl>
                                          <p:spTgt spid="60"/>
                                        </p:tgtEl>
                                      </p:cBhvr>
                                    </p:animEffect>
                                  </p:childTnLst>
                                </p:cTn>
                              </p:par>
                              <p:par>
                                <p:cTn id="139" presetID="16" presetClass="entr" presetSubtype="21" fill="hold" grpId="0" nodeType="withEffect">
                                  <p:stCondLst>
                                    <p:cond delay="0"/>
                                  </p:stCondLst>
                                  <p:childTnLst>
                                    <p:set>
                                      <p:cBhvr>
                                        <p:cTn id="140" dur="1" fill="hold">
                                          <p:stCondLst>
                                            <p:cond delay="0"/>
                                          </p:stCondLst>
                                        </p:cTn>
                                        <p:tgtEl>
                                          <p:spTgt spid="59"/>
                                        </p:tgtEl>
                                        <p:attrNameLst>
                                          <p:attrName>style.visibility</p:attrName>
                                        </p:attrNameLst>
                                      </p:cBhvr>
                                      <p:to>
                                        <p:strVal val="visible"/>
                                      </p:to>
                                    </p:set>
                                    <p:animEffect transition="in" filter="barn(inVertical)">
                                      <p:cBhvr>
                                        <p:cTn id="141" dur="250"/>
                                        <p:tgtEl>
                                          <p:spTgt spid="59"/>
                                        </p:tgtEl>
                                      </p:cBhvr>
                                    </p:animEffect>
                                  </p:childTnLst>
                                </p:cTn>
                              </p:par>
                            </p:childTnLst>
                          </p:cTn>
                        </p:par>
                      </p:childTnLst>
                    </p:cTn>
                  </p:par>
                  <p:par>
                    <p:cTn id="142" fill="hold">
                      <p:stCondLst>
                        <p:cond delay="indefinite"/>
                      </p:stCondLst>
                      <p:childTnLst>
                        <p:par>
                          <p:cTn id="143" fill="hold">
                            <p:stCondLst>
                              <p:cond delay="0"/>
                            </p:stCondLst>
                            <p:childTnLst>
                              <p:par>
                                <p:cTn id="144" presetID="16" presetClass="entr" presetSubtype="21" fill="hold" grpId="0" nodeType="clickEffect">
                                  <p:stCondLst>
                                    <p:cond delay="0"/>
                                  </p:stCondLst>
                                  <p:childTnLst>
                                    <p:set>
                                      <p:cBhvr>
                                        <p:cTn id="145" dur="1" fill="hold">
                                          <p:stCondLst>
                                            <p:cond delay="0"/>
                                          </p:stCondLst>
                                        </p:cTn>
                                        <p:tgtEl>
                                          <p:spTgt spid="18"/>
                                        </p:tgtEl>
                                        <p:attrNameLst>
                                          <p:attrName>style.visibility</p:attrName>
                                        </p:attrNameLst>
                                      </p:cBhvr>
                                      <p:to>
                                        <p:strVal val="visible"/>
                                      </p:to>
                                    </p:set>
                                    <p:animEffect transition="in" filter="barn(inVertical)">
                                      <p:cBhvr>
                                        <p:cTn id="146" dur="250"/>
                                        <p:tgtEl>
                                          <p:spTgt spid="18"/>
                                        </p:tgtEl>
                                      </p:cBhvr>
                                    </p:animEffect>
                                  </p:childTnLst>
                                </p:cTn>
                              </p:par>
                              <p:par>
                                <p:cTn id="147" presetID="16" presetClass="entr" presetSubtype="21" fill="hold" grpId="0" nodeType="withEffect">
                                  <p:stCondLst>
                                    <p:cond delay="0"/>
                                  </p:stCondLst>
                                  <p:childTnLst>
                                    <p:set>
                                      <p:cBhvr>
                                        <p:cTn id="148" dur="1" fill="hold">
                                          <p:stCondLst>
                                            <p:cond delay="0"/>
                                          </p:stCondLst>
                                        </p:cTn>
                                        <p:tgtEl>
                                          <p:spTgt spid="17"/>
                                        </p:tgtEl>
                                        <p:attrNameLst>
                                          <p:attrName>style.visibility</p:attrName>
                                        </p:attrNameLst>
                                      </p:cBhvr>
                                      <p:to>
                                        <p:strVal val="visible"/>
                                      </p:to>
                                    </p:set>
                                    <p:animEffect transition="in" filter="barn(inVertical)">
                                      <p:cBhvr>
                                        <p:cTn id="149" dur="250"/>
                                        <p:tgtEl>
                                          <p:spTgt spid="17"/>
                                        </p:tgtEl>
                                      </p:cBhvr>
                                    </p:animEffect>
                                  </p:childTnLst>
                                </p:cTn>
                              </p:par>
                            </p:childTnLst>
                          </p:cTn>
                        </p:par>
                      </p:childTnLst>
                    </p:cTn>
                  </p:par>
                  <p:par>
                    <p:cTn id="150" fill="hold">
                      <p:stCondLst>
                        <p:cond delay="indefinite"/>
                      </p:stCondLst>
                      <p:childTnLst>
                        <p:par>
                          <p:cTn id="151" fill="hold">
                            <p:stCondLst>
                              <p:cond delay="0"/>
                            </p:stCondLst>
                            <p:childTnLst>
                              <p:par>
                                <p:cTn id="152" presetID="16" presetClass="entr" presetSubtype="21" fill="hold" grpId="0" nodeType="clickEffect">
                                  <p:stCondLst>
                                    <p:cond delay="0"/>
                                  </p:stCondLst>
                                  <p:childTnLst>
                                    <p:set>
                                      <p:cBhvr>
                                        <p:cTn id="153" dur="1" fill="hold">
                                          <p:stCondLst>
                                            <p:cond delay="0"/>
                                          </p:stCondLst>
                                        </p:cTn>
                                        <p:tgtEl>
                                          <p:spTgt spid="58"/>
                                        </p:tgtEl>
                                        <p:attrNameLst>
                                          <p:attrName>style.visibility</p:attrName>
                                        </p:attrNameLst>
                                      </p:cBhvr>
                                      <p:to>
                                        <p:strVal val="visible"/>
                                      </p:to>
                                    </p:set>
                                    <p:animEffect transition="in" filter="barn(inVertical)">
                                      <p:cBhvr>
                                        <p:cTn id="154" dur="250"/>
                                        <p:tgtEl>
                                          <p:spTgt spid="58"/>
                                        </p:tgtEl>
                                      </p:cBhvr>
                                    </p:animEffect>
                                  </p:childTnLst>
                                </p:cTn>
                              </p:par>
                              <p:par>
                                <p:cTn id="155" presetID="16" presetClass="entr" presetSubtype="21" fill="hold" grpId="0" nodeType="withEffect">
                                  <p:stCondLst>
                                    <p:cond delay="0"/>
                                  </p:stCondLst>
                                  <p:childTnLst>
                                    <p:set>
                                      <p:cBhvr>
                                        <p:cTn id="156" dur="1" fill="hold">
                                          <p:stCondLst>
                                            <p:cond delay="0"/>
                                          </p:stCondLst>
                                        </p:cTn>
                                        <p:tgtEl>
                                          <p:spTgt spid="57"/>
                                        </p:tgtEl>
                                        <p:attrNameLst>
                                          <p:attrName>style.visibility</p:attrName>
                                        </p:attrNameLst>
                                      </p:cBhvr>
                                      <p:to>
                                        <p:strVal val="visible"/>
                                      </p:to>
                                    </p:set>
                                    <p:animEffect transition="in" filter="barn(inVertical)">
                                      <p:cBhvr>
                                        <p:cTn id="157" dur="250"/>
                                        <p:tgtEl>
                                          <p:spTgt spid="57"/>
                                        </p:tgtEl>
                                      </p:cBhvr>
                                    </p:animEffect>
                                  </p:childTnLst>
                                </p:cTn>
                              </p:par>
                            </p:childTnLst>
                          </p:cTn>
                        </p:par>
                      </p:childTnLst>
                    </p:cTn>
                  </p:par>
                  <p:par>
                    <p:cTn id="158" fill="hold">
                      <p:stCondLst>
                        <p:cond delay="indefinite"/>
                      </p:stCondLst>
                      <p:childTnLst>
                        <p:par>
                          <p:cTn id="159" fill="hold">
                            <p:stCondLst>
                              <p:cond delay="0"/>
                            </p:stCondLst>
                            <p:childTnLst>
                              <p:par>
                                <p:cTn id="160" presetID="16" presetClass="entr" presetSubtype="21" fill="hold" grpId="0" nodeType="clickEffect">
                                  <p:stCondLst>
                                    <p:cond delay="0"/>
                                  </p:stCondLst>
                                  <p:childTnLst>
                                    <p:set>
                                      <p:cBhvr>
                                        <p:cTn id="161" dur="1" fill="hold">
                                          <p:stCondLst>
                                            <p:cond delay="0"/>
                                          </p:stCondLst>
                                        </p:cTn>
                                        <p:tgtEl>
                                          <p:spTgt spid="54"/>
                                        </p:tgtEl>
                                        <p:attrNameLst>
                                          <p:attrName>style.visibility</p:attrName>
                                        </p:attrNameLst>
                                      </p:cBhvr>
                                      <p:to>
                                        <p:strVal val="visible"/>
                                      </p:to>
                                    </p:set>
                                    <p:animEffect transition="in" filter="barn(inVertical)">
                                      <p:cBhvr>
                                        <p:cTn id="162" dur="250"/>
                                        <p:tgtEl>
                                          <p:spTgt spid="54"/>
                                        </p:tgtEl>
                                      </p:cBhvr>
                                    </p:animEffect>
                                  </p:childTnLst>
                                </p:cTn>
                              </p:par>
                              <p:par>
                                <p:cTn id="163" presetID="16" presetClass="entr" presetSubtype="21" fill="hold" grpId="0" nodeType="with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barn(inVertical)">
                                      <p:cBhvr>
                                        <p:cTn id="165" dur="250"/>
                                        <p:tgtEl>
                                          <p:spTgt spid="53"/>
                                        </p:tgtEl>
                                      </p:cBhvr>
                                    </p:animEffect>
                                  </p:childTnLst>
                                </p:cTn>
                              </p:par>
                            </p:childTnLst>
                          </p:cTn>
                        </p:par>
                      </p:childTnLst>
                    </p:cTn>
                  </p:par>
                  <p:par>
                    <p:cTn id="166" fill="hold">
                      <p:stCondLst>
                        <p:cond delay="indefinite"/>
                      </p:stCondLst>
                      <p:childTnLst>
                        <p:par>
                          <p:cTn id="167" fill="hold">
                            <p:stCondLst>
                              <p:cond delay="0"/>
                            </p:stCondLst>
                            <p:childTnLst>
                              <p:par>
                                <p:cTn id="168" presetID="16" presetClass="entr" presetSubtype="21" fill="hold" grpId="0" nodeType="clickEffect">
                                  <p:stCondLst>
                                    <p:cond delay="0"/>
                                  </p:stCondLst>
                                  <p:childTnLst>
                                    <p:set>
                                      <p:cBhvr>
                                        <p:cTn id="169" dur="1" fill="hold">
                                          <p:stCondLst>
                                            <p:cond delay="0"/>
                                          </p:stCondLst>
                                        </p:cTn>
                                        <p:tgtEl>
                                          <p:spTgt spid="56"/>
                                        </p:tgtEl>
                                        <p:attrNameLst>
                                          <p:attrName>style.visibility</p:attrName>
                                        </p:attrNameLst>
                                      </p:cBhvr>
                                      <p:to>
                                        <p:strVal val="visible"/>
                                      </p:to>
                                    </p:set>
                                    <p:animEffect transition="in" filter="barn(inVertical)">
                                      <p:cBhvr>
                                        <p:cTn id="170" dur="250"/>
                                        <p:tgtEl>
                                          <p:spTgt spid="56"/>
                                        </p:tgtEl>
                                      </p:cBhvr>
                                    </p:animEffect>
                                  </p:childTnLst>
                                </p:cTn>
                              </p:par>
                              <p:par>
                                <p:cTn id="171" presetID="16" presetClass="entr" presetSubtype="21" fill="hold" grpId="0" nodeType="withEffect">
                                  <p:stCondLst>
                                    <p:cond delay="0"/>
                                  </p:stCondLst>
                                  <p:childTnLst>
                                    <p:set>
                                      <p:cBhvr>
                                        <p:cTn id="172" dur="1" fill="hold">
                                          <p:stCondLst>
                                            <p:cond delay="0"/>
                                          </p:stCondLst>
                                        </p:cTn>
                                        <p:tgtEl>
                                          <p:spTgt spid="55"/>
                                        </p:tgtEl>
                                        <p:attrNameLst>
                                          <p:attrName>style.visibility</p:attrName>
                                        </p:attrNameLst>
                                      </p:cBhvr>
                                      <p:to>
                                        <p:strVal val="visible"/>
                                      </p:to>
                                    </p:set>
                                    <p:animEffect transition="in" filter="barn(inVertical)">
                                      <p:cBhvr>
                                        <p:cTn id="173" dur="25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32" grpId="0" bldLvl="0" animBg="1"/>
      <p:bldP spid="34" grpId="0" bldLvl="0" animBg="1"/>
      <p:bldP spid="36" grpId="0" bldLvl="0" animBg="1"/>
      <p:bldP spid="40" grpId="0"/>
      <p:bldP spid="43" grpId="0"/>
      <p:bldP spid="45" grpId="0" bldLvl="0" animBg="1"/>
      <p:bldP spid="46" grpId="0"/>
      <p:bldP spid="47" grpId="0"/>
      <p:bldP spid="48" grpId="0"/>
      <p:bldP spid="49" grpId="0"/>
      <p:bldP spid="17" grpId="0"/>
      <p:bldP spid="18" grpId="0"/>
      <p:bldP spid="33" grpId="0"/>
      <p:bldP spid="35" grpId="0"/>
      <p:bldP spid="39" grpId="0"/>
      <p:bldP spid="52" grpId="0"/>
      <p:bldP spid="53" grpId="0"/>
      <p:bldP spid="54" grpId="0"/>
      <p:bldP spid="55" grpId="0"/>
      <p:bldP spid="56" grpId="0"/>
      <p:bldP spid="57" grpId="0"/>
      <p:bldP spid="58" grpId="0"/>
      <p:bldP spid="59" grpId="0"/>
      <p:bldP spid="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7"/>
          <p:cNvSpPr>
            <a:spLocks noChangeArrowheads="1"/>
          </p:cNvSpPr>
          <p:nvPr/>
        </p:nvSpPr>
        <p:spPr bwMode="auto">
          <a:xfrm>
            <a:off x="5287523" y="1882087"/>
            <a:ext cx="1384148" cy="1221182"/>
          </a:xfrm>
          <a:custGeom>
            <a:avLst/>
            <a:gdLst>
              <a:gd name="T0" fmla="*/ 2684 w 2684"/>
              <a:gd name="T1" fmla="*/ 2365 h 2365"/>
              <a:gd name="T2" fmla="*/ 1342 w 2684"/>
              <a:gd name="T3" fmla="*/ 0 h 2365"/>
              <a:gd name="T4" fmla="*/ 0 w 2684"/>
              <a:gd name="T5" fmla="*/ 2365 h 2365"/>
              <a:gd name="T6" fmla="*/ 2684 w 2684"/>
              <a:gd name="T7" fmla="*/ 2365 h 2365"/>
              <a:gd name="T8" fmla="*/ 0 60000 65536"/>
              <a:gd name="T9" fmla="*/ 0 60000 65536"/>
              <a:gd name="T10" fmla="*/ 0 60000 65536"/>
              <a:gd name="T11" fmla="*/ 0 60000 65536"/>
              <a:gd name="T12" fmla="*/ 0 w 2684"/>
              <a:gd name="T13" fmla="*/ 0 h 2365"/>
              <a:gd name="T14" fmla="*/ 2684 w 2684"/>
              <a:gd name="T15" fmla="*/ 2365 h 2365"/>
            </a:gdLst>
            <a:ahLst/>
            <a:cxnLst>
              <a:cxn ang="T8">
                <a:pos x="T0" y="T1"/>
              </a:cxn>
              <a:cxn ang="T9">
                <a:pos x="T2" y="T3"/>
              </a:cxn>
              <a:cxn ang="T10">
                <a:pos x="T4" y="T5"/>
              </a:cxn>
              <a:cxn ang="T11">
                <a:pos x="T6" y="T7"/>
              </a:cxn>
            </a:cxnLst>
            <a:rect l="T12" t="T13" r="T14" b="T15"/>
            <a:pathLst>
              <a:path w="2684" h="2365">
                <a:moveTo>
                  <a:pt x="2684" y="2365"/>
                </a:moveTo>
                <a:lnTo>
                  <a:pt x="1342" y="0"/>
                </a:lnTo>
                <a:lnTo>
                  <a:pt x="0" y="2365"/>
                </a:lnTo>
                <a:lnTo>
                  <a:pt x="2684" y="2365"/>
                </a:lnTo>
                <a:close/>
              </a:path>
            </a:pathLst>
          </a:custGeom>
          <a:solidFill>
            <a:schemeClr val="accent1"/>
          </a:solidFill>
          <a:ln>
            <a:noFill/>
          </a:ln>
        </p:spPr>
        <p:txBody>
          <a:bodyPr/>
          <a:lstStyle/>
          <a:p>
            <a:pPr>
              <a:lnSpc>
                <a:spcPct val="120000"/>
              </a:lnSpc>
            </a:pPr>
            <a:endParaRPr lang="zh-CN" altLang="zh-CN" sz="1515">
              <a:solidFill>
                <a:srgbClr val="000000"/>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3" name="Freeform 8"/>
          <p:cNvSpPr>
            <a:spLocks noChangeArrowheads="1"/>
          </p:cNvSpPr>
          <p:nvPr/>
        </p:nvSpPr>
        <p:spPr bwMode="auto">
          <a:xfrm>
            <a:off x="3916073" y="3103267"/>
            <a:ext cx="1371450" cy="1320656"/>
          </a:xfrm>
          <a:custGeom>
            <a:avLst/>
            <a:gdLst>
              <a:gd name="T0" fmla="*/ 2664 w 2664"/>
              <a:gd name="T1" fmla="*/ 0 h 2553"/>
              <a:gd name="T2" fmla="*/ 0 w 2664"/>
              <a:gd name="T3" fmla="*/ 546 h 2553"/>
              <a:gd name="T4" fmla="*/ 1835 w 2664"/>
              <a:gd name="T5" fmla="*/ 2553 h 2553"/>
              <a:gd name="T6" fmla="*/ 2664 w 2664"/>
              <a:gd name="T7" fmla="*/ 0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2664" y="0"/>
                </a:moveTo>
                <a:lnTo>
                  <a:pt x="0" y="546"/>
                </a:lnTo>
                <a:lnTo>
                  <a:pt x="1835" y="2553"/>
                </a:lnTo>
                <a:lnTo>
                  <a:pt x="2664" y="0"/>
                </a:lnTo>
                <a:close/>
              </a:path>
            </a:pathLst>
          </a:custGeom>
          <a:solidFill>
            <a:schemeClr val="accent5"/>
          </a:solidFill>
          <a:ln>
            <a:noFill/>
          </a:ln>
        </p:spPr>
        <p:txBody>
          <a:bodyPr/>
          <a:lstStyle/>
          <a:p>
            <a:pPr>
              <a:lnSpc>
                <a:spcPct val="120000"/>
              </a:lnSpc>
            </a:pPr>
            <a:endParaRPr lang="zh-CN" altLang="zh-CN" sz="1515">
              <a:solidFill>
                <a:srgbClr val="000000"/>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4" name="Freeform 9"/>
          <p:cNvSpPr>
            <a:spLocks noChangeArrowheads="1"/>
          </p:cNvSpPr>
          <p:nvPr/>
        </p:nvSpPr>
        <p:spPr bwMode="auto">
          <a:xfrm>
            <a:off x="4703387" y="4423924"/>
            <a:ext cx="1274093" cy="1392613"/>
          </a:xfrm>
          <a:custGeom>
            <a:avLst/>
            <a:gdLst>
              <a:gd name="T0" fmla="*/ 305 w 2476"/>
              <a:gd name="T1" fmla="*/ 0 h 2702"/>
              <a:gd name="T2" fmla="*/ 0 w 2476"/>
              <a:gd name="T3" fmla="*/ 2702 h 2702"/>
              <a:gd name="T4" fmla="*/ 2476 w 2476"/>
              <a:gd name="T5" fmla="*/ 1578 h 2702"/>
              <a:gd name="T6" fmla="*/ 305 w 2476"/>
              <a:gd name="T7" fmla="*/ 0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305" y="0"/>
                </a:moveTo>
                <a:lnTo>
                  <a:pt x="0" y="2702"/>
                </a:lnTo>
                <a:lnTo>
                  <a:pt x="2476" y="1578"/>
                </a:lnTo>
                <a:lnTo>
                  <a:pt x="305" y="0"/>
                </a:lnTo>
                <a:close/>
              </a:path>
            </a:pathLst>
          </a:custGeom>
          <a:solidFill>
            <a:schemeClr val="accent4"/>
          </a:solidFill>
          <a:ln>
            <a:noFill/>
          </a:ln>
        </p:spPr>
        <p:txBody>
          <a:bodyPr/>
          <a:lstStyle/>
          <a:p>
            <a:pPr>
              <a:lnSpc>
                <a:spcPct val="120000"/>
              </a:lnSpc>
            </a:pPr>
            <a:endParaRPr lang="zh-CN" altLang="zh-CN" sz="1515">
              <a:solidFill>
                <a:srgbClr val="000000"/>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5" name="Freeform 10"/>
          <p:cNvSpPr>
            <a:spLocks noChangeArrowheads="1"/>
          </p:cNvSpPr>
          <p:nvPr/>
        </p:nvSpPr>
        <p:spPr bwMode="auto">
          <a:xfrm>
            <a:off x="5977481" y="4423924"/>
            <a:ext cx="1278327" cy="1392613"/>
          </a:xfrm>
          <a:custGeom>
            <a:avLst/>
            <a:gdLst>
              <a:gd name="T0" fmla="*/ 0 w 2476"/>
              <a:gd name="T1" fmla="*/ 1578 h 2702"/>
              <a:gd name="T2" fmla="*/ 2476 w 2476"/>
              <a:gd name="T3" fmla="*/ 2702 h 2702"/>
              <a:gd name="T4" fmla="*/ 2172 w 2476"/>
              <a:gd name="T5" fmla="*/ 0 h 2702"/>
              <a:gd name="T6" fmla="*/ 0 w 2476"/>
              <a:gd name="T7" fmla="*/ 1578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0" y="1578"/>
                </a:moveTo>
                <a:lnTo>
                  <a:pt x="2476" y="2702"/>
                </a:lnTo>
                <a:lnTo>
                  <a:pt x="2172" y="0"/>
                </a:lnTo>
                <a:lnTo>
                  <a:pt x="0" y="1578"/>
                </a:lnTo>
                <a:close/>
              </a:path>
            </a:pathLst>
          </a:custGeom>
          <a:solidFill>
            <a:schemeClr val="accent3"/>
          </a:solidFill>
          <a:ln>
            <a:noFill/>
          </a:ln>
        </p:spPr>
        <p:txBody>
          <a:bodyPr/>
          <a:lstStyle/>
          <a:p>
            <a:pPr>
              <a:lnSpc>
                <a:spcPct val="120000"/>
              </a:lnSpc>
            </a:pPr>
            <a:endParaRPr lang="zh-CN" altLang="zh-CN" sz="1515">
              <a:solidFill>
                <a:srgbClr val="000000"/>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6" name="Freeform 11"/>
          <p:cNvSpPr>
            <a:spLocks noChangeArrowheads="1"/>
          </p:cNvSpPr>
          <p:nvPr/>
        </p:nvSpPr>
        <p:spPr bwMode="auto">
          <a:xfrm>
            <a:off x="6671670" y="3103267"/>
            <a:ext cx="1371450" cy="1320656"/>
          </a:xfrm>
          <a:custGeom>
            <a:avLst/>
            <a:gdLst>
              <a:gd name="T0" fmla="*/ 830 w 2664"/>
              <a:gd name="T1" fmla="*/ 2553 h 2553"/>
              <a:gd name="T2" fmla="*/ 2664 w 2664"/>
              <a:gd name="T3" fmla="*/ 546 h 2553"/>
              <a:gd name="T4" fmla="*/ 0 w 2664"/>
              <a:gd name="T5" fmla="*/ 0 h 2553"/>
              <a:gd name="T6" fmla="*/ 830 w 2664"/>
              <a:gd name="T7" fmla="*/ 2553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830" y="2553"/>
                </a:moveTo>
                <a:lnTo>
                  <a:pt x="2664" y="546"/>
                </a:lnTo>
                <a:lnTo>
                  <a:pt x="0" y="0"/>
                </a:lnTo>
                <a:lnTo>
                  <a:pt x="830" y="2553"/>
                </a:lnTo>
                <a:close/>
              </a:path>
            </a:pathLst>
          </a:custGeom>
          <a:solidFill>
            <a:schemeClr val="accent2"/>
          </a:solidFill>
          <a:ln>
            <a:noFill/>
          </a:ln>
        </p:spPr>
        <p:txBody>
          <a:bodyPr/>
          <a:lstStyle/>
          <a:p>
            <a:pPr>
              <a:lnSpc>
                <a:spcPct val="120000"/>
              </a:lnSpc>
            </a:pPr>
            <a:endParaRPr lang="zh-CN" altLang="zh-CN" sz="1515">
              <a:solidFill>
                <a:srgbClr val="000000"/>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7" name="矩形 7"/>
          <p:cNvSpPr>
            <a:spLocks noChangeArrowheads="1"/>
          </p:cNvSpPr>
          <p:nvPr/>
        </p:nvSpPr>
        <p:spPr bwMode="auto">
          <a:xfrm>
            <a:off x="5738324" y="2440826"/>
            <a:ext cx="476198" cy="49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en-US" altLang="zh-CN" sz="2655">
                <a:solidFill>
                  <a:schemeClr val="bg1"/>
                </a:solidFill>
                <a:latin typeface="Arial" panose="020B0604020202020204" pitchFamily="34" charset="0"/>
                <a:ea typeface="微软雅黑" panose="020B0503020204020204" charset="-122"/>
                <a:cs typeface="+mn-ea"/>
                <a:sym typeface="Arial" panose="020B0604020202020204" pitchFamily="34" charset="0"/>
              </a:rPr>
              <a:t>01</a:t>
            </a:r>
            <a:endParaRPr lang="zh-CN" altLang="en-US" sz="2655">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8" name="矩形 8"/>
          <p:cNvSpPr>
            <a:spLocks noChangeArrowheads="1"/>
          </p:cNvSpPr>
          <p:nvPr/>
        </p:nvSpPr>
        <p:spPr bwMode="auto">
          <a:xfrm>
            <a:off x="7018766" y="3353010"/>
            <a:ext cx="476198" cy="49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en-US" altLang="zh-CN" sz="2655">
                <a:solidFill>
                  <a:schemeClr val="bg1"/>
                </a:solidFill>
                <a:latin typeface="Arial" panose="020B0604020202020204" pitchFamily="34" charset="0"/>
                <a:ea typeface="微软雅黑" panose="020B0503020204020204" charset="-122"/>
                <a:cs typeface="+mn-ea"/>
                <a:sym typeface="Arial" panose="020B0604020202020204" pitchFamily="34" charset="0"/>
              </a:rPr>
              <a:t>02</a:t>
            </a:r>
            <a:endParaRPr lang="zh-CN" altLang="en-US" sz="2655">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9" name="矩形 9"/>
          <p:cNvSpPr>
            <a:spLocks noChangeArrowheads="1"/>
          </p:cNvSpPr>
          <p:nvPr/>
        </p:nvSpPr>
        <p:spPr bwMode="auto">
          <a:xfrm>
            <a:off x="6540452" y="4872610"/>
            <a:ext cx="476198" cy="49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en-US" altLang="zh-CN" sz="2655">
                <a:solidFill>
                  <a:schemeClr val="bg1"/>
                </a:solidFill>
                <a:latin typeface="Arial" panose="020B0604020202020204" pitchFamily="34" charset="0"/>
                <a:ea typeface="微软雅黑" panose="020B0503020204020204" charset="-122"/>
                <a:cs typeface="+mn-ea"/>
                <a:sym typeface="Arial" panose="020B0604020202020204" pitchFamily="34" charset="0"/>
              </a:rPr>
              <a:t>03</a:t>
            </a:r>
            <a:endParaRPr lang="zh-CN" altLang="en-US" sz="2655">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0" name="矩形 10"/>
          <p:cNvSpPr>
            <a:spLocks noChangeArrowheads="1"/>
          </p:cNvSpPr>
          <p:nvPr/>
        </p:nvSpPr>
        <p:spPr bwMode="auto">
          <a:xfrm>
            <a:off x="4862121" y="4891657"/>
            <a:ext cx="476198" cy="49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en-US" altLang="zh-CN" sz="2655">
                <a:solidFill>
                  <a:schemeClr val="bg1"/>
                </a:solidFill>
                <a:latin typeface="Arial" panose="020B0604020202020204" pitchFamily="34" charset="0"/>
                <a:ea typeface="微软雅黑" panose="020B0503020204020204" charset="-122"/>
                <a:cs typeface="+mn-ea"/>
                <a:sym typeface="Arial" panose="020B0604020202020204" pitchFamily="34" charset="0"/>
              </a:rPr>
              <a:t>04</a:t>
            </a:r>
            <a:endParaRPr lang="zh-CN" altLang="en-US" sz="2655">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1" name="矩形 11"/>
          <p:cNvSpPr>
            <a:spLocks noChangeArrowheads="1"/>
          </p:cNvSpPr>
          <p:nvPr/>
        </p:nvSpPr>
        <p:spPr bwMode="auto">
          <a:xfrm>
            <a:off x="4464230" y="3365707"/>
            <a:ext cx="476198" cy="49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en-US" altLang="zh-CN" sz="2655" dirty="0">
                <a:solidFill>
                  <a:schemeClr val="bg1"/>
                </a:solidFill>
                <a:latin typeface="Arial" panose="020B0604020202020204" pitchFamily="34" charset="0"/>
                <a:ea typeface="微软雅黑" panose="020B0503020204020204" charset="-122"/>
                <a:cs typeface="+mn-ea"/>
                <a:sym typeface="Arial" panose="020B0604020202020204" pitchFamily="34" charset="0"/>
              </a:rPr>
              <a:t>05</a:t>
            </a:r>
            <a:endParaRPr lang="zh-CN" altLang="en-US" sz="2655"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2" name="TextBox 12"/>
          <p:cNvSpPr>
            <a:spLocks noChangeArrowheads="1"/>
          </p:cNvSpPr>
          <p:nvPr/>
        </p:nvSpPr>
        <p:spPr bwMode="auto">
          <a:xfrm>
            <a:off x="6589159" y="1681023"/>
            <a:ext cx="2115559"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US"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3" name="TextBox 13"/>
          <p:cNvSpPr>
            <a:spLocks noChangeArrowheads="1"/>
          </p:cNvSpPr>
          <p:nvPr/>
        </p:nvSpPr>
        <p:spPr bwMode="auto">
          <a:xfrm>
            <a:off x="8323358" y="3312797"/>
            <a:ext cx="20470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US"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4" name="TextBox 14"/>
          <p:cNvSpPr>
            <a:spLocks noChangeArrowheads="1"/>
          </p:cNvSpPr>
          <p:nvPr/>
        </p:nvSpPr>
        <p:spPr bwMode="auto">
          <a:xfrm>
            <a:off x="7579652" y="5240868"/>
            <a:ext cx="204705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US"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5" name="TextBox 15"/>
          <p:cNvSpPr>
            <a:spLocks noChangeArrowheads="1"/>
          </p:cNvSpPr>
          <p:nvPr/>
        </p:nvSpPr>
        <p:spPr bwMode="auto">
          <a:xfrm>
            <a:off x="2286460" y="4838746"/>
            <a:ext cx="204551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US"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6" name="TextBox 16"/>
          <p:cNvSpPr>
            <a:spLocks noChangeArrowheads="1"/>
          </p:cNvSpPr>
          <p:nvPr/>
        </p:nvSpPr>
        <p:spPr bwMode="auto">
          <a:xfrm>
            <a:off x="2286460" y="2508552"/>
            <a:ext cx="204551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pPr>
            <a:r>
              <a:rPr lang="en-US" altLang="zh-CN" sz="760"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Please replace text, click add relevant headline, modify the text content, also can copy your content to this directly.</a:t>
            </a:r>
            <a:endParaRPr lang="en-US" altLang="zh-CN" sz="760"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7" name="TextBox 17"/>
          <p:cNvSpPr>
            <a:spLocks noChangeArrowheads="1"/>
          </p:cNvSpPr>
          <p:nvPr/>
        </p:nvSpPr>
        <p:spPr bwMode="auto">
          <a:xfrm>
            <a:off x="6589160" y="1412400"/>
            <a:ext cx="1682567"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8" name="TextBox 18"/>
          <p:cNvSpPr>
            <a:spLocks noChangeArrowheads="1"/>
          </p:cNvSpPr>
          <p:nvPr/>
        </p:nvSpPr>
        <p:spPr bwMode="auto">
          <a:xfrm>
            <a:off x="8323357" y="3014541"/>
            <a:ext cx="1682565"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9" name="TextBox 19"/>
          <p:cNvSpPr>
            <a:spLocks noChangeArrowheads="1"/>
          </p:cNvSpPr>
          <p:nvPr/>
        </p:nvSpPr>
        <p:spPr bwMode="auto">
          <a:xfrm>
            <a:off x="7579651" y="4944729"/>
            <a:ext cx="1682567"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0" name="TextBox 20"/>
          <p:cNvSpPr>
            <a:spLocks noChangeArrowheads="1"/>
          </p:cNvSpPr>
          <p:nvPr/>
        </p:nvSpPr>
        <p:spPr bwMode="auto">
          <a:xfrm>
            <a:off x="2286458" y="4538374"/>
            <a:ext cx="1603960"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1" name="TextBox 21"/>
          <p:cNvSpPr>
            <a:spLocks noChangeArrowheads="1"/>
          </p:cNvSpPr>
          <p:nvPr/>
        </p:nvSpPr>
        <p:spPr bwMode="auto">
          <a:xfrm>
            <a:off x="2286458" y="2199714"/>
            <a:ext cx="1441293"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2" name="TextBox 22"/>
          <p:cNvSpPr>
            <a:spLocks noChangeArrowheads="1"/>
          </p:cNvSpPr>
          <p:nvPr/>
        </p:nvSpPr>
        <p:spPr bwMode="auto">
          <a:xfrm>
            <a:off x="5495976" y="3774252"/>
            <a:ext cx="985762" cy="49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zh-CN" altLang="en-US" sz="1325"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点击请替换文字内容</a:t>
            </a:r>
            <a:endParaRPr lang="zh-CN" altLang="en-US" sz="1325"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3" name="矩形 22"/>
          <p:cNvSpPr/>
          <p:nvPr/>
        </p:nvSpPr>
        <p:spPr>
          <a:xfrm>
            <a:off x="336" y="216636"/>
            <a:ext cx="213349" cy="556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defTabSz="963930"/>
            <a:endParaRPr lang="zh-CN" altLang="en-US" sz="1870">
              <a:solidFill>
                <a:srgbClr val="E7E6E6">
                  <a:lumMod val="50000"/>
                </a:srgbClr>
              </a:solidFill>
              <a:ea typeface="微软雅黑" panose="020B0503020204020204" charset="-122"/>
              <a:cs typeface="+mn-ea"/>
              <a:sym typeface="+mn-lt"/>
            </a:endParaRPr>
          </a:p>
        </p:txBody>
      </p:sp>
      <p:sp>
        <p:nvSpPr>
          <p:cNvPr id="24" name="文本框 23"/>
          <p:cNvSpPr txBox="1"/>
          <p:nvPr/>
        </p:nvSpPr>
        <p:spPr>
          <a:xfrm>
            <a:off x="371696" y="252941"/>
            <a:ext cx="2895600" cy="350520"/>
          </a:xfrm>
          <a:prstGeom prst="rect">
            <a:avLst/>
          </a:prstGeom>
          <a:noFill/>
        </p:spPr>
        <p:txBody>
          <a:bodyPr wrap="none" lIns="0" tIns="0" rIns="0" bIns="0" rtlCol="0">
            <a:spAutoFit/>
          </a:bodyPr>
          <a:lstStyle/>
          <a:p>
            <a:pPr defTabSz="963930"/>
            <a:r>
              <a:rPr lang="zh-CN" altLang="en-US" sz="2275" dirty="0">
                <a:solidFill>
                  <a:schemeClr val="bg1">
                    <a:lumMod val="65000"/>
                  </a:schemeClr>
                </a:solidFill>
                <a:latin typeface="微软雅黑" panose="020B0503020204020204" charset="-122"/>
                <a:ea typeface="微软雅黑" panose="020B0503020204020204" charset="-122"/>
                <a:cs typeface="+mn-ea"/>
                <a:sym typeface="+mn-lt"/>
              </a:rPr>
              <a:t>点击添加相关标题文字</a:t>
            </a:r>
          </a:p>
        </p:txBody>
      </p:sp>
      <p:sp>
        <p:nvSpPr>
          <p:cNvPr id="25" name="文本框 24"/>
          <p:cNvSpPr txBox="1"/>
          <p:nvPr/>
        </p:nvSpPr>
        <p:spPr>
          <a:xfrm>
            <a:off x="371696" y="603122"/>
            <a:ext cx="1881505" cy="161290"/>
          </a:xfrm>
          <a:prstGeom prst="rect">
            <a:avLst/>
          </a:prstGeom>
          <a:noFill/>
        </p:spPr>
        <p:txBody>
          <a:bodyPr wrap="none" lIns="0" tIns="0" rIns="0" bIns="0" rtlCol="0">
            <a:spAutoFit/>
          </a:bodyPr>
          <a:lstStyle/>
          <a:p>
            <a:pPr defTabSz="963930"/>
            <a:r>
              <a:rPr lang="en-US" altLang="zh-CN" sz="1045" dirty="0">
                <a:solidFill>
                  <a:schemeClr val="bg1">
                    <a:lumMod val="65000"/>
                  </a:schemeClr>
                </a:solidFill>
                <a:latin typeface="Arial" panose="020B0604020202020204" pitchFamily="34" charset="0"/>
                <a:ea typeface="微软雅黑" panose="020B0503020204020204" charset="-122"/>
                <a:cs typeface="Arial" panose="020B0604020202020204" pitchFamily="34" charset="0"/>
                <a:sym typeface="+mn-lt"/>
              </a:rPr>
              <a:t>ADD RELATED TITLE WORDS</a:t>
            </a:r>
            <a:endParaRPr lang="zh-CN" altLang="en-US" sz="1045" dirty="0">
              <a:solidFill>
                <a:schemeClr val="bg1">
                  <a:lumMod val="65000"/>
                </a:schemeClr>
              </a:solidFill>
              <a:latin typeface="Arial" panose="020B0604020202020204" pitchFamily="34" charset="0"/>
              <a:ea typeface="微软雅黑" panose="020B0503020204020204" charset="-122"/>
              <a:cs typeface="Arial" panose="020B0604020202020204" pitchFamily="34"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 calcmode="lin" valueType="num">
                                      <p:cBhvr>
                                        <p:cTn id="9" dur="500" fill="hold"/>
                                        <p:tgtEl>
                                          <p:spTgt spid="32"/>
                                        </p:tgtEl>
                                        <p:attrNameLst>
                                          <p:attrName>ppt_x</p:attrName>
                                        </p:attrNameLst>
                                      </p:cBhvr>
                                      <p:tavLst>
                                        <p:tav tm="0">
                                          <p:val>
                                            <p:fltVal val="0.5"/>
                                          </p:val>
                                        </p:tav>
                                        <p:tav tm="100000">
                                          <p:val>
                                            <p:strVal val="#ppt_x"/>
                                          </p:val>
                                        </p:tav>
                                      </p:tavLst>
                                    </p:anim>
                                    <p:anim calcmode="lin" valueType="num">
                                      <p:cBhvr>
                                        <p:cTn id="10" dur="500" fill="hold"/>
                                        <p:tgtEl>
                                          <p:spTgt spid="32"/>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 calcmode="lin" valueType="num">
                                      <p:cBhvr>
                                        <p:cTn id="15" dur="500" fill="hold"/>
                                        <p:tgtEl>
                                          <p:spTgt spid="33"/>
                                        </p:tgtEl>
                                        <p:attrNameLst>
                                          <p:attrName>ppt_x</p:attrName>
                                        </p:attrNameLst>
                                      </p:cBhvr>
                                      <p:tavLst>
                                        <p:tav tm="0">
                                          <p:val>
                                            <p:fltVal val="0.5"/>
                                          </p:val>
                                        </p:tav>
                                        <p:tav tm="100000">
                                          <p:val>
                                            <p:strVal val="#ppt_x"/>
                                          </p:val>
                                        </p:tav>
                                      </p:tavLst>
                                    </p:anim>
                                    <p:anim calcmode="lin" valueType="num">
                                      <p:cBhvr>
                                        <p:cTn id="16" dur="500" fill="hold"/>
                                        <p:tgtEl>
                                          <p:spTgt spid="33"/>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ppt_x</p:attrName>
                                        </p:attrNameLst>
                                      </p:cBhvr>
                                      <p:tavLst>
                                        <p:tav tm="0">
                                          <p:val>
                                            <p:fltVal val="0.5"/>
                                          </p:val>
                                        </p:tav>
                                        <p:tav tm="100000">
                                          <p:val>
                                            <p:strVal val="#ppt_x"/>
                                          </p:val>
                                        </p:tav>
                                      </p:tavLst>
                                    </p:anim>
                                    <p:anim calcmode="lin" valueType="num">
                                      <p:cBhvr>
                                        <p:cTn id="22" dur="500" fill="hold"/>
                                        <p:tgtEl>
                                          <p:spTgt spid="34"/>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 calcmode="lin" valueType="num">
                                      <p:cBhvr>
                                        <p:cTn id="27" dur="500" fill="hold"/>
                                        <p:tgtEl>
                                          <p:spTgt spid="35"/>
                                        </p:tgtEl>
                                        <p:attrNameLst>
                                          <p:attrName>ppt_x</p:attrName>
                                        </p:attrNameLst>
                                      </p:cBhvr>
                                      <p:tavLst>
                                        <p:tav tm="0">
                                          <p:val>
                                            <p:fltVal val="0.5"/>
                                          </p:val>
                                        </p:tav>
                                        <p:tav tm="100000">
                                          <p:val>
                                            <p:strVal val="#ppt_x"/>
                                          </p:val>
                                        </p:tav>
                                      </p:tavLst>
                                    </p:anim>
                                    <p:anim calcmode="lin" valueType="num">
                                      <p:cBhvr>
                                        <p:cTn id="28" dur="500" fill="hold"/>
                                        <p:tgtEl>
                                          <p:spTgt spid="35"/>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p:cTn id="31" dur="500" fill="hold"/>
                                        <p:tgtEl>
                                          <p:spTgt spid="36"/>
                                        </p:tgtEl>
                                        <p:attrNameLst>
                                          <p:attrName>ppt_w</p:attrName>
                                        </p:attrNameLst>
                                      </p:cBhvr>
                                      <p:tavLst>
                                        <p:tav tm="0">
                                          <p:val>
                                            <p:fltVal val="0"/>
                                          </p:val>
                                        </p:tav>
                                        <p:tav tm="100000">
                                          <p:val>
                                            <p:strVal val="#ppt_w"/>
                                          </p:val>
                                        </p:tav>
                                      </p:tavLst>
                                    </p:anim>
                                    <p:anim calcmode="lin" valueType="num">
                                      <p:cBhvr>
                                        <p:cTn id="32" dur="500" fill="hold"/>
                                        <p:tgtEl>
                                          <p:spTgt spid="36"/>
                                        </p:tgtEl>
                                        <p:attrNameLst>
                                          <p:attrName>ppt_h</p:attrName>
                                        </p:attrNameLst>
                                      </p:cBhvr>
                                      <p:tavLst>
                                        <p:tav tm="0">
                                          <p:val>
                                            <p:fltVal val="0"/>
                                          </p:val>
                                        </p:tav>
                                        <p:tav tm="100000">
                                          <p:val>
                                            <p:strVal val="#ppt_h"/>
                                          </p:val>
                                        </p:tav>
                                      </p:tavLst>
                                    </p:anim>
                                    <p:anim calcmode="lin" valueType="num">
                                      <p:cBhvr>
                                        <p:cTn id="33" dur="500" fill="hold"/>
                                        <p:tgtEl>
                                          <p:spTgt spid="36"/>
                                        </p:tgtEl>
                                        <p:attrNameLst>
                                          <p:attrName>ppt_x</p:attrName>
                                        </p:attrNameLst>
                                      </p:cBhvr>
                                      <p:tavLst>
                                        <p:tav tm="0">
                                          <p:val>
                                            <p:fltVal val="0.5"/>
                                          </p:val>
                                        </p:tav>
                                        <p:tav tm="100000">
                                          <p:val>
                                            <p:strVal val="#ppt_x"/>
                                          </p:val>
                                        </p:tav>
                                      </p:tavLst>
                                    </p:anim>
                                    <p:anim calcmode="lin" valueType="num">
                                      <p:cBhvr>
                                        <p:cTn id="34" dur="500" fill="hold"/>
                                        <p:tgtEl>
                                          <p:spTgt spid="36"/>
                                        </p:tgtEl>
                                        <p:attrNameLst>
                                          <p:attrName>ppt_y</p:attrName>
                                        </p:attrNameLst>
                                      </p:cBhvr>
                                      <p:tavLst>
                                        <p:tav tm="0">
                                          <p:val>
                                            <p:fltVal val="0.5"/>
                                          </p:val>
                                        </p:tav>
                                        <p:tav tm="100000">
                                          <p:val>
                                            <p:strVal val="#ppt_y"/>
                                          </p:val>
                                        </p:tav>
                                      </p:tavLst>
                                    </p:anim>
                                  </p:childTnLst>
                                </p:cTn>
                              </p:par>
                              <p:par>
                                <p:cTn id="35" presetID="23" presetClass="entr" presetSubtype="528"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 calcmode="lin" valueType="num">
                                      <p:cBhvr>
                                        <p:cTn id="39" dur="500" fill="hold"/>
                                        <p:tgtEl>
                                          <p:spTgt spid="37"/>
                                        </p:tgtEl>
                                        <p:attrNameLst>
                                          <p:attrName>ppt_x</p:attrName>
                                        </p:attrNameLst>
                                      </p:cBhvr>
                                      <p:tavLst>
                                        <p:tav tm="0">
                                          <p:val>
                                            <p:fltVal val="0.5"/>
                                          </p:val>
                                        </p:tav>
                                        <p:tav tm="100000">
                                          <p:val>
                                            <p:strVal val="#ppt_x"/>
                                          </p:val>
                                        </p:tav>
                                      </p:tavLst>
                                    </p:anim>
                                    <p:anim calcmode="lin" valueType="num">
                                      <p:cBhvr>
                                        <p:cTn id="40" dur="500" fill="hold"/>
                                        <p:tgtEl>
                                          <p:spTgt spid="37"/>
                                        </p:tgtEl>
                                        <p:attrNameLst>
                                          <p:attrName>ppt_y</p:attrName>
                                        </p:attrNameLst>
                                      </p:cBhvr>
                                      <p:tavLst>
                                        <p:tav tm="0">
                                          <p:val>
                                            <p:fltVal val="0.5"/>
                                          </p:val>
                                        </p:tav>
                                        <p:tav tm="100000">
                                          <p:val>
                                            <p:strVal val="#ppt_y"/>
                                          </p:val>
                                        </p:tav>
                                      </p:tavLst>
                                    </p:anim>
                                  </p:childTnLst>
                                </p:cTn>
                              </p:par>
                              <p:par>
                                <p:cTn id="41" presetID="23" presetClass="entr" presetSubtype="528"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p:cTn id="43" dur="500" fill="hold"/>
                                        <p:tgtEl>
                                          <p:spTgt spid="38"/>
                                        </p:tgtEl>
                                        <p:attrNameLst>
                                          <p:attrName>ppt_w</p:attrName>
                                        </p:attrNameLst>
                                      </p:cBhvr>
                                      <p:tavLst>
                                        <p:tav tm="0">
                                          <p:val>
                                            <p:fltVal val="0"/>
                                          </p:val>
                                        </p:tav>
                                        <p:tav tm="100000">
                                          <p:val>
                                            <p:strVal val="#ppt_w"/>
                                          </p:val>
                                        </p:tav>
                                      </p:tavLst>
                                    </p:anim>
                                    <p:anim calcmode="lin" valueType="num">
                                      <p:cBhvr>
                                        <p:cTn id="44" dur="500" fill="hold"/>
                                        <p:tgtEl>
                                          <p:spTgt spid="38"/>
                                        </p:tgtEl>
                                        <p:attrNameLst>
                                          <p:attrName>ppt_h</p:attrName>
                                        </p:attrNameLst>
                                      </p:cBhvr>
                                      <p:tavLst>
                                        <p:tav tm="0">
                                          <p:val>
                                            <p:fltVal val="0"/>
                                          </p:val>
                                        </p:tav>
                                        <p:tav tm="100000">
                                          <p:val>
                                            <p:strVal val="#ppt_h"/>
                                          </p:val>
                                        </p:tav>
                                      </p:tavLst>
                                    </p:anim>
                                    <p:anim calcmode="lin" valueType="num">
                                      <p:cBhvr>
                                        <p:cTn id="45" dur="500" fill="hold"/>
                                        <p:tgtEl>
                                          <p:spTgt spid="38"/>
                                        </p:tgtEl>
                                        <p:attrNameLst>
                                          <p:attrName>ppt_x</p:attrName>
                                        </p:attrNameLst>
                                      </p:cBhvr>
                                      <p:tavLst>
                                        <p:tav tm="0">
                                          <p:val>
                                            <p:fltVal val="0.5"/>
                                          </p:val>
                                        </p:tav>
                                        <p:tav tm="100000">
                                          <p:val>
                                            <p:strVal val="#ppt_x"/>
                                          </p:val>
                                        </p:tav>
                                      </p:tavLst>
                                    </p:anim>
                                    <p:anim calcmode="lin" valueType="num">
                                      <p:cBhvr>
                                        <p:cTn id="46" dur="500" fill="hold"/>
                                        <p:tgtEl>
                                          <p:spTgt spid="38"/>
                                        </p:tgtEl>
                                        <p:attrNameLst>
                                          <p:attrName>ppt_y</p:attrName>
                                        </p:attrNameLst>
                                      </p:cBhvr>
                                      <p:tavLst>
                                        <p:tav tm="0">
                                          <p:val>
                                            <p:fltVal val="0.5"/>
                                          </p:val>
                                        </p:tav>
                                        <p:tav tm="100000">
                                          <p:val>
                                            <p:strVal val="#ppt_y"/>
                                          </p:val>
                                        </p:tav>
                                      </p:tavLst>
                                    </p:anim>
                                  </p:childTnLst>
                                </p:cTn>
                              </p:par>
                              <p:par>
                                <p:cTn id="47" presetID="23" presetClass="entr" presetSubtype="528"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 calcmode="lin" valueType="num">
                                      <p:cBhvr>
                                        <p:cTn id="51" dur="500" fill="hold"/>
                                        <p:tgtEl>
                                          <p:spTgt spid="39"/>
                                        </p:tgtEl>
                                        <p:attrNameLst>
                                          <p:attrName>ppt_x</p:attrName>
                                        </p:attrNameLst>
                                      </p:cBhvr>
                                      <p:tavLst>
                                        <p:tav tm="0">
                                          <p:val>
                                            <p:fltVal val="0.5"/>
                                          </p:val>
                                        </p:tav>
                                        <p:tav tm="100000">
                                          <p:val>
                                            <p:strVal val="#ppt_x"/>
                                          </p:val>
                                        </p:tav>
                                      </p:tavLst>
                                    </p:anim>
                                    <p:anim calcmode="lin" valueType="num">
                                      <p:cBhvr>
                                        <p:cTn id="52" dur="500" fill="hold"/>
                                        <p:tgtEl>
                                          <p:spTgt spid="39"/>
                                        </p:tgtEl>
                                        <p:attrNameLst>
                                          <p:attrName>ppt_y</p:attrName>
                                        </p:attrNameLst>
                                      </p:cBhvr>
                                      <p:tavLst>
                                        <p:tav tm="0">
                                          <p:val>
                                            <p:fltVal val="0.5"/>
                                          </p:val>
                                        </p:tav>
                                        <p:tav tm="100000">
                                          <p:val>
                                            <p:strVal val="#ppt_y"/>
                                          </p:val>
                                        </p:tav>
                                      </p:tavLst>
                                    </p:anim>
                                  </p:childTnLst>
                                </p:cTn>
                              </p:par>
                              <p:par>
                                <p:cTn id="53" presetID="23" presetClass="entr" presetSubtype="528"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 calcmode="lin" valueType="num">
                                      <p:cBhvr>
                                        <p:cTn id="57" dur="500" fill="hold"/>
                                        <p:tgtEl>
                                          <p:spTgt spid="40"/>
                                        </p:tgtEl>
                                        <p:attrNameLst>
                                          <p:attrName>ppt_x</p:attrName>
                                        </p:attrNameLst>
                                      </p:cBhvr>
                                      <p:tavLst>
                                        <p:tav tm="0">
                                          <p:val>
                                            <p:fltVal val="0.5"/>
                                          </p:val>
                                        </p:tav>
                                        <p:tav tm="100000">
                                          <p:val>
                                            <p:strVal val="#ppt_x"/>
                                          </p:val>
                                        </p:tav>
                                      </p:tavLst>
                                    </p:anim>
                                    <p:anim calcmode="lin" valueType="num">
                                      <p:cBhvr>
                                        <p:cTn id="58" dur="500" fill="hold"/>
                                        <p:tgtEl>
                                          <p:spTgt spid="40"/>
                                        </p:tgtEl>
                                        <p:attrNameLst>
                                          <p:attrName>ppt_y</p:attrName>
                                        </p:attrNameLst>
                                      </p:cBhvr>
                                      <p:tavLst>
                                        <p:tav tm="0">
                                          <p:val>
                                            <p:fltVal val="0.5"/>
                                          </p:val>
                                        </p:tav>
                                        <p:tav tm="100000">
                                          <p:val>
                                            <p:strVal val="#ppt_y"/>
                                          </p:val>
                                        </p:tav>
                                      </p:tavLst>
                                    </p:anim>
                                  </p:childTnLst>
                                </p:cTn>
                              </p:par>
                              <p:par>
                                <p:cTn id="59" presetID="23" presetClass="entr" presetSubtype="528"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p:cTn id="61" dur="500" fill="hold"/>
                                        <p:tgtEl>
                                          <p:spTgt spid="41"/>
                                        </p:tgtEl>
                                        <p:attrNameLst>
                                          <p:attrName>ppt_w</p:attrName>
                                        </p:attrNameLst>
                                      </p:cBhvr>
                                      <p:tavLst>
                                        <p:tav tm="0">
                                          <p:val>
                                            <p:fltVal val="0"/>
                                          </p:val>
                                        </p:tav>
                                        <p:tav tm="100000">
                                          <p:val>
                                            <p:strVal val="#ppt_w"/>
                                          </p:val>
                                        </p:tav>
                                      </p:tavLst>
                                    </p:anim>
                                    <p:anim calcmode="lin" valueType="num">
                                      <p:cBhvr>
                                        <p:cTn id="62" dur="500" fill="hold"/>
                                        <p:tgtEl>
                                          <p:spTgt spid="41"/>
                                        </p:tgtEl>
                                        <p:attrNameLst>
                                          <p:attrName>ppt_h</p:attrName>
                                        </p:attrNameLst>
                                      </p:cBhvr>
                                      <p:tavLst>
                                        <p:tav tm="0">
                                          <p:val>
                                            <p:fltVal val="0"/>
                                          </p:val>
                                        </p:tav>
                                        <p:tav tm="100000">
                                          <p:val>
                                            <p:strVal val="#ppt_h"/>
                                          </p:val>
                                        </p:tav>
                                      </p:tavLst>
                                    </p:anim>
                                    <p:anim calcmode="lin" valueType="num">
                                      <p:cBhvr>
                                        <p:cTn id="63" dur="500" fill="hold"/>
                                        <p:tgtEl>
                                          <p:spTgt spid="41"/>
                                        </p:tgtEl>
                                        <p:attrNameLst>
                                          <p:attrName>ppt_x</p:attrName>
                                        </p:attrNameLst>
                                      </p:cBhvr>
                                      <p:tavLst>
                                        <p:tav tm="0">
                                          <p:val>
                                            <p:fltVal val="0.5"/>
                                          </p:val>
                                        </p:tav>
                                        <p:tav tm="100000">
                                          <p:val>
                                            <p:strVal val="#ppt_x"/>
                                          </p:val>
                                        </p:tav>
                                      </p:tavLst>
                                    </p:anim>
                                    <p:anim calcmode="lin" valueType="num">
                                      <p:cBhvr>
                                        <p:cTn id="64" dur="500" fill="hold"/>
                                        <p:tgtEl>
                                          <p:spTgt spid="41"/>
                                        </p:tgtEl>
                                        <p:attrNameLst>
                                          <p:attrName>ppt_y</p:attrName>
                                        </p:attrNameLst>
                                      </p:cBhvr>
                                      <p:tavLst>
                                        <p:tav tm="0">
                                          <p:val>
                                            <p:fltVal val="0.5"/>
                                          </p:val>
                                        </p:tav>
                                        <p:tav tm="100000">
                                          <p:val>
                                            <p:strVal val="#ppt_y"/>
                                          </p:val>
                                        </p:tav>
                                      </p:tavLst>
                                    </p:anim>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52"/>
                                        </p:tgtEl>
                                        <p:attrNameLst>
                                          <p:attrName>style.visibility</p:attrName>
                                        </p:attrNameLst>
                                      </p:cBhvr>
                                      <p:to>
                                        <p:strVal val="visible"/>
                                      </p:to>
                                    </p:set>
                                    <p:anim calcmode="lin" valueType="num">
                                      <p:cBhvr>
                                        <p:cTn id="68" dur="500" fill="hold"/>
                                        <p:tgtEl>
                                          <p:spTgt spid="52"/>
                                        </p:tgtEl>
                                        <p:attrNameLst>
                                          <p:attrName>ppt_w</p:attrName>
                                        </p:attrNameLst>
                                      </p:cBhvr>
                                      <p:tavLst>
                                        <p:tav tm="0">
                                          <p:val>
                                            <p:fltVal val="0"/>
                                          </p:val>
                                        </p:tav>
                                        <p:tav tm="100000">
                                          <p:val>
                                            <p:strVal val="#ppt_w"/>
                                          </p:val>
                                        </p:tav>
                                      </p:tavLst>
                                    </p:anim>
                                    <p:anim calcmode="lin" valueType="num">
                                      <p:cBhvr>
                                        <p:cTn id="69" dur="500" fill="hold"/>
                                        <p:tgtEl>
                                          <p:spTgt spid="52"/>
                                        </p:tgtEl>
                                        <p:attrNameLst>
                                          <p:attrName>ppt_h</p:attrName>
                                        </p:attrNameLst>
                                      </p:cBhvr>
                                      <p:tavLst>
                                        <p:tav tm="0">
                                          <p:val>
                                            <p:fltVal val="0"/>
                                          </p:val>
                                        </p:tav>
                                        <p:tav tm="100000">
                                          <p:val>
                                            <p:strVal val="#ppt_h"/>
                                          </p:val>
                                        </p:tav>
                                      </p:tavLst>
                                    </p:anim>
                                    <p:animEffect>
                                      <p:cBhvr>
                                        <p:cTn id="70" dur="500"/>
                                        <p:tgtEl>
                                          <p:spTgt spid="52"/>
                                        </p:tgtEl>
                                      </p:cBhvr>
                                    </p:animEffect>
                                  </p:childTnLst>
                                </p:cTn>
                              </p:par>
                            </p:childTnLst>
                          </p:cTn>
                        </p:par>
                        <p:par>
                          <p:cTn id="71" fill="hold">
                            <p:stCondLst>
                              <p:cond delay="1000"/>
                            </p:stCondLst>
                            <p:childTnLst>
                              <p:par>
                                <p:cTn id="72" presetID="22" presetClass="entr" presetSubtype="8" fill="hold" grpId="0" nodeType="afterEffect">
                                  <p:stCondLst>
                                    <p:cond delay="0"/>
                                  </p:stCondLst>
                                  <p:childTnLst>
                                    <p:set>
                                      <p:cBhvr>
                                        <p:cTn id="73" dur="1" fill="hold">
                                          <p:stCondLst>
                                            <p:cond delay="0"/>
                                          </p:stCondLst>
                                        </p:cTn>
                                        <p:tgtEl>
                                          <p:spTgt spid="47"/>
                                        </p:tgtEl>
                                        <p:attrNameLst>
                                          <p:attrName>style.visibility</p:attrName>
                                        </p:attrNameLst>
                                      </p:cBhvr>
                                      <p:to>
                                        <p:strVal val="visible"/>
                                      </p:to>
                                    </p:set>
                                    <p:animEffect>
                                      <p:cBhvr>
                                        <p:cTn id="74" dur="500"/>
                                        <p:tgtEl>
                                          <p:spTgt spid="47"/>
                                        </p:tgtEl>
                                      </p:cBhvr>
                                    </p:animEffect>
                                  </p:childTnLst>
                                </p:cTn>
                              </p:par>
                            </p:childTnLst>
                          </p:cTn>
                        </p:par>
                        <p:par>
                          <p:cTn id="75" fill="hold">
                            <p:stCondLst>
                              <p:cond delay="1500"/>
                            </p:stCondLst>
                            <p:childTnLst>
                              <p:par>
                                <p:cTn id="76" presetID="42" presetClass="entr" presetSubtype="0" fill="hold" grpId="0" nodeType="afterEffect">
                                  <p:stCondLst>
                                    <p:cond delay="0"/>
                                  </p:stCondLst>
                                  <p:childTnLst>
                                    <p:set>
                                      <p:cBhvr>
                                        <p:cTn id="77" dur="1" fill="hold">
                                          <p:stCondLst>
                                            <p:cond delay="0"/>
                                          </p:stCondLst>
                                        </p:cTn>
                                        <p:tgtEl>
                                          <p:spTgt spid="42"/>
                                        </p:tgtEl>
                                        <p:attrNameLst>
                                          <p:attrName>style.visibility</p:attrName>
                                        </p:attrNameLst>
                                      </p:cBhvr>
                                      <p:to>
                                        <p:strVal val="visible"/>
                                      </p:to>
                                    </p:set>
                                    <p:animEffect>
                                      <p:cBhvr>
                                        <p:cTn id="78" dur="1000"/>
                                        <p:tgtEl>
                                          <p:spTgt spid="42"/>
                                        </p:tgtEl>
                                      </p:cBhvr>
                                    </p:animEffect>
                                    <p:anim calcmode="lin" valueType="num">
                                      <p:cBhvr>
                                        <p:cTn id="79" dur="1000" fill="hold"/>
                                        <p:tgtEl>
                                          <p:spTgt spid="42"/>
                                        </p:tgtEl>
                                        <p:attrNameLst>
                                          <p:attrName>ppt_x</p:attrName>
                                        </p:attrNameLst>
                                      </p:cBhvr>
                                      <p:tavLst>
                                        <p:tav tm="0">
                                          <p:val>
                                            <p:strVal val="#ppt_x"/>
                                          </p:val>
                                        </p:tav>
                                        <p:tav tm="100000">
                                          <p:val>
                                            <p:strVal val="#ppt_x"/>
                                          </p:val>
                                        </p:tav>
                                      </p:tavLst>
                                    </p:anim>
                                    <p:anim calcmode="lin" valueType="num">
                                      <p:cBhvr>
                                        <p:cTn id="80" dur="1000" fill="hold"/>
                                        <p:tgtEl>
                                          <p:spTgt spid="42"/>
                                        </p:tgtEl>
                                        <p:attrNameLst>
                                          <p:attrName>ppt_y</p:attrName>
                                        </p:attrNameLst>
                                      </p:cBhvr>
                                      <p:tavLst>
                                        <p:tav tm="0">
                                          <p:val>
                                            <p:strVal val="#ppt_y+.1"/>
                                          </p:val>
                                        </p:tav>
                                        <p:tav tm="100000">
                                          <p:val>
                                            <p:strVal val="#ppt_y"/>
                                          </p:val>
                                        </p:tav>
                                      </p:tavLst>
                                    </p:anim>
                                  </p:childTnLst>
                                </p:cTn>
                              </p:par>
                            </p:childTnLst>
                          </p:cTn>
                        </p:par>
                        <p:par>
                          <p:cTn id="81" fill="hold">
                            <p:stCondLst>
                              <p:cond delay="2500"/>
                            </p:stCondLst>
                            <p:childTnLst>
                              <p:par>
                                <p:cTn id="82" presetID="22" presetClass="entr" presetSubtype="8" fill="hold" grpId="0" nodeType="afterEffect">
                                  <p:stCondLst>
                                    <p:cond delay="0"/>
                                  </p:stCondLst>
                                  <p:childTnLst>
                                    <p:set>
                                      <p:cBhvr>
                                        <p:cTn id="83" dur="1" fill="hold">
                                          <p:stCondLst>
                                            <p:cond delay="0"/>
                                          </p:stCondLst>
                                        </p:cTn>
                                        <p:tgtEl>
                                          <p:spTgt spid="48"/>
                                        </p:tgtEl>
                                        <p:attrNameLst>
                                          <p:attrName>style.visibility</p:attrName>
                                        </p:attrNameLst>
                                      </p:cBhvr>
                                      <p:to>
                                        <p:strVal val="visible"/>
                                      </p:to>
                                    </p:set>
                                    <p:animEffect>
                                      <p:cBhvr>
                                        <p:cTn id="84" dur="500"/>
                                        <p:tgtEl>
                                          <p:spTgt spid="48"/>
                                        </p:tgtEl>
                                      </p:cBhvr>
                                    </p:animEffect>
                                  </p:childTnLst>
                                </p:cTn>
                              </p:par>
                            </p:childTnLst>
                          </p:cTn>
                        </p:par>
                        <p:par>
                          <p:cTn id="85" fill="hold">
                            <p:stCondLst>
                              <p:cond delay="3000"/>
                            </p:stCondLst>
                            <p:childTnLst>
                              <p:par>
                                <p:cTn id="86" presetID="42" presetClass="entr" presetSubtype="0" fill="hold" grpId="0" nodeType="afterEffect">
                                  <p:stCondLst>
                                    <p:cond delay="0"/>
                                  </p:stCondLst>
                                  <p:childTnLst>
                                    <p:set>
                                      <p:cBhvr>
                                        <p:cTn id="87" dur="1" fill="hold">
                                          <p:stCondLst>
                                            <p:cond delay="0"/>
                                          </p:stCondLst>
                                        </p:cTn>
                                        <p:tgtEl>
                                          <p:spTgt spid="43"/>
                                        </p:tgtEl>
                                        <p:attrNameLst>
                                          <p:attrName>style.visibility</p:attrName>
                                        </p:attrNameLst>
                                      </p:cBhvr>
                                      <p:to>
                                        <p:strVal val="visible"/>
                                      </p:to>
                                    </p:set>
                                    <p:animEffect>
                                      <p:cBhvr>
                                        <p:cTn id="88" dur="1000"/>
                                        <p:tgtEl>
                                          <p:spTgt spid="43"/>
                                        </p:tgtEl>
                                      </p:cBhvr>
                                    </p:animEffect>
                                    <p:anim calcmode="lin" valueType="num">
                                      <p:cBhvr>
                                        <p:cTn id="89" dur="1000" fill="hold"/>
                                        <p:tgtEl>
                                          <p:spTgt spid="43"/>
                                        </p:tgtEl>
                                        <p:attrNameLst>
                                          <p:attrName>ppt_x</p:attrName>
                                        </p:attrNameLst>
                                      </p:cBhvr>
                                      <p:tavLst>
                                        <p:tav tm="0">
                                          <p:val>
                                            <p:strVal val="#ppt_x"/>
                                          </p:val>
                                        </p:tav>
                                        <p:tav tm="100000">
                                          <p:val>
                                            <p:strVal val="#ppt_x"/>
                                          </p:val>
                                        </p:tav>
                                      </p:tavLst>
                                    </p:anim>
                                    <p:anim calcmode="lin" valueType="num">
                                      <p:cBhvr>
                                        <p:cTn id="90" dur="1000" fill="hold"/>
                                        <p:tgtEl>
                                          <p:spTgt spid="43"/>
                                        </p:tgtEl>
                                        <p:attrNameLst>
                                          <p:attrName>ppt_y</p:attrName>
                                        </p:attrNameLst>
                                      </p:cBhvr>
                                      <p:tavLst>
                                        <p:tav tm="0">
                                          <p:val>
                                            <p:strVal val="#ppt_y+.1"/>
                                          </p:val>
                                        </p:tav>
                                        <p:tav tm="100000">
                                          <p:val>
                                            <p:strVal val="#ppt_y"/>
                                          </p:val>
                                        </p:tav>
                                      </p:tavLst>
                                    </p:anim>
                                  </p:childTnLst>
                                </p:cTn>
                              </p:par>
                            </p:childTnLst>
                          </p:cTn>
                        </p:par>
                        <p:par>
                          <p:cTn id="91" fill="hold">
                            <p:stCondLst>
                              <p:cond delay="4000"/>
                            </p:stCondLst>
                            <p:childTnLst>
                              <p:par>
                                <p:cTn id="92" presetID="22" presetClass="entr" presetSubtype="8" fill="hold" grpId="0" nodeType="afterEffect">
                                  <p:stCondLst>
                                    <p:cond delay="0"/>
                                  </p:stCondLst>
                                  <p:childTnLst>
                                    <p:set>
                                      <p:cBhvr>
                                        <p:cTn id="93" dur="1" fill="hold">
                                          <p:stCondLst>
                                            <p:cond delay="0"/>
                                          </p:stCondLst>
                                        </p:cTn>
                                        <p:tgtEl>
                                          <p:spTgt spid="49"/>
                                        </p:tgtEl>
                                        <p:attrNameLst>
                                          <p:attrName>style.visibility</p:attrName>
                                        </p:attrNameLst>
                                      </p:cBhvr>
                                      <p:to>
                                        <p:strVal val="visible"/>
                                      </p:to>
                                    </p:set>
                                    <p:animEffect>
                                      <p:cBhvr>
                                        <p:cTn id="94" dur="500"/>
                                        <p:tgtEl>
                                          <p:spTgt spid="49"/>
                                        </p:tgtEl>
                                      </p:cBhvr>
                                    </p:animEffect>
                                  </p:childTnLst>
                                </p:cTn>
                              </p:par>
                            </p:childTnLst>
                          </p:cTn>
                        </p:par>
                        <p:par>
                          <p:cTn id="95" fill="hold">
                            <p:stCondLst>
                              <p:cond delay="4500"/>
                            </p:stCondLst>
                            <p:childTnLst>
                              <p:par>
                                <p:cTn id="96" presetID="42" presetClass="entr" presetSubtype="0" fill="hold" grpId="0" nodeType="afterEffect">
                                  <p:stCondLst>
                                    <p:cond delay="0"/>
                                  </p:stCondLst>
                                  <p:childTnLst>
                                    <p:set>
                                      <p:cBhvr>
                                        <p:cTn id="97" dur="1" fill="hold">
                                          <p:stCondLst>
                                            <p:cond delay="0"/>
                                          </p:stCondLst>
                                        </p:cTn>
                                        <p:tgtEl>
                                          <p:spTgt spid="44"/>
                                        </p:tgtEl>
                                        <p:attrNameLst>
                                          <p:attrName>style.visibility</p:attrName>
                                        </p:attrNameLst>
                                      </p:cBhvr>
                                      <p:to>
                                        <p:strVal val="visible"/>
                                      </p:to>
                                    </p:set>
                                    <p:animEffect>
                                      <p:cBhvr>
                                        <p:cTn id="98" dur="1000"/>
                                        <p:tgtEl>
                                          <p:spTgt spid="44"/>
                                        </p:tgtEl>
                                      </p:cBhvr>
                                    </p:animEffect>
                                    <p:anim calcmode="lin" valueType="num">
                                      <p:cBhvr>
                                        <p:cTn id="99" dur="1000" fill="hold"/>
                                        <p:tgtEl>
                                          <p:spTgt spid="44"/>
                                        </p:tgtEl>
                                        <p:attrNameLst>
                                          <p:attrName>ppt_x</p:attrName>
                                        </p:attrNameLst>
                                      </p:cBhvr>
                                      <p:tavLst>
                                        <p:tav tm="0">
                                          <p:val>
                                            <p:strVal val="#ppt_x"/>
                                          </p:val>
                                        </p:tav>
                                        <p:tav tm="100000">
                                          <p:val>
                                            <p:strVal val="#ppt_x"/>
                                          </p:val>
                                        </p:tav>
                                      </p:tavLst>
                                    </p:anim>
                                    <p:anim calcmode="lin" valueType="num">
                                      <p:cBhvr>
                                        <p:cTn id="100" dur="1000" fill="hold"/>
                                        <p:tgtEl>
                                          <p:spTgt spid="44"/>
                                        </p:tgtEl>
                                        <p:attrNameLst>
                                          <p:attrName>ppt_y</p:attrName>
                                        </p:attrNameLst>
                                      </p:cBhvr>
                                      <p:tavLst>
                                        <p:tav tm="0">
                                          <p:val>
                                            <p:strVal val="#ppt_y+.1"/>
                                          </p:val>
                                        </p:tav>
                                        <p:tav tm="100000">
                                          <p:val>
                                            <p:strVal val="#ppt_y"/>
                                          </p:val>
                                        </p:tav>
                                      </p:tavLst>
                                    </p:anim>
                                  </p:childTnLst>
                                </p:cTn>
                              </p:par>
                            </p:childTnLst>
                          </p:cTn>
                        </p:par>
                        <p:par>
                          <p:cTn id="101" fill="hold">
                            <p:stCondLst>
                              <p:cond delay="5500"/>
                            </p:stCondLst>
                            <p:childTnLst>
                              <p:par>
                                <p:cTn id="102" presetID="22" presetClass="entr" presetSubtype="8" fill="hold" grpId="0" nodeType="afterEffect">
                                  <p:stCondLst>
                                    <p:cond delay="0"/>
                                  </p:stCondLst>
                                  <p:childTnLst>
                                    <p:set>
                                      <p:cBhvr>
                                        <p:cTn id="103" dur="1" fill="hold">
                                          <p:stCondLst>
                                            <p:cond delay="0"/>
                                          </p:stCondLst>
                                        </p:cTn>
                                        <p:tgtEl>
                                          <p:spTgt spid="50"/>
                                        </p:tgtEl>
                                        <p:attrNameLst>
                                          <p:attrName>style.visibility</p:attrName>
                                        </p:attrNameLst>
                                      </p:cBhvr>
                                      <p:to>
                                        <p:strVal val="visible"/>
                                      </p:to>
                                    </p:set>
                                    <p:animEffect>
                                      <p:cBhvr>
                                        <p:cTn id="104" dur="500"/>
                                        <p:tgtEl>
                                          <p:spTgt spid="50"/>
                                        </p:tgtEl>
                                      </p:cBhvr>
                                    </p:animEffect>
                                  </p:childTnLst>
                                </p:cTn>
                              </p:par>
                            </p:childTnLst>
                          </p:cTn>
                        </p:par>
                        <p:par>
                          <p:cTn id="105" fill="hold">
                            <p:stCondLst>
                              <p:cond delay="6000"/>
                            </p:stCondLst>
                            <p:childTnLst>
                              <p:par>
                                <p:cTn id="106" presetID="42" presetClass="entr" presetSubtype="0" fill="hold" grpId="0" nodeType="afterEffect">
                                  <p:stCondLst>
                                    <p:cond delay="0"/>
                                  </p:stCondLst>
                                  <p:childTnLst>
                                    <p:set>
                                      <p:cBhvr>
                                        <p:cTn id="107" dur="1" fill="hold">
                                          <p:stCondLst>
                                            <p:cond delay="0"/>
                                          </p:stCondLst>
                                        </p:cTn>
                                        <p:tgtEl>
                                          <p:spTgt spid="45"/>
                                        </p:tgtEl>
                                        <p:attrNameLst>
                                          <p:attrName>style.visibility</p:attrName>
                                        </p:attrNameLst>
                                      </p:cBhvr>
                                      <p:to>
                                        <p:strVal val="visible"/>
                                      </p:to>
                                    </p:set>
                                    <p:animEffect>
                                      <p:cBhvr>
                                        <p:cTn id="108" dur="1000"/>
                                        <p:tgtEl>
                                          <p:spTgt spid="45"/>
                                        </p:tgtEl>
                                      </p:cBhvr>
                                    </p:animEffect>
                                    <p:anim calcmode="lin" valueType="num">
                                      <p:cBhvr>
                                        <p:cTn id="109" dur="1000" fill="hold"/>
                                        <p:tgtEl>
                                          <p:spTgt spid="45"/>
                                        </p:tgtEl>
                                        <p:attrNameLst>
                                          <p:attrName>ppt_x</p:attrName>
                                        </p:attrNameLst>
                                      </p:cBhvr>
                                      <p:tavLst>
                                        <p:tav tm="0">
                                          <p:val>
                                            <p:strVal val="#ppt_x"/>
                                          </p:val>
                                        </p:tav>
                                        <p:tav tm="100000">
                                          <p:val>
                                            <p:strVal val="#ppt_x"/>
                                          </p:val>
                                        </p:tav>
                                      </p:tavLst>
                                    </p:anim>
                                    <p:anim calcmode="lin" valueType="num">
                                      <p:cBhvr>
                                        <p:cTn id="110" dur="1000" fill="hold"/>
                                        <p:tgtEl>
                                          <p:spTgt spid="45"/>
                                        </p:tgtEl>
                                        <p:attrNameLst>
                                          <p:attrName>ppt_y</p:attrName>
                                        </p:attrNameLst>
                                      </p:cBhvr>
                                      <p:tavLst>
                                        <p:tav tm="0">
                                          <p:val>
                                            <p:strVal val="#ppt_y+.1"/>
                                          </p:val>
                                        </p:tav>
                                        <p:tav tm="100000">
                                          <p:val>
                                            <p:strVal val="#ppt_y"/>
                                          </p:val>
                                        </p:tav>
                                      </p:tavLst>
                                    </p:anim>
                                  </p:childTnLst>
                                </p:cTn>
                              </p:par>
                            </p:childTnLst>
                          </p:cTn>
                        </p:par>
                        <p:par>
                          <p:cTn id="111" fill="hold">
                            <p:stCondLst>
                              <p:cond delay="7000"/>
                            </p:stCondLst>
                            <p:childTnLst>
                              <p:par>
                                <p:cTn id="112" presetID="22" presetClass="entr" presetSubtype="8" fill="hold" grpId="0" nodeType="afterEffect">
                                  <p:stCondLst>
                                    <p:cond delay="0"/>
                                  </p:stCondLst>
                                  <p:childTnLst>
                                    <p:set>
                                      <p:cBhvr>
                                        <p:cTn id="113" dur="1" fill="hold">
                                          <p:stCondLst>
                                            <p:cond delay="0"/>
                                          </p:stCondLst>
                                        </p:cTn>
                                        <p:tgtEl>
                                          <p:spTgt spid="51"/>
                                        </p:tgtEl>
                                        <p:attrNameLst>
                                          <p:attrName>style.visibility</p:attrName>
                                        </p:attrNameLst>
                                      </p:cBhvr>
                                      <p:to>
                                        <p:strVal val="visible"/>
                                      </p:to>
                                    </p:set>
                                    <p:animEffect>
                                      <p:cBhvr>
                                        <p:cTn id="114" dur="500"/>
                                        <p:tgtEl>
                                          <p:spTgt spid="51"/>
                                        </p:tgtEl>
                                      </p:cBhvr>
                                    </p:animEffect>
                                  </p:childTnLst>
                                </p:cTn>
                              </p:par>
                            </p:childTnLst>
                          </p:cTn>
                        </p:par>
                        <p:par>
                          <p:cTn id="115" fill="hold">
                            <p:stCondLst>
                              <p:cond delay="7500"/>
                            </p:stCondLst>
                            <p:childTnLst>
                              <p:par>
                                <p:cTn id="116" presetID="42" presetClass="entr" presetSubtype="0" fill="hold" grpId="0" nodeType="afterEffect">
                                  <p:stCondLst>
                                    <p:cond delay="0"/>
                                  </p:stCondLst>
                                  <p:childTnLst>
                                    <p:set>
                                      <p:cBhvr>
                                        <p:cTn id="117" dur="1" fill="hold">
                                          <p:stCondLst>
                                            <p:cond delay="0"/>
                                          </p:stCondLst>
                                        </p:cTn>
                                        <p:tgtEl>
                                          <p:spTgt spid="46"/>
                                        </p:tgtEl>
                                        <p:attrNameLst>
                                          <p:attrName>style.visibility</p:attrName>
                                        </p:attrNameLst>
                                      </p:cBhvr>
                                      <p:to>
                                        <p:strVal val="visible"/>
                                      </p:to>
                                    </p:set>
                                    <p:animEffect>
                                      <p:cBhvr>
                                        <p:cTn id="118" dur="1000"/>
                                        <p:tgtEl>
                                          <p:spTgt spid="46"/>
                                        </p:tgtEl>
                                      </p:cBhvr>
                                    </p:animEffect>
                                    <p:anim calcmode="lin" valueType="num">
                                      <p:cBhvr>
                                        <p:cTn id="119" dur="1000" fill="hold"/>
                                        <p:tgtEl>
                                          <p:spTgt spid="46"/>
                                        </p:tgtEl>
                                        <p:attrNameLst>
                                          <p:attrName>ppt_x</p:attrName>
                                        </p:attrNameLst>
                                      </p:cBhvr>
                                      <p:tavLst>
                                        <p:tav tm="0">
                                          <p:val>
                                            <p:strVal val="#ppt_x"/>
                                          </p:val>
                                        </p:tav>
                                        <p:tav tm="100000">
                                          <p:val>
                                            <p:strVal val="#ppt_x"/>
                                          </p:val>
                                        </p:tav>
                                      </p:tavLst>
                                    </p:anim>
                                    <p:anim calcmode="lin" valueType="num">
                                      <p:cBhvr>
                                        <p:cTn id="12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autoUpdateAnimBg="0"/>
      <p:bldP spid="33" grpId="0" bldLvl="0" animBg="1" autoUpdateAnimBg="0"/>
      <p:bldP spid="34" grpId="0" bldLvl="0" animBg="1" autoUpdateAnimBg="0"/>
      <p:bldP spid="35" grpId="0" bldLvl="0" animBg="1" autoUpdateAnimBg="0"/>
      <p:bldP spid="36" grpId="0" bldLvl="0" animBg="1" autoUpdateAnimBg="0"/>
      <p:bldP spid="37" grpId="0" bldLvl="0" autoUpdateAnimBg="0"/>
      <p:bldP spid="38" grpId="0" bldLvl="0" autoUpdateAnimBg="0"/>
      <p:bldP spid="39" grpId="0" bldLvl="0" autoUpdateAnimBg="0"/>
      <p:bldP spid="40" grpId="0" bldLvl="0" autoUpdateAnimBg="0"/>
      <p:bldP spid="41" grpId="0" bldLvl="0" autoUpdateAnimBg="0"/>
      <p:bldP spid="42" grpId="0" bldLvl="0" autoUpdateAnimBg="0"/>
      <p:bldP spid="43" grpId="0" bldLvl="0" autoUpdateAnimBg="0"/>
      <p:bldP spid="44" grpId="0" bldLvl="0" autoUpdateAnimBg="0"/>
      <p:bldP spid="45" grpId="0" bldLvl="0" autoUpdateAnimBg="0"/>
      <p:bldP spid="46" grpId="0" bldLvl="0" autoUpdateAnimBg="0"/>
      <p:bldP spid="47" grpId="0" bldLvl="0" autoUpdateAnimBg="0"/>
      <p:bldP spid="48" grpId="0" bldLvl="0" autoUpdateAnimBg="0"/>
      <p:bldP spid="49" grpId="0" bldLvl="0" autoUpdateAnimBg="0"/>
      <p:bldP spid="50" grpId="0" bldLvl="0" autoUpdateAnimBg="0"/>
      <p:bldP spid="51" grpId="0" bldLvl="0" autoUpdateAnimBg="0"/>
      <p:bldP spid="52"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4|1.5|1.4"/>
</p:tagLst>
</file>

<file path=ppt/tags/tag2.xml><?xml version="1.0" encoding="utf-8"?>
<p:tagLst xmlns:a="http://schemas.openxmlformats.org/drawingml/2006/main" xmlns:r="http://schemas.openxmlformats.org/officeDocument/2006/relationships" xmlns:p="http://schemas.openxmlformats.org/presentationml/2006/main">
  <p:tag name="TİMİNG" val="|1.4|1.5|1.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自定义 302">
      <a:dk1>
        <a:sysClr val="windowText" lastClr="000000"/>
      </a:dk1>
      <a:lt1>
        <a:sysClr val="window" lastClr="FFFFFF"/>
      </a:lt1>
      <a:dk2>
        <a:srgbClr val="44546A"/>
      </a:dk2>
      <a:lt2>
        <a:srgbClr val="E7E6E6"/>
      </a:lt2>
      <a:accent1>
        <a:srgbClr val="167DA8"/>
      </a:accent1>
      <a:accent2>
        <a:srgbClr val="30B9C3"/>
      </a:accent2>
      <a:accent3>
        <a:srgbClr val="167DA8"/>
      </a:accent3>
      <a:accent4>
        <a:srgbClr val="30B9C3"/>
      </a:accent4>
      <a:accent5>
        <a:srgbClr val="167DA8"/>
      </a:accent5>
      <a:accent6>
        <a:srgbClr val="30B9C3"/>
      </a:accent6>
      <a:hlink>
        <a:srgbClr val="167DA8"/>
      </a:hlink>
      <a:folHlink>
        <a:srgbClr val="30B9C3"/>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第一PPT，www.1ppt.com">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第一PPT，www.1ppt.com​">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Temp">
      <a:majorFont>
        <a:latin typeface="SF Orson Casual Heavy"/>
        <a:ea typeface="幼圆"/>
        <a:cs typeface=""/>
      </a:majorFont>
      <a:minorFont>
        <a:latin typeface="SF Orson Casual Heavy"/>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1_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Arial Unicode MS"/>
        <a:ea typeface="幼圆"/>
        <a:cs typeface=""/>
      </a:majorFont>
      <a:minorFont>
        <a:latin typeface="Arial Unicode MS"/>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3_第一PPT，www.1ppt.com">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4_第一PPT，www.1ppt.com">
  <a:themeElements>
    <a:clrScheme name="自定义 24">
      <a:dk1>
        <a:srgbClr val="FFFFFF"/>
      </a:dk1>
      <a:lt1>
        <a:srgbClr val="FFFFFF"/>
      </a:lt1>
      <a:dk2>
        <a:srgbClr val="0070C0"/>
      </a:dk2>
      <a:lt2>
        <a:srgbClr val="FFC000"/>
      </a:lt2>
      <a:accent1>
        <a:srgbClr val="FFC000"/>
      </a:accent1>
      <a:accent2>
        <a:srgbClr val="0070C0"/>
      </a:accent2>
      <a:accent3>
        <a:srgbClr val="FFFFFF"/>
      </a:accent3>
      <a:accent4>
        <a:srgbClr val="7F7F7F"/>
      </a:accent4>
      <a:accent5>
        <a:srgbClr val="A5A5A5"/>
      </a:accent5>
      <a:accent6>
        <a:srgbClr val="7F7F7F"/>
      </a:accent6>
      <a:hlink>
        <a:srgbClr val="7F7F7F"/>
      </a:hlink>
      <a:folHlink>
        <a:srgbClr val="8E8E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4112</Words>
  <Application>Microsoft Office PowerPoint</Application>
  <PresentationFormat>自定义</PresentationFormat>
  <Paragraphs>430</Paragraphs>
  <Slides>27</Slides>
  <Notes>24</Notes>
  <HiddenSlides>0</HiddenSlides>
  <MMClips>0</MMClips>
  <ScaleCrop>false</ScaleCrop>
  <HeadingPairs>
    <vt:vector size="4" baseType="variant">
      <vt:variant>
        <vt:lpstr>主题</vt:lpstr>
      </vt:variant>
      <vt:variant>
        <vt:i4>7</vt:i4>
      </vt:variant>
      <vt:variant>
        <vt:lpstr>幻灯片标题</vt:lpstr>
      </vt:variant>
      <vt:variant>
        <vt:i4>27</vt:i4>
      </vt:variant>
    </vt:vector>
  </HeadingPairs>
  <TitlesOfParts>
    <vt:vector size="34" baseType="lpstr">
      <vt:lpstr>Office 主题</vt:lpstr>
      <vt:lpstr>第一PPT，www.1ppt.com</vt:lpstr>
      <vt:lpstr>2_第一PPT，www.1ppt.com</vt:lpstr>
      <vt:lpstr>第一PPT，www.1ppt.com​</vt:lpstr>
      <vt:lpstr>1_第一PPT，www.1ppt.com</vt:lpstr>
      <vt:lpstr>3_第一PPT，www.1ppt.com</vt:lpstr>
      <vt:lpstr>4_第一PPT，www.1ppt.com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XT365</cp:lastModifiedBy>
  <cp:revision>8</cp:revision>
  <dcterms:created xsi:type="dcterms:W3CDTF">2017-10-30T11:16:00Z</dcterms:created>
  <dcterms:modified xsi:type="dcterms:W3CDTF">2017-10-31T02:53:35Z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