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notesMasterIdLst>
    <p:notesMasterId r:id="rId19"/>
  </p:notesMasterIdLst>
  <p:sldIdLst>
    <p:sldId id="281" r:id="rId3"/>
    <p:sldId id="284" r:id="rId4"/>
    <p:sldId id="289" r:id="rId5"/>
    <p:sldId id="296" r:id="rId6"/>
    <p:sldId id="298" r:id="rId7"/>
    <p:sldId id="297" r:id="rId8"/>
    <p:sldId id="302" r:id="rId9"/>
    <p:sldId id="288" r:id="rId10"/>
    <p:sldId id="303" r:id="rId11"/>
    <p:sldId id="304" r:id="rId12"/>
    <p:sldId id="307" r:id="rId13"/>
    <p:sldId id="308" r:id="rId14"/>
    <p:sldId id="309" r:id="rId15"/>
    <p:sldId id="310" r:id="rId16"/>
    <p:sldId id="311" r:id="rId17"/>
    <p:sldId id="28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C438C0-645F-BF06-9A61-CD846E40353A}" v="369" dt="2022-03-02T06:37:31.722"/>
    <p1510:client id="{479F6224-0FB6-A2C7-7490-CF612C5B847D}" v="173" dt="2022-03-02T11:26:27.574"/>
    <p1510:client id="{500B3512-0645-A9EC-A8B7-14C8A17E00CA}" v="446" dt="2022-03-02T20:12:57.907"/>
    <p1510:client id="{76968FC6-C3B6-F7B0-79B6-051E6759A5F5}" v="215" dt="2022-03-02T07:02:11.844"/>
    <p1510:client id="{98BE45AF-02D8-4572-9012-DF632C3183AB}" v="324" dt="2021-12-14T13:56:33.216"/>
    <p1510:client id="{9C7FA3EE-4570-FC82-1519-EA7CF36BFD37}" v="1045" dt="2022-03-03T00:31:25.856"/>
    <p1510:client id="{A3C424CB-9613-512A-CC47-0B666CEBB9F5}" v="5" dt="2022-03-02T14:53:54.475"/>
    <p1510:client id="{FEAD4E52-4457-755A-1D3C-BC0CEEDEEF0D}" v="263" dt="2022-03-02T23:17:43.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Toole, Paddy" userId="S::potoole@ic.ac.uk::b66ecc98-eaf1-4150-835f-9fb8412d8417" providerId="AD" clId="Web-{9C7FA3EE-4570-FC82-1519-EA7CF36BFD37}"/>
    <pc:docChg chg="addSld delSld modSld">
      <pc:chgData name="O'Toole, Paddy" userId="S::potoole@ic.ac.uk::b66ecc98-eaf1-4150-835f-9fb8412d8417" providerId="AD" clId="Web-{9C7FA3EE-4570-FC82-1519-EA7CF36BFD37}" dt="2022-03-03T00:31:24.184" v="1245" actId="20577"/>
      <pc:docMkLst>
        <pc:docMk/>
      </pc:docMkLst>
      <pc:sldChg chg="del">
        <pc:chgData name="O'Toole, Paddy" userId="S::potoole@ic.ac.uk::b66ecc98-eaf1-4150-835f-9fb8412d8417" providerId="AD" clId="Web-{9C7FA3EE-4570-FC82-1519-EA7CF36BFD37}" dt="2022-03-03T00:08:56.521" v="1005"/>
        <pc:sldMkLst>
          <pc:docMk/>
          <pc:sldMk cId="269384068" sldId="277"/>
        </pc:sldMkLst>
      </pc:sldChg>
      <pc:sldChg chg="modSp">
        <pc:chgData name="O'Toole, Paddy" userId="S::potoole@ic.ac.uk::b66ecc98-eaf1-4150-835f-9fb8412d8417" providerId="AD" clId="Web-{9C7FA3EE-4570-FC82-1519-EA7CF36BFD37}" dt="2022-03-02T23:53:33.007" v="864" actId="20577"/>
        <pc:sldMkLst>
          <pc:docMk/>
          <pc:sldMk cId="2992652933" sldId="284"/>
        </pc:sldMkLst>
        <pc:spChg chg="mod">
          <ac:chgData name="O'Toole, Paddy" userId="S::potoole@ic.ac.uk::b66ecc98-eaf1-4150-835f-9fb8412d8417" providerId="AD" clId="Web-{9C7FA3EE-4570-FC82-1519-EA7CF36BFD37}" dt="2022-03-02T23:53:33.007" v="864" actId="20577"/>
          <ac:spMkLst>
            <pc:docMk/>
            <pc:sldMk cId="2992652933" sldId="284"/>
            <ac:spMk id="7" creationId="{4007DB59-F712-456E-9D33-D8E2D8171CFB}"/>
          </ac:spMkLst>
        </pc:spChg>
      </pc:sldChg>
      <pc:sldChg chg="modSp">
        <pc:chgData name="O'Toole, Paddy" userId="S::potoole@ic.ac.uk::b66ecc98-eaf1-4150-835f-9fb8412d8417" providerId="AD" clId="Web-{9C7FA3EE-4570-FC82-1519-EA7CF36BFD37}" dt="2022-03-02T23:20:46.838" v="113" actId="20577"/>
        <pc:sldMkLst>
          <pc:docMk/>
          <pc:sldMk cId="1353650133" sldId="289"/>
        </pc:sldMkLst>
        <pc:spChg chg="mod">
          <ac:chgData name="O'Toole, Paddy" userId="S::potoole@ic.ac.uk::b66ecc98-eaf1-4150-835f-9fb8412d8417" providerId="AD" clId="Web-{9C7FA3EE-4570-FC82-1519-EA7CF36BFD37}" dt="2022-03-02T23:20:46.838" v="113" actId="20577"/>
          <ac:spMkLst>
            <pc:docMk/>
            <pc:sldMk cId="1353650133" sldId="289"/>
            <ac:spMk id="4" creationId="{ADDCE254-007D-49B4-9AE6-17D8DA5A225E}"/>
          </ac:spMkLst>
        </pc:spChg>
      </pc:sldChg>
      <pc:sldChg chg="addSp delSp modSp del mod modClrScheme chgLayout">
        <pc:chgData name="O'Toole, Paddy" userId="S::potoole@ic.ac.uk::b66ecc98-eaf1-4150-835f-9fb8412d8417" providerId="AD" clId="Web-{9C7FA3EE-4570-FC82-1519-EA7CF36BFD37}" dt="2022-03-03T00:00:24.334" v="947"/>
        <pc:sldMkLst>
          <pc:docMk/>
          <pc:sldMk cId="986762029" sldId="292"/>
        </pc:sldMkLst>
        <pc:spChg chg="mod">
          <ac:chgData name="O'Toole, Paddy" userId="S::potoole@ic.ac.uk::b66ecc98-eaf1-4150-835f-9fb8412d8417" providerId="AD" clId="Web-{9C7FA3EE-4570-FC82-1519-EA7CF36BFD37}" dt="2022-03-02T23:38:21.212" v="402"/>
          <ac:spMkLst>
            <pc:docMk/>
            <pc:sldMk cId="986762029" sldId="292"/>
            <ac:spMk id="2" creationId="{BCF90A94-448E-4E6F-B300-EDC8EF4E2C68}"/>
          </ac:spMkLst>
        </pc:spChg>
        <pc:spChg chg="add del mod ord">
          <ac:chgData name="O'Toole, Paddy" userId="S::potoole@ic.ac.uk::b66ecc98-eaf1-4150-835f-9fb8412d8417" providerId="AD" clId="Web-{9C7FA3EE-4570-FC82-1519-EA7CF36BFD37}" dt="2022-03-02T23:38:53.056" v="586" actId="20577"/>
          <ac:spMkLst>
            <pc:docMk/>
            <pc:sldMk cId="986762029" sldId="292"/>
            <ac:spMk id="3" creationId="{8E56FC25-823B-4F2C-B698-74D5DA228096}"/>
          </ac:spMkLst>
        </pc:spChg>
        <pc:spChg chg="add del mod">
          <ac:chgData name="O'Toole, Paddy" userId="S::potoole@ic.ac.uk::b66ecc98-eaf1-4150-835f-9fb8412d8417" providerId="AD" clId="Web-{9C7FA3EE-4570-FC82-1519-EA7CF36BFD37}" dt="2022-03-02T23:35:58.364" v="314"/>
          <ac:spMkLst>
            <pc:docMk/>
            <pc:sldMk cId="986762029" sldId="292"/>
            <ac:spMk id="5" creationId="{3B5E0669-8CFF-4FE9-98E5-5C54DD9913A4}"/>
          </ac:spMkLst>
        </pc:spChg>
        <pc:spChg chg="add mod">
          <ac:chgData name="O'Toole, Paddy" userId="S::potoole@ic.ac.uk::b66ecc98-eaf1-4150-835f-9fb8412d8417" providerId="AD" clId="Web-{9C7FA3EE-4570-FC82-1519-EA7CF36BFD37}" dt="2022-03-02T23:38:53.056" v="597" actId="20577"/>
          <ac:spMkLst>
            <pc:docMk/>
            <pc:sldMk cId="986762029" sldId="292"/>
            <ac:spMk id="8" creationId="{5BC6362B-D101-4244-90D4-DFB1E9FB9C2E}"/>
          </ac:spMkLst>
        </pc:spChg>
        <pc:spChg chg="add del mod">
          <ac:chgData name="O'Toole, Paddy" userId="S::potoole@ic.ac.uk::b66ecc98-eaf1-4150-835f-9fb8412d8417" providerId="AD" clId="Web-{9C7FA3EE-4570-FC82-1519-EA7CF36BFD37}" dt="2022-03-02T23:38:15.462" v="400"/>
          <ac:spMkLst>
            <pc:docMk/>
            <pc:sldMk cId="986762029" sldId="292"/>
            <ac:spMk id="13" creationId="{8D4A3ED4-9DBE-46FA-BC9F-BE50E11977C1}"/>
          </ac:spMkLst>
        </pc:spChg>
        <pc:spChg chg="add del mod">
          <ac:chgData name="O'Toole, Paddy" userId="S::potoole@ic.ac.uk::b66ecc98-eaf1-4150-835f-9fb8412d8417" providerId="AD" clId="Web-{9C7FA3EE-4570-FC82-1519-EA7CF36BFD37}" dt="2022-03-02T23:38:52.135" v="535"/>
          <ac:spMkLst>
            <pc:docMk/>
            <pc:sldMk cId="986762029" sldId="292"/>
            <ac:spMk id="14" creationId="{1592B1AF-2373-4A3C-B52C-0962C50F69C5}"/>
          </ac:spMkLst>
        </pc:spChg>
        <pc:spChg chg="add del mod">
          <ac:chgData name="O'Toole, Paddy" userId="S::potoole@ic.ac.uk::b66ecc98-eaf1-4150-835f-9fb8412d8417" providerId="AD" clId="Web-{9C7FA3EE-4570-FC82-1519-EA7CF36BFD37}" dt="2022-03-02T23:38:15.462" v="400"/>
          <ac:spMkLst>
            <pc:docMk/>
            <pc:sldMk cId="986762029" sldId="292"/>
            <ac:spMk id="15" creationId="{614552A8-5A0E-45D9-AD06-E7C98D23D197}"/>
          </ac:spMkLst>
        </pc:spChg>
        <pc:graphicFrameChg chg="add del mod">
          <ac:chgData name="O'Toole, Paddy" userId="S::potoole@ic.ac.uk::b66ecc98-eaf1-4150-835f-9fb8412d8417" providerId="AD" clId="Web-{9C7FA3EE-4570-FC82-1519-EA7CF36BFD37}" dt="2022-03-02T23:38:21.212" v="402"/>
          <ac:graphicFrameMkLst>
            <pc:docMk/>
            <pc:sldMk cId="986762029" sldId="292"/>
            <ac:graphicFrameMk id="10" creationId="{356FCA1F-835A-45AB-AEC5-159AFC9BED22}"/>
          </ac:graphicFrameMkLst>
        </pc:graphicFrameChg>
        <pc:picChg chg="add del mod">
          <ac:chgData name="O'Toole, Paddy" userId="S::potoole@ic.ac.uk::b66ecc98-eaf1-4150-835f-9fb8412d8417" providerId="AD" clId="Web-{9C7FA3EE-4570-FC82-1519-EA7CF36BFD37}" dt="2022-03-02T23:35:58.364" v="314"/>
          <ac:picMkLst>
            <pc:docMk/>
            <pc:sldMk cId="986762029" sldId="292"/>
            <ac:picMk id="4" creationId="{2252910E-A5FD-4DA6-A172-188A5E6D8331}"/>
          </ac:picMkLst>
        </pc:picChg>
        <pc:picChg chg="add del mod">
          <ac:chgData name="O'Toole, Paddy" userId="S::potoole@ic.ac.uk::b66ecc98-eaf1-4150-835f-9fb8412d8417" providerId="AD" clId="Web-{9C7FA3EE-4570-FC82-1519-EA7CF36BFD37}" dt="2022-03-02T23:38:52.135" v="536"/>
          <ac:picMkLst>
            <pc:docMk/>
            <pc:sldMk cId="986762029" sldId="292"/>
            <ac:picMk id="12" creationId="{F7700CE8-B545-4AD4-9DA9-7794EA50FE36}"/>
          </ac:picMkLst>
        </pc:picChg>
      </pc:sldChg>
      <pc:sldChg chg="del">
        <pc:chgData name="O'Toole, Paddy" userId="S::potoole@ic.ac.uk::b66ecc98-eaf1-4150-835f-9fb8412d8417" providerId="AD" clId="Web-{9C7FA3EE-4570-FC82-1519-EA7CF36BFD37}" dt="2022-03-03T00:18:40.740" v="1127"/>
        <pc:sldMkLst>
          <pc:docMk/>
          <pc:sldMk cId="1368296097" sldId="293"/>
        </pc:sldMkLst>
      </pc:sldChg>
      <pc:sldChg chg="add del modNotes">
        <pc:chgData name="O'Toole, Paddy" userId="S::potoole@ic.ac.uk::b66ecc98-eaf1-4150-835f-9fb8412d8417" providerId="AD" clId="Web-{9C7FA3EE-4570-FC82-1519-EA7CF36BFD37}" dt="2022-03-02T23:25:55.800" v="137"/>
        <pc:sldMkLst>
          <pc:docMk/>
          <pc:sldMk cId="1723383441" sldId="300"/>
        </pc:sldMkLst>
      </pc:sldChg>
      <pc:sldChg chg="addSp delSp modSp del modNotes">
        <pc:chgData name="O'Toole, Paddy" userId="S::potoole@ic.ac.uk::b66ecc98-eaf1-4150-835f-9fb8412d8417" providerId="AD" clId="Web-{9C7FA3EE-4570-FC82-1519-EA7CF36BFD37}" dt="2022-03-03T00:00:22.302" v="946"/>
        <pc:sldMkLst>
          <pc:docMk/>
          <pc:sldMk cId="3667595551" sldId="301"/>
        </pc:sldMkLst>
        <pc:spChg chg="mod">
          <ac:chgData name="O'Toole, Paddy" userId="S::potoole@ic.ac.uk::b66ecc98-eaf1-4150-835f-9fb8412d8417" providerId="AD" clId="Web-{9C7FA3EE-4570-FC82-1519-EA7CF36BFD37}" dt="2022-03-02T23:31:33.997" v="234"/>
          <ac:spMkLst>
            <pc:docMk/>
            <pc:sldMk cId="3667595551" sldId="301"/>
            <ac:spMk id="2" creationId="{D707E77C-E8EB-4F75-89DA-BFD1BB833E06}"/>
          </ac:spMkLst>
        </pc:spChg>
        <pc:spChg chg="del">
          <ac:chgData name="O'Toole, Paddy" userId="S::potoole@ic.ac.uk::b66ecc98-eaf1-4150-835f-9fb8412d8417" providerId="AD" clId="Web-{9C7FA3EE-4570-FC82-1519-EA7CF36BFD37}" dt="2022-03-02T23:31:31.075" v="233"/>
          <ac:spMkLst>
            <pc:docMk/>
            <pc:sldMk cId="3667595551" sldId="301"/>
            <ac:spMk id="3" creationId="{BE395770-C77E-4D35-9550-5FE611F92962}"/>
          </ac:spMkLst>
        </pc:spChg>
        <pc:spChg chg="del">
          <ac:chgData name="O'Toole, Paddy" userId="S::potoole@ic.ac.uk::b66ecc98-eaf1-4150-835f-9fb8412d8417" providerId="AD" clId="Web-{9C7FA3EE-4570-FC82-1519-EA7CF36BFD37}" dt="2022-03-02T23:31:33.997" v="234"/>
          <ac:spMkLst>
            <pc:docMk/>
            <pc:sldMk cId="3667595551" sldId="301"/>
            <ac:spMk id="4" creationId="{26AE402B-EB06-4B1E-9D52-5E4CFD02CB50}"/>
          </ac:spMkLst>
        </pc:spChg>
        <pc:spChg chg="add mod">
          <ac:chgData name="O'Toole, Paddy" userId="S::potoole@ic.ac.uk::b66ecc98-eaf1-4150-835f-9fb8412d8417" providerId="AD" clId="Web-{9C7FA3EE-4570-FC82-1519-EA7CF36BFD37}" dt="2022-03-02T23:40:36.809" v="619" actId="20577"/>
          <ac:spMkLst>
            <pc:docMk/>
            <pc:sldMk cId="3667595551" sldId="301"/>
            <ac:spMk id="6" creationId="{8F51056E-1E46-429A-8F6A-93C633A5E27F}"/>
          </ac:spMkLst>
        </pc:spChg>
        <pc:spChg chg="add mod">
          <ac:chgData name="O'Toole, Paddy" userId="S::potoole@ic.ac.uk::b66ecc98-eaf1-4150-835f-9fb8412d8417" providerId="AD" clId="Web-{9C7FA3EE-4570-FC82-1519-EA7CF36BFD37}" dt="2022-03-02T23:54:20.930" v="871" actId="20577"/>
          <ac:spMkLst>
            <pc:docMk/>
            <pc:sldMk cId="3667595551" sldId="301"/>
            <ac:spMk id="7" creationId="{8BE34E98-18B4-4ED4-AB72-5932C97DC26B}"/>
          </ac:spMkLst>
        </pc:spChg>
        <pc:spChg chg="add del">
          <ac:chgData name="O'Toole, Paddy" userId="S::potoole@ic.ac.uk::b66ecc98-eaf1-4150-835f-9fb8412d8417" providerId="AD" clId="Web-{9C7FA3EE-4570-FC82-1519-EA7CF36BFD37}" dt="2022-03-02T23:42:01.702" v="657"/>
          <ac:spMkLst>
            <pc:docMk/>
            <pc:sldMk cId="3667595551" sldId="301"/>
            <ac:spMk id="9" creationId="{5634A343-69E1-4BA2-84AD-3E63D84DBED4}"/>
          </ac:spMkLst>
        </pc:spChg>
        <pc:spChg chg="add del mod">
          <ac:chgData name="O'Toole, Paddy" userId="S::potoole@ic.ac.uk::b66ecc98-eaf1-4150-835f-9fb8412d8417" providerId="AD" clId="Web-{9C7FA3EE-4570-FC82-1519-EA7CF36BFD37}" dt="2022-03-02T23:35:31.551" v="305"/>
          <ac:spMkLst>
            <pc:docMk/>
            <pc:sldMk cId="3667595551" sldId="301"/>
            <ac:spMk id="10" creationId="{92CDDF4E-123C-4469-BEA8-8DFDF96E5EF1}"/>
          </ac:spMkLst>
        </pc:spChg>
        <pc:spChg chg="add del">
          <ac:chgData name="O'Toole, Paddy" userId="S::potoole@ic.ac.uk::b66ecc98-eaf1-4150-835f-9fb8412d8417" providerId="AD" clId="Web-{9C7FA3EE-4570-FC82-1519-EA7CF36BFD37}" dt="2022-03-02T23:48:50.795" v="784"/>
          <ac:spMkLst>
            <pc:docMk/>
            <pc:sldMk cId="3667595551" sldId="301"/>
            <ac:spMk id="13" creationId="{437AB5ED-8B3B-4299-9AA0-020722C1C2E2}"/>
          </ac:spMkLst>
        </pc:spChg>
        <pc:spChg chg="add del">
          <ac:chgData name="O'Toole, Paddy" userId="S::potoole@ic.ac.uk::b66ecc98-eaf1-4150-835f-9fb8412d8417" providerId="AD" clId="Web-{9C7FA3EE-4570-FC82-1519-EA7CF36BFD37}" dt="2022-03-02T23:48:49.842" v="783"/>
          <ac:spMkLst>
            <pc:docMk/>
            <pc:sldMk cId="3667595551" sldId="301"/>
            <ac:spMk id="14" creationId="{29BAE32E-98D6-4BC4-AB58-D76AD79F2069}"/>
          </ac:spMkLst>
        </pc:spChg>
        <pc:picChg chg="add mod ord">
          <ac:chgData name="O'Toole, Paddy" userId="S::potoole@ic.ac.uk::b66ecc98-eaf1-4150-835f-9fb8412d8417" providerId="AD" clId="Web-{9C7FA3EE-4570-FC82-1519-EA7CF36BFD37}" dt="2022-03-02T23:53:25.663" v="862" actId="1076"/>
          <ac:picMkLst>
            <pc:docMk/>
            <pc:sldMk cId="3667595551" sldId="301"/>
            <ac:picMk id="5" creationId="{1A798C36-6B80-4782-BBCF-E2131FC4ECC7}"/>
          </ac:picMkLst>
        </pc:picChg>
      </pc:sldChg>
      <pc:sldChg chg="addSp delSp modSp add mod replId modClrScheme chgLayout modNotes">
        <pc:chgData name="O'Toole, Paddy" userId="S::potoole@ic.ac.uk::b66ecc98-eaf1-4150-835f-9fb8412d8417" providerId="AD" clId="Web-{9C7FA3EE-4570-FC82-1519-EA7CF36BFD37}" dt="2022-03-03T00:29:50.806" v="1238"/>
        <pc:sldMkLst>
          <pc:docMk/>
          <pc:sldMk cId="113865233" sldId="302"/>
        </pc:sldMkLst>
        <pc:spChg chg="mod">
          <ac:chgData name="O'Toole, Paddy" userId="S::potoole@ic.ac.uk::b66ecc98-eaf1-4150-835f-9fb8412d8417" providerId="AD" clId="Web-{9C7FA3EE-4570-FC82-1519-EA7CF36BFD37}" dt="2022-03-02T23:24:24.438" v="128"/>
          <ac:spMkLst>
            <pc:docMk/>
            <pc:sldMk cId="113865233" sldId="302"/>
            <ac:spMk id="2" creationId="{FB8C593D-EDA4-4560-B319-BA011992BC31}"/>
          </ac:spMkLst>
        </pc:spChg>
        <pc:spChg chg="add del mod">
          <ac:chgData name="O'Toole, Paddy" userId="S::potoole@ic.ac.uk::b66ecc98-eaf1-4150-835f-9fb8412d8417" providerId="AD" clId="Web-{9C7FA3EE-4570-FC82-1519-EA7CF36BFD37}" dt="2022-03-02T23:24:20.641" v="126"/>
          <ac:spMkLst>
            <pc:docMk/>
            <pc:sldMk cId="113865233" sldId="302"/>
            <ac:spMk id="4" creationId="{B3979934-7EF1-470B-A2D7-D5E421E7F7ED}"/>
          </ac:spMkLst>
        </pc:spChg>
        <pc:picChg chg="del">
          <ac:chgData name="O'Toole, Paddy" userId="S::potoole@ic.ac.uk::b66ecc98-eaf1-4150-835f-9fb8412d8417" providerId="AD" clId="Web-{9C7FA3EE-4570-FC82-1519-EA7CF36BFD37}" dt="2022-03-02T23:22:47.967" v="125"/>
          <ac:picMkLst>
            <pc:docMk/>
            <pc:sldMk cId="113865233" sldId="302"/>
            <ac:picMk id="5" creationId="{60D218AC-3D98-4BFE-A2EF-3FF475A0E32A}"/>
          </ac:picMkLst>
        </pc:picChg>
        <pc:picChg chg="add mod">
          <ac:chgData name="O'Toole, Paddy" userId="S::potoole@ic.ac.uk::b66ecc98-eaf1-4150-835f-9fb8412d8417" providerId="AD" clId="Web-{9C7FA3EE-4570-FC82-1519-EA7CF36BFD37}" dt="2022-03-02T23:24:46.751" v="134" actId="1076"/>
          <ac:picMkLst>
            <pc:docMk/>
            <pc:sldMk cId="113865233" sldId="302"/>
            <ac:picMk id="6" creationId="{72C039B2-F328-45CB-86CF-F434401670F8}"/>
          </ac:picMkLst>
        </pc:picChg>
      </pc:sldChg>
      <pc:sldChg chg="modSp add replId modNotes">
        <pc:chgData name="O'Toole, Paddy" userId="S::potoole@ic.ac.uk::b66ecc98-eaf1-4150-835f-9fb8412d8417" providerId="AD" clId="Web-{9C7FA3EE-4570-FC82-1519-EA7CF36BFD37}" dt="2022-03-03T00:23:36.467" v="1135" actId="20577"/>
        <pc:sldMkLst>
          <pc:docMk/>
          <pc:sldMk cId="112225411" sldId="303"/>
        </pc:sldMkLst>
        <pc:spChg chg="mod">
          <ac:chgData name="O'Toole, Paddy" userId="S::potoole@ic.ac.uk::b66ecc98-eaf1-4150-835f-9fb8412d8417" providerId="AD" clId="Web-{9C7FA3EE-4570-FC82-1519-EA7CF36BFD37}" dt="2022-03-03T00:23:36.467" v="1135" actId="20577"/>
          <ac:spMkLst>
            <pc:docMk/>
            <pc:sldMk cId="112225411" sldId="303"/>
            <ac:spMk id="3" creationId="{AED0A017-980A-454C-8670-6FD803B786F3}"/>
          </ac:spMkLst>
        </pc:spChg>
      </pc:sldChg>
      <pc:sldChg chg="addSp modSp new del">
        <pc:chgData name="O'Toole, Paddy" userId="S::potoole@ic.ac.uk::b66ecc98-eaf1-4150-835f-9fb8412d8417" providerId="AD" clId="Web-{9C7FA3EE-4570-FC82-1519-EA7CF36BFD37}" dt="2022-03-02T23:40:06.980" v="610"/>
        <pc:sldMkLst>
          <pc:docMk/>
          <pc:sldMk cId="1297417682" sldId="304"/>
        </pc:sldMkLst>
        <pc:picChg chg="add mod">
          <ac:chgData name="O'Toole, Paddy" userId="S::potoole@ic.ac.uk::b66ecc98-eaf1-4150-835f-9fb8412d8417" providerId="AD" clId="Web-{9C7FA3EE-4570-FC82-1519-EA7CF36BFD37}" dt="2022-03-02T23:40:02.996" v="609" actId="14100"/>
          <ac:picMkLst>
            <pc:docMk/>
            <pc:sldMk cId="1297417682" sldId="304"/>
            <ac:picMk id="6" creationId="{55B8839D-AD9A-4D19-8E7E-35197E1F9EF9}"/>
          </ac:picMkLst>
        </pc:picChg>
      </pc:sldChg>
      <pc:sldChg chg="addSp delSp modSp add replId modNotes">
        <pc:chgData name="O'Toole, Paddy" userId="S::potoole@ic.ac.uk::b66ecc98-eaf1-4150-835f-9fb8412d8417" providerId="AD" clId="Web-{9C7FA3EE-4570-FC82-1519-EA7CF36BFD37}" dt="2022-03-02T23:56:42.531" v="927" actId="20577"/>
        <pc:sldMkLst>
          <pc:docMk/>
          <pc:sldMk cId="1503585583" sldId="304"/>
        </pc:sldMkLst>
        <pc:spChg chg="mod">
          <ac:chgData name="O'Toole, Paddy" userId="S::potoole@ic.ac.uk::b66ecc98-eaf1-4150-835f-9fb8412d8417" providerId="AD" clId="Web-{9C7FA3EE-4570-FC82-1519-EA7CF36BFD37}" dt="2022-03-02T23:56:42.531" v="927" actId="20577"/>
          <ac:spMkLst>
            <pc:docMk/>
            <pc:sldMk cId="1503585583" sldId="304"/>
            <ac:spMk id="7" creationId="{8BE34E98-18B4-4ED4-AB72-5932C97DC26B}"/>
          </ac:spMkLst>
        </pc:spChg>
        <pc:spChg chg="add del">
          <ac:chgData name="O'Toole, Paddy" userId="S::potoole@ic.ac.uk::b66ecc98-eaf1-4150-835f-9fb8412d8417" providerId="AD" clId="Web-{9C7FA3EE-4570-FC82-1519-EA7CF36BFD37}" dt="2022-03-02T23:49:09.233" v="794"/>
          <ac:spMkLst>
            <pc:docMk/>
            <pc:sldMk cId="1503585583" sldId="304"/>
            <ac:spMk id="8" creationId="{9C79AE10-E890-4B72-902C-A60E09C56113}"/>
          </ac:spMkLst>
        </pc:spChg>
        <pc:spChg chg="add del">
          <ac:chgData name="O'Toole, Paddy" userId="S::potoole@ic.ac.uk::b66ecc98-eaf1-4150-835f-9fb8412d8417" providerId="AD" clId="Web-{9C7FA3EE-4570-FC82-1519-EA7CF36BFD37}" dt="2022-03-02T23:50:02.485" v="812"/>
          <ac:spMkLst>
            <pc:docMk/>
            <pc:sldMk cId="1503585583" sldId="304"/>
            <ac:spMk id="9" creationId="{9C79AE10-E890-4B72-902C-A60E09C56113}"/>
          </ac:spMkLst>
        </pc:spChg>
        <pc:picChg chg="mod">
          <ac:chgData name="O'Toole, Paddy" userId="S::potoole@ic.ac.uk::b66ecc98-eaf1-4150-835f-9fb8412d8417" providerId="AD" clId="Web-{9C7FA3EE-4570-FC82-1519-EA7CF36BFD37}" dt="2022-03-02T23:52:23.317" v="846" actId="1076"/>
          <ac:picMkLst>
            <pc:docMk/>
            <pc:sldMk cId="1503585583" sldId="304"/>
            <ac:picMk id="5" creationId="{1A798C36-6B80-4782-BBCF-E2131FC4ECC7}"/>
          </ac:picMkLst>
        </pc:picChg>
      </pc:sldChg>
      <pc:sldChg chg="modSp add del replId modNotes">
        <pc:chgData name="O'Toole, Paddy" userId="S::potoole@ic.ac.uk::b66ecc98-eaf1-4150-835f-9fb8412d8417" providerId="AD" clId="Web-{9C7FA3EE-4570-FC82-1519-EA7CF36BFD37}" dt="2022-03-02T23:56:06.030" v="915"/>
        <pc:sldMkLst>
          <pc:docMk/>
          <pc:sldMk cId="3890307618" sldId="305"/>
        </pc:sldMkLst>
        <pc:spChg chg="mod">
          <ac:chgData name="O'Toole, Paddy" userId="S::potoole@ic.ac.uk::b66ecc98-eaf1-4150-835f-9fb8412d8417" providerId="AD" clId="Web-{9C7FA3EE-4570-FC82-1519-EA7CF36BFD37}" dt="2022-03-02T23:55:20.106" v="899" actId="20577"/>
          <ac:spMkLst>
            <pc:docMk/>
            <pc:sldMk cId="3890307618" sldId="305"/>
            <ac:spMk id="7" creationId="{8BE34E98-18B4-4ED4-AB72-5932C97DC26B}"/>
          </ac:spMkLst>
        </pc:spChg>
      </pc:sldChg>
      <pc:sldChg chg="addSp delSp modSp add del replId">
        <pc:chgData name="O'Toole, Paddy" userId="S::potoole@ic.ac.uk::b66ecc98-eaf1-4150-835f-9fb8412d8417" providerId="AD" clId="Web-{9C7FA3EE-4570-FC82-1519-EA7CF36BFD37}" dt="2022-03-03T00:08:44.958" v="1004"/>
        <pc:sldMkLst>
          <pc:docMk/>
          <pc:sldMk cId="2281462478" sldId="306"/>
        </pc:sldMkLst>
        <pc:spChg chg="add del mod">
          <ac:chgData name="O'Toole, Paddy" userId="S::potoole@ic.ac.uk::b66ecc98-eaf1-4150-835f-9fb8412d8417" providerId="AD" clId="Web-{9C7FA3EE-4570-FC82-1519-EA7CF36BFD37}" dt="2022-03-03T00:04:00.653" v="966"/>
          <ac:spMkLst>
            <pc:docMk/>
            <pc:sldMk cId="2281462478" sldId="306"/>
            <ac:spMk id="4" creationId="{75580F7C-7200-4F3A-B3BF-FE25F2628833}"/>
          </ac:spMkLst>
        </pc:spChg>
        <pc:spChg chg="mod">
          <ac:chgData name="O'Toole, Paddy" userId="S::potoole@ic.ac.uk::b66ecc98-eaf1-4150-835f-9fb8412d8417" providerId="AD" clId="Web-{9C7FA3EE-4570-FC82-1519-EA7CF36BFD37}" dt="2022-03-03T00:01:54.180" v="964" actId="20577"/>
          <ac:spMkLst>
            <pc:docMk/>
            <pc:sldMk cId="2281462478" sldId="306"/>
            <ac:spMk id="7" creationId="{8BE34E98-18B4-4ED4-AB72-5932C97DC26B}"/>
          </ac:spMkLst>
        </pc:spChg>
        <pc:picChg chg="del">
          <ac:chgData name="O'Toole, Paddy" userId="S::potoole@ic.ac.uk::b66ecc98-eaf1-4150-835f-9fb8412d8417" providerId="AD" clId="Web-{9C7FA3EE-4570-FC82-1519-EA7CF36BFD37}" dt="2022-03-03T00:01:56.696" v="965"/>
          <ac:picMkLst>
            <pc:docMk/>
            <pc:sldMk cId="2281462478" sldId="306"/>
            <ac:picMk id="5" creationId="{1A798C36-6B80-4782-BBCF-E2131FC4ECC7}"/>
          </ac:picMkLst>
        </pc:picChg>
        <pc:picChg chg="add del mod">
          <ac:chgData name="O'Toole, Paddy" userId="S::potoole@ic.ac.uk::b66ecc98-eaf1-4150-835f-9fb8412d8417" providerId="AD" clId="Web-{9C7FA3EE-4570-FC82-1519-EA7CF36BFD37}" dt="2022-03-03T00:04:05.075" v="969"/>
          <ac:picMkLst>
            <pc:docMk/>
            <pc:sldMk cId="2281462478" sldId="306"/>
            <ac:picMk id="8" creationId="{15672EF2-1BA0-4428-85FF-76804F5BB49A}"/>
          </ac:picMkLst>
        </pc:picChg>
        <pc:picChg chg="add mod">
          <ac:chgData name="O'Toole, Paddy" userId="S::potoole@ic.ac.uk::b66ecc98-eaf1-4150-835f-9fb8412d8417" providerId="AD" clId="Web-{9C7FA3EE-4570-FC82-1519-EA7CF36BFD37}" dt="2022-03-03T00:04:56.936" v="975" actId="14100"/>
          <ac:picMkLst>
            <pc:docMk/>
            <pc:sldMk cId="2281462478" sldId="306"/>
            <ac:picMk id="9" creationId="{E0C724C9-81A0-4009-84E4-D7065049FD79}"/>
          </ac:picMkLst>
        </pc:picChg>
      </pc:sldChg>
      <pc:sldChg chg="addSp delSp modSp add replId">
        <pc:chgData name="O'Toole, Paddy" userId="S::potoole@ic.ac.uk::b66ecc98-eaf1-4150-835f-9fb8412d8417" providerId="AD" clId="Web-{9C7FA3EE-4570-FC82-1519-EA7CF36BFD37}" dt="2022-03-02T23:59:49.411" v="945" actId="14100"/>
        <pc:sldMkLst>
          <pc:docMk/>
          <pc:sldMk cId="2449624913" sldId="307"/>
        </pc:sldMkLst>
        <pc:spChg chg="add del mod">
          <ac:chgData name="O'Toole, Paddy" userId="S::potoole@ic.ac.uk::b66ecc98-eaf1-4150-835f-9fb8412d8417" providerId="AD" clId="Web-{9C7FA3EE-4570-FC82-1519-EA7CF36BFD37}" dt="2022-03-02T23:59:19.566" v="932"/>
          <ac:spMkLst>
            <pc:docMk/>
            <pc:sldMk cId="2449624913" sldId="307"/>
            <ac:spMk id="4" creationId="{687A2EC7-2308-427C-97E5-D752A948C14C}"/>
          </ac:spMkLst>
        </pc:spChg>
        <pc:spChg chg="mod">
          <ac:chgData name="O'Toole, Paddy" userId="S::potoole@ic.ac.uk::b66ecc98-eaf1-4150-835f-9fb8412d8417" providerId="AD" clId="Web-{9C7FA3EE-4570-FC82-1519-EA7CF36BFD37}" dt="2022-03-02T23:56:45.562" v="928" actId="20577"/>
          <ac:spMkLst>
            <pc:docMk/>
            <pc:sldMk cId="2449624913" sldId="307"/>
            <ac:spMk id="7" creationId="{8BE34E98-18B4-4ED4-AB72-5932C97DC26B}"/>
          </ac:spMkLst>
        </pc:spChg>
        <pc:spChg chg="add del mod">
          <ac:chgData name="O'Toole, Paddy" userId="S::potoole@ic.ac.uk::b66ecc98-eaf1-4150-835f-9fb8412d8417" providerId="AD" clId="Web-{9C7FA3EE-4570-FC82-1519-EA7CF36BFD37}" dt="2022-03-02T23:59:37.426" v="941"/>
          <ac:spMkLst>
            <pc:docMk/>
            <pc:sldMk cId="2449624913" sldId="307"/>
            <ac:spMk id="11" creationId="{520D5EA8-6828-4F08-BA81-50AEC1B07F6E}"/>
          </ac:spMkLst>
        </pc:spChg>
        <pc:picChg chg="add del">
          <ac:chgData name="O'Toole, Paddy" userId="S::potoole@ic.ac.uk::b66ecc98-eaf1-4150-835f-9fb8412d8417" providerId="AD" clId="Web-{9C7FA3EE-4570-FC82-1519-EA7CF36BFD37}" dt="2022-03-02T23:59:32.660" v="939"/>
          <ac:picMkLst>
            <pc:docMk/>
            <pc:sldMk cId="2449624913" sldId="307"/>
            <ac:picMk id="5" creationId="{1A798C36-6B80-4782-BBCF-E2131FC4ECC7}"/>
          </ac:picMkLst>
        </pc:picChg>
        <pc:picChg chg="add del mod ord">
          <ac:chgData name="O'Toole, Paddy" userId="S::potoole@ic.ac.uk::b66ecc98-eaf1-4150-835f-9fb8412d8417" providerId="AD" clId="Web-{9C7FA3EE-4570-FC82-1519-EA7CF36BFD37}" dt="2022-03-02T23:59:18.863" v="931"/>
          <ac:picMkLst>
            <pc:docMk/>
            <pc:sldMk cId="2449624913" sldId="307"/>
            <ac:picMk id="8" creationId="{75095114-D32A-47F6-A609-F60B50A678C0}"/>
          </ac:picMkLst>
        </pc:picChg>
        <pc:picChg chg="add mod">
          <ac:chgData name="O'Toole, Paddy" userId="S::potoole@ic.ac.uk::b66ecc98-eaf1-4150-835f-9fb8412d8417" providerId="AD" clId="Web-{9C7FA3EE-4570-FC82-1519-EA7CF36BFD37}" dt="2022-03-02T23:59:49.411" v="945" actId="14100"/>
          <ac:picMkLst>
            <pc:docMk/>
            <pc:sldMk cId="2449624913" sldId="307"/>
            <ac:picMk id="9" creationId="{E200202D-53DC-4E21-B93A-645719178CF6}"/>
          </ac:picMkLst>
        </pc:picChg>
      </pc:sldChg>
      <pc:sldChg chg="addSp delSp modSp add replId modNotes">
        <pc:chgData name="O'Toole, Paddy" userId="S::potoole@ic.ac.uk::b66ecc98-eaf1-4150-835f-9fb8412d8417" providerId="AD" clId="Web-{9C7FA3EE-4570-FC82-1519-EA7CF36BFD37}" dt="2022-03-03T00:31:24.184" v="1245" actId="20577"/>
        <pc:sldMkLst>
          <pc:docMk/>
          <pc:sldMk cId="1203377985" sldId="308"/>
        </pc:sldMkLst>
        <pc:spChg chg="mod">
          <ac:chgData name="O'Toole, Paddy" userId="S::potoole@ic.ac.uk::b66ecc98-eaf1-4150-835f-9fb8412d8417" providerId="AD" clId="Web-{9C7FA3EE-4570-FC82-1519-EA7CF36BFD37}" dt="2022-03-03T00:31:24.184" v="1245" actId="20577"/>
          <ac:spMkLst>
            <pc:docMk/>
            <pc:sldMk cId="1203377985" sldId="308"/>
            <ac:spMk id="7" creationId="{8BE34E98-18B4-4ED4-AB72-5932C97DC26B}"/>
          </ac:spMkLst>
        </pc:spChg>
        <pc:picChg chg="add mod">
          <ac:chgData name="O'Toole, Paddy" userId="S::potoole@ic.ac.uk::b66ecc98-eaf1-4150-835f-9fb8412d8417" providerId="AD" clId="Web-{9C7FA3EE-4570-FC82-1519-EA7CF36BFD37}" dt="2022-03-03T00:07:33.831" v="983" actId="14100"/>
          <ac:picMkLst>
            <pc:docMk/>
            <pc:sldMk cId="1203377985" sldId="308"/>
            <ac:picMk id="3" creationId="{0C50E14B-7D14-4617-81B5-8AFFDD8D6795}"/>
          </ac:picMkLst>
        </pc:picChg>
        <pc:picChg chg="del">
          <ac:chgData name="O'Toole, Paddy" userId="S::potoole@ic.ac.uk::b66ecc98-eaf1-4150-835f-9fb8412d8417" providerId="AD" clId="Web-{9C7FA3EE-4570-FC82-1519-EA7CF36BFD37}" dt="2022-03-03T00:07:13.940" v="977"/>
          <ac:picMkLst>
            <pc:docMk/>
            <pc:sldMk cId="1203377985" sldId="308"/>
            <ac:picMk id="9" creationId="{E0C724C9-81A0-4009-84E4-D7065049FD79}"/>
          </ac:picMkLst>
        </pc:picChg>
      </pc:sldChg>
      <pc:sldChg chg="addSp delSp modSp add del replId modNotes">
        <pc:chgData name="O'Toole, Paddy" userId="S::potoole@ic.ac.uk::b66ecc98-eaf1-4150-835f-9fb8412d8417" providerId="AD" clId="Web-{9C7FA3EE-4570-FC82-1519-EA7CF36BFD37}" dt="2022-03-03T00:14:15.498" v="1081"/>
        <pc:sldMkLst>
          <pc:docMk/>
          <pc:sldMk cId="350373048" sldId="309"/>
        </pc:sldMkLst>
        <pc:spChg chg="add del mod">
          <ac:chgData name="O'Toole, Paddy" userId="S::potoole@ic.ac.uk::b66ecc98-eaf1-4150-835f-9fb8412d8417" providerId="AD" clId="Web-{9C7FA3EE-4570-FC82-1519-EA7CF36BFD37}" dt="2022-03-03T00:12:57.246" v="1033"/>
          <ac:spMkLst>
            <pc:docMk/>
            <pc:sldMk cId="350373048" sldId="309"/>
            <ac:spMk id="4" creationId="{29DF9BEC-3BC2-49B0-B0F2-12E498BF58EF}"/>
          </ac:spMkLst>
        </pc:spChg>
        <pc:spChg chg="mod">
          <ac:chgData name="O'Toole, Paddy" userId="S::potoole@ic.ac.uk::b66ecc98-eaf1-4150-835f-9fb8412d8417" providerId="AD" clId="Web-{9C7FA3EE-4570-FC82-1519-EA7CF36BFD37}" dt="2022-03-03T00:10:47.555" v="1031" actId="20577"/>
          <ac:spMkLst>
            <pc:docMk/>
            <pc:sldMk cId="350373048" sldId="309"/>
            <ac:spMk id="7" creationId="{8BE34E98-18B4-4ED4-AB72-5932C97DC26B}"/>
          </ac:spMkLst>
        </pc:spChg>
        <pc:picChg chg="del">
          <ac:chgData name="O'Toole, Paddy" userId="S::potoole@ic.ac.uk::b66ecc98-eaf1-4150-835f-9fb8412d8417" providerId="AD" clId="Web-{9C7FA3EE-4570-FC82-1519-EA7CF36BFD37}" dt="2022-03-03T00:12:45.543" v="1032"/>
          <ac:picMkLst>
            <pc:docMk/>
            <pc:sldMk cId="350373048" sldId="309"/>
            <ac:picMk id="5" creationId="{1A798C36-6B80-4782-BBCF-E2131FC4ECC7}"/>
          </ac:picMkLst>
        </pc:picChg>
        <pc:picChg chg="add mod">
          <ac:chgData name="O'Toole, Paddy" userId="S::potoole@ic.ac.uk::b66ecc98-eaf1-4150-835f-9fb8412d8417" providerId="AD" clId="Web-{9C7FA3EE-4570-FC82-1519-EA7CF36BFD37}" dt="2022-03-03T00:13:22.138" v="1043" actId="14100"/>
          <ac:picMkLst>
            <pc:docMk/>
            <pc:sldMk cId="350373048" sldId="309"/>
            <ac:picMk id="8" creationId="{E506B9EC-D7C2-49DA-A186-5546D42808BC}"/>
          </ac:picMkLst>
        </pc:picChg>
      </pc:sldChg>
      <pc:sldChg chg="add del replId">
        <pc:chgData name="O'Toole, Paddy" userId="S::potoole@ic.ac.uk::b66ecc98-eaf1-4150-835f-9fb8412d8417" providerId="AD" clId="Web-{9C7FA3EE-4570-FC82-1519-EA7CF36BFD37}" dt="2022-03-03T00:14:07.014" v="1078"/>
        <pc:sldMkLst>
          <pc:docMk/>
          <pc:sldMk cId="2486531311" sldId="310"/>
        </pc:sldMkLst>
      </pc:sldChg>
      <pc:sldChg chg="addSp delSp modSp add replId modNotes">
        <pc:chgData name="O'Toole, Paddy" userId="S::potoole@ic.ac.uk::b66ecc98-eaf1-4150-835f-9fb8412d8417" providerId="AD" clId="Web-{9C7FA3EE-4570-FC82-1519-EA7CF36BFD37}" dt="2022-03-03T00:17:19.676" v="1119"/>
        <pc:sldMkLst>
          <pc:docMk/>
          <pc:sldMk cId="3298062540" sldId="310"/>
        </pc:sldMkLst>
        <pc:picChg chg="add mod">
          <ac:chgData name="O'Toole, Paddy" userId="S::potoole@ic.ac.uk::b66ecc98-eaf1-4150-835f-9fb8412d8417" providerId="AD" clId="Web-{9C7FA3EE-4570-FC82-1519-EA7CF36BFD37}" dt="2022-03-03T00:15:39.813" v="1089" actId="1076"/>
          <ac:picMkLst>
            <pc:docMk/>
            <pc:sldMk cId="3298062540" sldId="310"/>
            <ac:picMk id="3" creationId="{DC3CD732-99B4-4F58-A942-3E08A26F837D}"/>
          </ac:picMkLst>
        </pc:picChg>
        <pc:picChg chg="del">
          <ac:chgData name="O'Toole, Paddy" userId="S::potoole@ic.ac.uk::b66ecc98-eaf1-4150-835f-9fb8412d8417" providerId="AD" clId="Web-{9C7FA3EE-4570-FC82-1519-EA7CF36BFD37}" dt="2022-03-03T00:15:19.016" v="1083"/>
          <ac:picMkLst>
            <pc:docMk/>
            <pc:sldMk cId="3298062540" sldId="310"/>
            <ac:picMk id="8" creationId="{E506B9EC-D7C2-49DA-A186-5546D42808BC}"/>
          </ac:picMkLst>
        </pc:picChg>
      </pc:sldChg>
      <pc:sldChg chg="add del replId">
        <pc:chgData name="O'Toole, Paddy" userId="S::potoole@ic.ac.uk::b66ecc98-eaf1-4150-835f-9fb8412d8417" providerId="AD" clId="Web-{9C7FA3EE-4570-FC82-1519-EA7CF36BFD37}" dt="2022-03-03T00:09:45.491" v="1009"/>
        <pc:sldMkLst>
          <pc:docMk/>
          <pc:sldMk cId="4234711633" sldId="310"/>
        </pc:sldMkLst>
      </pc:sldChg>
      <pc:sldChg chg="add del replId">
        <pc:chgData name="O'Toole, Paddy" userId="S::potoole@ic.ac.uk::b66ecc98-eaf1-4150-835f-9fb8412d8417" providerId="AD" clId="Web-{9C7FA3EE-4570-FC82-1519-EA7CF36BFD37}" dt="2022-03-03T00:14:08.983" v="1079"/>
        <pc:sldMkLst>
          <pc:docMk/>
          <pc:sldMk cId="3237322099" sldId="311"/>
        </pc:sldMkLst>
      </pc:sldChg>
      <pc:sldChg chg="addSp delSp modSp add replId modNotes">
        <pc:chgData name="O'Toole, Paddy" userId="S::potoole@ic.ac.uk::b66ecc98-eaf1-4150-835f-9fb8412d8417" providerId="AD" clId="Web-{9C7FA3EE-4570-FC82-1519-EA7CF36BFD37}" dt="2022-03-03T00:29:07.742" v="1225" actId="20577"/>
        <pc:sldMkLst>
          <pc:docMk/>
          <pc:sldMk cId="4046969626" sldId="311"/>
        </pc:sldMkLst>
        <pc:spChg chg="ord">
          <ac:chgData name="O'Toole, Paddy" userId="S::potoole@ic.ac.uk::b66ecc98-eaf1-4150-835f-9fb8412d8417" providerId="AD" clId="Web-{9C7FA3EE-4570-FC82-1519-EA7CF36BFD37}" dt="2022-03-03T00:28:10.225" v="1183"/>
          <ac:spMkLst>
            <pc:docMk/>
            <pc:sldMk cId="4046969626" sldId="311"/>
            <ac:spMk id="6" creationId="{8F51056E-1E46-429A-8F6A-93C633A5E27F}"/>
          </ac:spMkLst>
        </pc:spChg>
        <pc:spChg chg="mod">
          <ac:chgData name="O'Toole, Paddy" userId="S::potoole@ic.ac.uk::b66ecc98-eaf1-4150-835f-9fb8412d8417" providerId="AD" clId="Web-{9C7FA3EE-4570-FC82-1519-EA7CF36BFD37}" dt="2022-03-03T00:29:07.742" v="1225" actId="20577"/>
          <ac:spMkLst>
            <pc:docMk/>
            <pc:sldMk cId="4046969626" sldId="311"/>
            <ac:spMk id="7" creationId="{8BE34E98-18B4-4ED4-AB72-5932C97DC26B}"/>
          </ac:spMkLst>
        </pc:spChg>
        <pc:picChg chg="del">
          <ac:chgData name="O'Toole, Paddy" userId="S::potoole@ic.ac.uk::b66ecc98-eaf1-4150-835f-9fb8412d8417" providerId="AD" clId="Web-{9C7FA3EE-4570-FC82-1519-EA7CF36BFD37}" dt="2022-03-03T00:27:49.443" v="1180"/>
          <ac:picMkLst>
            <pc:docMk/>
            <pc:sldMk cId="4046969626" sldId="311"/>
            <ac:picMk id="3" creationId="{DC3CD732-99B4-4F58-A942-3E08A26F837D}"/>
          </ac:picMkLst>
        </pc:picChg>
        <pc:picChg chg="add mod">
          <ac:chgData name="O'Toole, Paddy" userId="S::potoole@ic.ac.uk::b66ecc98-eaf1-4150-835f-9fb8412d8417" providerId="AD" clId="Web-{9C7FA3EE-4570-FC82-1519-EA7CF36BFD37}" dt="2022-03-03T00:28:22.382" v="1187" actId="14100"/>
          <ac:picMkLst>
            <pc:docMk/>
            <pc:sldMk cId="4046969626" sldId="311"/>
            <ac:picMk id="4" creationId="{24C93153-D06E-4825-A2BE-3A0116796AC3}"/>
          </ac:picMkLst>
        </pc:picChg>
      </pc:sldChg>
      <pc:sldChg chg="add del replId">
        <pc:chgData name="O'Toole, Paddy" userId="S::potoole@ic.ac.uk::b66ecc98-eaf1-4150-835f-9fb8412d8417" providerId="AD" clId="Web-{9C7FA3EE-4570-FC82-1519-EA7CF36BFD37}" dt="2022-03-03T00:24:45.766" v="1138"/>
        <pc:sldMkLst>
          <pc:docMk/>
          <pc:sldMk cId="2426198062" sldId="312"/>
        </pc:sldMkLst>
      </pc:sldChg>
    </pc:docChg>
  </pc:docChgLst>
  <pc:docChgLst>
    <pc:chgData name="O'Toole, Paddy" userId="S::potoole@ic.ac.uk::b66ecc98-eaf1-4150-835f-9fb8412d8417" providerId="AD" clId="Web-{479F6224-0FB6-A2C7-7490-CF612C5B847D}"/>
    <pc:docChg chg="addSld delSld modSld sldOrd">
      <pc:chgData name="O'Toole, Paddy" userId="S::potoole@ic.ac.uk::b66ecc98-eaf1-4150-835f-9fb8412d8417" providerId="AD" clId="Web-{479F6224-0FB6-A2C7-7490-CF612C5B847D}" dt="2022-03-02T11:26:27.574" v="191" actId="20577"/>
      <pc:docMkLst>
        <pc:docMk/>
      </pc:docMkLst>
      <pc:sldChg chg="del">
        <pc:chgData name="O'Toole, Paddy" userId="S::potoole@ic.ac.uk::b66ecc98-eaf1-4150-835f-9fb8412d8417" providerId="AD" clId="Web-{479F6224-0FB6-A2C7-7490-CF612C5B847D}" dt="2022-03-02T08:36:13.409" v="75"/>
        <pc:sldMkLst>
          <pc:docMk/>
          <pc:sldMk cId="482620872" sldId="268"/>
        </pc:sldMkLst>
      </pc:sldChg>
      <pc:sldChg chg="del">
        <pc:chgData name="O'Toole, Paddy" userId="S::potoole@ic.ac.uk::b66ecc98-eaf1-4150-835f-9fb8412d8417" providerId="AD" clId="Web-{479F6224-0FB6-A2C7-7490-CF612C5B847D}" dt="2022-03-02T08:36:14.081" v="76"/>
        <pc:sldMkLst>
          <pc:docMk/>
          <pc:sldMk cId="3094936772" sldId="270"/>
        </pc:sldMkLst>
      </pc:sldChg>
      <pc:sldChg chg="del">
        <pc:chgData name="O'Toole, Paddy" userId="S::potoole@ic.ac.uk::b66ecc98-eaf1-4150-835f-9fb8412d8417" providerId="AD" clId="Web-{479F6224-0FB6-A2C7-7490-CF612C5B847D}" dt="2022-03-02T08:36:14.863" v="77"/>
        <pc:sldMkLst>
          <pc:docMk/>
          <pc:sldMk cId="581735153" sldId="271"/>
        </pc:sldMkLst>
      </pc:sldChg>
      <pc:sldChg chg="del">
        <pc:chgData name="O'Toole, Paddy" userId="S::potoole@ic.ac.uk::b66ecc98-eaf1-4150-835f-9fb8412d8417" providerId="AD" clId="Web-{479F6224-0FB6-A2C7-7490-CF612C5B847D}" dt="2022-03-02T08:36:06.441" v="74"/>
        <pc:sldMkLst>
          <pc:docMk/>
          <pc:sldMk cId="383539109" sldId="274"/>
        </pc:sldMkLst>
      </pc:sldChg>
      <pc:sldChg chg="del">
        <pc:chgData name="O'Toole, Paddy" userId="S::potoole@ic.ac.uk::b66ecc98-eaf1-4150-835f-9fb8412d8417" providerId="AD" clId="Web-{479F6224-0FB6-A2C7-7490-CF612C5B847D}" dt="2022-03-02T08:36:03.190" v="73"/>
        <pc:sldMkLst>
          <pc:docMk/>
          <pc:sldMk cId="3103948752" sldId="275"/>
        </pc:sldMkLst>
      </pc:sldChg>
      <pc:sldChg chg="del">
        <pc:chgData name="O'Toole, Paddy" userId="S::potoole@ic.ac.uk::b66ecc98-eaf1-4150-835f-9fb8412d8417" providerId="AD" clId="Web-{479F6224-0FB6-A2C7-7490-CF612C5B847D}" dt="2022-03-02T08:36:02.175" v="72"/>
        <pc:sldMkLst>
          <pc:docMk/>
          <pc:sldMk cId="3284648474" sldId="276"/>
        </pc:sldMkLst>
      </pc:sldChg>
      <pc:sldChg chg="modSp">
        <pc:chgData name="O'Toole, Paddy" userId="S::potoole@ic.ac.uk::b66ecc98-eaf1-4150-835f-9fb8412d8417" providerId="AD" clId="Web-{479F6224-0FB6-A2C7-7490-CF612C5B847D}" dt="2022-03-02T08:51:00.183" v="79" actId="20577"/>
        <pc:sldMkLst>
          <pc:docMk/>
          <pc:sldMk cId="3027917694" sldId="283"/>
        </pc:sldMkLst>
        <pc:spChg chg="mod">
          <ac:chgData name="O'Toole, Paddy" userId="S::potoole@ic.ac.uk::b66ecc98-eaf1-4150-835f-9fb8412d8417" providerId="AD" clId="Web-{479F6224-0FB6-A2C7-7490-CF612C5B847D}" dt="2022-03-02T08:51:00.183" v="79" actId="20577"/>
          <ac:spMkLst>
            <pc:docMk/>
            <pc:sldMk cId="3027917694" sldId="283"/>
            <ac:spMk id="6" creationId="{15C9A809-EE1B-4AB8-B913-4221E6029BC4}"/>
          </ac:spMkLst>
        </pc:spChg>
      </pc:sldChg>
      <pc:sldChg chg="modSp modNotes">
        <pc:chgData name="O'Toole, Paddy" userId="S::potoole@ic.ac.uk::b66ecc98-eaf1-4150-835f-9fb8412d8417" providerId="AD" clId="Web-{479F6224-0FB6-A2C7-7490-CF612C5B847D}" dt="2022-03-02T08:52:45.717" v="123"/>
        <pc:sldMkLst>
          <pc:docMk/>
          <pc:sldMk cId="3032378199" sldId="285"/>
        </pc:sldMkLst>
        <pc:spChg chg="mod">
          <ac:chgData name="O'Toole, Paddy" userId="S::potoole@ic.ac.uk::b66ecc98-eaf1-4150-835f-9fb8412d8417" providerId="AD" clId="Web-{479F6224-0FB6-A2C7-7490-CF612C5B847D}" dt="2022-03-02T08:52:06.153" v="106" actId="20577"/>
          <ac:spMkLst>
            <pc:docMk/>
            <pc:sldMk cId="3032378199" sldId="285"/>
            <ac:spMk id="5" creationId="{DF8DEF05-04E0-4685-AC2E-7A949FE61155}"/>
          </ac:spMkLst>
        </pc:spChg>
      </pc:sldChg>
      <pc:sldChg chg="modSp">
        <pc:chgData name="O'Toole, Paddy" userId="S::potoole@ic.ac.uk::b66ecc98-eaf1-4150-835f-9fb8412d8417" providerId="AD" clId="Web-{479F6224-0FB6-A2C7-7490-CF612C5B847D}" dt="2022-03-02T08:32:24.919" v="2" actId="20577"/>
        <pc:sldMkLst>
          <pc:docMk/>
          <pc:sldMk cId="453596338" sldId="287"/>
        </pc:sldMkLst>
        <pc:spChg chg="mod">
          <ac:chgData name="O'Toole, Paddy" userId="S::potoole@ic.ac.uk::b66ecc98-eaf1-4150-835f-9fb8412d8417" providerId="AD" clId="Web-{479F6224-0FB6-A2C7-7490-CF612C5B847D}" dt="2022-03-02T08:32:24.919" v="2" actId="20577"/>
          <ac:spMkLst>
            <pc:docMk/>
            <pc:sldMk cId="453596338" sldId="287"/>
            <ac:spMk id="5" creationId="{5A70187B-80B0-439E-95B7-C52E88F65F95}"/>
          </ac:spMkLst>
        </pc:spChg>
      </pc:sldChg>
      <pc:sldChg chg="modSp modNotes">
        <pc:chgData name="O'Toole, Paddy" userId="S::potoole@ic.ac.uk::b66ecc98-eaf1-4150-835f-9fb8412d8417" providerId="AD" clId="Web-{479F6224-0FB6-A2C7-7490-CF612C5B847D}" dt="2022-03-02T11:26:27.574" v="191" actId="20577"/>
        <pc:sldMkLst>
          <pc:docMk/>
          <pc:sldMk cId="1416168119" sldId="290"/>
        </pc:sldMkLst>
        <pc:spChg chg="mod">
          <ac:chgData name="O'Toole, Paddy" userId="S::potoole@ic.ac.uk::b66ecc98-eaf1-4150-835f-9fb8412d8417" providerId="AD" clId="Web-{479F6224-0FB6-A2C7-7490-CF612C5B847D}" dt="2022-03-02T11:26:27.574" v="191" actId="20577"/>
          <ac:spMkLst>
            <pc:docMk/>
            <pc:sldMk cId="1416168119" sldId="290"/>
            <ac:spMk id="3" creationId="{AED0A017-980A-454C-8670-6FD803B786F3}"/>
          </ac:spMkLst>
        </pc:spChg>
      </pc:sldChg>
      <pc:sldChg chg="delSp modSp new ord">
        <pc:chgData name="O'Toole, Paddy" userId="S::potoole@ic.ac.uk::b66ecc98-eaf1-4150-835f-9fb8412d8417" providerId="AD" clId="Web-{479F6224-0FB6-A2C7-7490-CF612C5B847D}" dt="2022-03-02T08:36:01.534" v="71" actId="20577"/>
        <pc:sldMkLst>
          <pc:docMk/>
          <pc:sldMk cId="1368296097" sldId="293"/>
        </pc:sldMkLst>
        <pc:spChg chg="mod">
          <ac:chgData name="O'Toole, Paddy" userId="S::potoole@ic.ac.uk::b66ecc98-eaf1-4150-835f-9fb8412d8417" providerId="AD" clId="Web-{479F6224-0FB6-A2C7-7490-CF612C5B847D}" dt="2022-03-02T08:33:10.576" v="9" actId="20577"/>
          <ac:spMkLst>
            <pc:docMk/>
            <pc:sldMk cId="1368296097" sldId="293"/>
            <ac:spMk id="2" creationId="{846DBCC5-CE00-4CD7-B770-665D5916F6C7}"/>
          </ac:spMkLst>
        </pc:spChg>
        <pc:spChg chg="mod">
          <ac:chgData name="O'Toole, Paddy" userId="S::potoole@ic.ac.uk::b66ecc98-eaf1-4150-835f-9fb8412d8417" providerId="AD" clId="Web-{479F6224-0FB6-A2C7-7490-CF612C5B847D}" dt="2022-03-02T08:36:01.534" v="71" actId="20577"/>
          <ac:spMkLst>
            <pc:docMk/>
            <pc:sldMk cId="1368296097" sldId="293"/>
            <ac:spMk id="3" creationId="{CE9EDD1B-0D97-4E41-A042-D656E80A40E0}"/>
          </ac:spMkLst>
        </pc:spChg>
        <pc:spChg chg="del">
          <ac:chgData name="O'Toole, Paddy" userId="S::potoole@ic.ac.uk::b66ecc98-eaf1-4150-835f-9fb8412d8417" providerId="AD" clId="Web-{479F6224-0FB6-A2C7-7490-CF612C5B847D}" dt="2022-03-02T08:33:12.826" v="10"/>
          <ac:spMkLst>
            <pc:docMk/>
            <pc:sldMk cId="1368296097" sldId="293"/>
            <ac:spMk id="4" creationId="{1610C3B3-6B17-4C2F-BB64-CDD48D4C01EB}"/>
          </ac:spMkLst>
        </pc:spChg>
      </pc:sldChg>
    </pc:docChg>
  </pc:docChgLst>
  <pc:docChgLst>
    <pc:chgData name="O'Toole, Paddy" userId="S::potoole@ic.ac.uk::b66ecc98-eaf1-4150-835f-9fb8412d8417" providerId="AD" clId="Web-{A3C424CB-9613-512A-CC47-0B666CEBB9F5}"/>
    <pc:docChg chg="modSld">
      <pc:chgData name="O'Toole, Paddy" userId="S::potoole@ic.ac.uk::b66ecc98-eaf1-4150-835f-9fb8412d8417" providerId="AD" clId="Web-{A3C424CB-9613-512A-CC47-0B666CEBB9F5}" dt="2022-03-02T14:53:54.475" v="5" actId="20577"/>
      <pc:docMkLst>
        <pc:docMk/>
      </pc:docMkLst>
      <pc:sldChg chg="modNotes">
        <pc:chgData name="O'Toole, Paddy" userId="S::potoole@ic.ac.uk::b66ecc98-eaf1-4150-835f-9fb8412d8417" providerId="AD" clId="Web-{A3C424CB-9613-512A-CC47-0B666CEBB9F5}" dt="2022-03-02T12:14:13.091" v="2"/>
        <pc:sldMkLst>
          <pc:docMk/>
          <pc:sldMk cId="3032378199" sldId="285"/>
        </pc:sldMkLst>
      </pc:sldChg>
      <pc:sldChg chg="modSp">
        <pc:chgData name="O'Toole, Paddy" userId="S::potoole@ic.ac.uk::b66ecc98-eaf1-4150-835f-9fb8412d8417" providerId="AD" clId="Web-{A3C424CB-9613-512A-CC47-0B666CEBB9F5}" dt="2022-03-02T14:53:54.475" v="5" actId="20577"/>
        <pc:sldMkLst>
          <pc:docMk/>
          <pc:sldMk cId="1416168119" sldId="290"/>
        </pc:sldMkLst>
        <pc:spChg chg="mod">
          <ac:chgData name="O'Toole, Paddy" userId="S::potoole@ic.ac.uk::b66ecc98-eaf1-4150-835f-9fb8412d8417" providerId="AD" clId="Web-{A3C424CB-9613-512A-CC47-0B666CEBB9F5}" dt="2022-03-02T14:53:54.475" v="5" actId="20577"/>
          <ac:spMkLst>
            <pc:docMk/>
            <pc:sldMk cId="1416168119" sldId="290"/>
            <ac:spMk id="3" creationId="{AED0A017-980A-454C-8670-6FD803B786F3}"/>
          </ac:spMkLst>
        </pc:spChg>
      </pc:sldChg>
    </pc:docChg>
  </pc:docChgLst>
  <pc:docChgLst>
    <pc:chgData name="O'Toole, Paddy" userId="S::potoole@ic.ac.uk::b66ecc98-eaf1-4150-835f-9fb8412d8417" providerId="AD" clId="Web-{FEAD4E52-4457-755A-1D3C-BC0CEEDEEF0D}"/>
    <pc:docChg chg="addSld delSld modSld">
      <pc:chgData name="O'Toole, Paddy" userId="S::potoole@ic.ac.uk::b66ecc98-eaf1-4150-835f-9fb8412d8417" providerId="AD" clId="Web-{FEAD4E52-4457-755A-1D3C-BC0CEEDEEF0D}" dt="2022-03-02T23:18:44.898" v="621"/>
      <pc:docMkLst>
        <pc:docMk/>
      </pc:docMkLst>
      <pc:sldChg chg="del">
        <pc:chgData name="O'Toole, Paddy" userId="S::potoole@ic.ac.uk::b66ecc98-eaf1-4150-835f-9fb8412d8417" providerId="AD" clId="Web-{FEAD4E52-4457-755A-1D3C-BC0CEEDEEF0D}" dt="2022-03-02T20:39:24.763" v="161"/>
        <pc:sldMkLst>
          <pc:docMk/>
          <pc:sldMk cId="1909814971" sldId="278"/>
        </pc:sldMkLst>
      </pc:sldChg>
      <pc:sldChg chg="del">
        <pc:chgData name="O'Toole, Paddy" userId="S::potoole@ic.ac.uk::b66ecc98-eaf1-4150-835f-9fb8412d8417" providerId="AD" clId="Web-{FEAD4E52-4457-755A-1D3C-BC0CEEDEEF0D}" dt="2022-03-02T23:15:29.514" v="600"/>
        <pc:sldMkLst>
          <pc:docMk/>
          <pc:sldMk cId="3027917694" sldId="283"/>
        </pc:sldMkLst>
      </pc:sldChg>
      <pc:sldChg chg="del">
        <pc:chgData name="O'Toole, Paddy" userId="S::potoole@ic.ac.uk::b66ecc98-eaf1-4150-835f-9fb8412d8417" providerId="AD" clId="Web-{FEAD4E52-4457-755A-1D3C-BC0CEEDEEF0D}" dt="2022-03-02T20:16:37.238" v="30"/>
        <pc:sldMkLst>
          <pc:docMk/>
          <pc:sldMk cId="2663360111" sldId="286"/>
        </pc:sldMkLst>
      </pc:sldChg>
      <pc:sldChg chg="del">
        <pc:chgData name="O'Toole, Paddy" userId="S::potoole@ic.ac.uk::b66ecc98-eaf1-4150-835f-9fb8412d8417" providerId="AD" clId="Web-{FEAD4E52-4457-755A-1D3C-BC0CEEDEEF0D}" dt="2022-03-02T20:32:14.328" v="100"/>
        <pc:sldMkLst>
          <pc:docMk/>
          <pc:sldMk cId="453596338" sldId="287"/>
        </pc:sldMkLst>
      </pc:sldChg>
      <pc:sldChg chg="addSp delSp modSp mod modClrScheme chgLayout modNotes">
        <pc:chgData name="O'Toole, Paddy" userId="S::potoole@ic.ac.uk::b66ecc98-eaf1-4150-835f-9fb8412d8417" providerId="AD" clId="Web-{FEAD4E52-4457-755A-1D3C-BC0CEEDEEF0D}" dt="2022-03-02T22:27:59.328" v="599"/>
        <pc:sldMkLst>
          <pc:docMk/>
          <pc:sldMk cId="3929730975" sldId="288"/>
        </pc:sldMkLst>
        <pc:spChg chg="mod">
          <ac:chgData name="O'Toole, Paddy" userId="S::potoole@ic.ac.uk::b66ecc98-eaf1-4150-835f-9fb8412d8417" providerId="AD" clId="Web-{FEAD4E52-4457-755A-1D3C-BC0CEEDEEF0D}" dt="2022-03-02T20:39:12.731" v="159"/>
          <ac:spMkLst>
            <pc:docMk/>
            <pc:sldMk cId="3929730975" sldId="288"/>
            <ac:spMk id="2" creationId="{91A0243F-EEA1-43FE-9297-85F5B7A156C7}"/>
          </ac:spMkLst>
        </pc:spChg>
        <pc:spChg chg="add del mod">
          <ac:chgData name="O'Toole, Paddy" userId="S::potoole@ic.ac.uk::b66ecc98-eaf1-4150-835f-9fb8412d8417" providerId="AD" clId="Web-{FEAD4E52-4457-755A-1D3C-BC0CEEDEEF0D}" dt="2022-03-02T22:03:44.976" v="448"/>
          <ac:spMkLst>
            <pc:docMk/>
            <pc:sldMk cId="3929730975" sldId="288"/>
            <ac:spMk id="3" creationId="{555DF47B-B5F1-4049-BC74-6FA6A2C2FF06}"/>
          </ac:spMkLst>
        </pc:spChg>
        <pc:spChg chg="add del">
          <ac:chgData name="O'Toole, Paddy" userId="S::potoole@ic.ac.uk::b66ecc98-eaf1-4150-835f-9fb8412d8417" providerId="AD" clId="Web-{FEAD4E52-4457-755A-1D3C-BC0CEEDEEF0D}" dt="2022-03-02T22:03:45.992" v="449"/>
          <ac:spMkLst>
            <pc:docMk/>
            <pc:sldMk cId="3929730975" sldId="288"/>
            <ac:spMk id="4" creationId="{0EC95C8E-B7EB-451E-B31B-ABACECA4667A}"/>
          </ac:spMkLst>
        </pc:spChg>
        <pc:spChg chg="add del mod">
          <ac:chgData name="O'Toole, Paddy" userId="S::potoole@ic.ac.uk::b66ecc98-eaf1-4150-835f-9fb8412d8417" providerId="AD" clId="Web-{FEAD4E52-4457-755A-1D3C-BC0CEEDEEF0D}" dt="2022-03-02T22:04:46.853" v="462"/>
          <ac:spMkLst>
            <pc:docMk/>
            <pc:sldMk cId="3929730975" sldId="288"/>
            <ac:spMk id="9" creationId="{2179CB05-E5E3-4339-A0E3-3A1FDBAC09CE}"/>
          </ac:spMkLst>
        </pc:spChg>
        <pc:picChg chg="add del mod ord">
          <ac:chgData name="O'Toole, Paddy" userId="S::potoole@ic.ac.uk::b66ecc98-eaf1-4150-835f-9fb8412d8417" providerId="AD" clId="Web-{FEAD4E52-4457-755A-1D3C-BC0CEEDEEF0D}" dt="2022-03-02T22:04:46.118" v="461"/>
          <ac:picMkLst>
            <pc:docMk/>
            <pc:sldMk cId="3929730975" sldId="288"/>
            <ac:picMk id="5" creationId="{EBA599BC-BDA3-4084-935C-A014172C1E80}"/>
          </ac:picMkLst>
        </pc:picChg>
        <pc:picChg chg="add del mod">
          <ac:chgData name="O'Toole, Paddy" userId="S::potoole@ic.ac.uk::b66ecc98-eaf1-4150-835f-9fb8412d8417" providerId="AD" clId="Web-{FEAD4E52-4457-755A-1D3C-BC0CEEDEEF0D}" dt="2022-03-02T22:04:06.805" v="453"/>
          <ac:picMkLst>
            <pc:docMk/>
            <pc:sldMk cId="3929730975" sldId="288"/>
            <ac:picMk id="6" creationId="{505FEEE0-B366-47C3-A646-06E0E225BE49}"/>
          </ac:picMkLst>
        </pc:picChg>
        <pc:picChg chg="add del">
          <ac:chgData name="O'Toole, Paddy" userId="S::potoole@ic.ac.uk::b66ecc98-eaf1-4150-835f-9fb8412d8417" providerId="AD" clId="Web-{FEAD4E52-4457-755A-1D3C-BC0CEEDEEF0D}" dt="2022-03-02T20:39:12.731" v="159"/>
          <ac:picMkLst>
            <pc:docMk/>
            <pc:sldMk cId="3929730975" sldId="288"/>
            <ac:picMk id="6" creationId="{BB43E14E-6633-4556-A965-4F85748F4A8A}"/>
          </ac:picMkLst>
        </pc:picChg>
        <pc:picChg chg="add del mod">
          <ac:chgData name="O'Toole, Paddy" userId="S::potoole@ic.ac.uk::b66ecc98-eaf1-4150-835f-9fb8412d8417" providerId="AD" clId="Web-{FEAD4E52-4457-755A-1D3C-BC0CEEDEEF0D}" dt="2022-03-02T22:08:05.983" v="480"/>
          <ac:picMkLst>
            <pc:docMk/>
            <pc:sldMk cId="3929730975" sldId="288"/>
            <ac:picMk id="7" creationId="{EFD91665-52E8-4E1C-92B3-EF0EA6B22DFD}"/>
          </ac:picMkLst>
        </pc:picChg>
        <pc:picChg chg="add mod ord">
          <ac:chgData name="O'Toole, Paddy" userId="S::potoole@ic.ac.uk::b66ecc98-eaf1-4150-835f-9fb8412d8417" providerId="AD" clId="Web-{FEAD4E52-4457-755A-1D3C-BC0CEEDEEF0D}" dt="2022-03-02T22:11:06.519" v="520" actId="14100"/>
          <ac:picMkLst>
            <pc:docMk/>
            <pc:sldMk cId="3929730975" sldId="288"/>
            <ac:picMk id="10" creationId="{B07EA549-1BE5-4F84-8A0B-9F154A7CB474}"/>
          </ac:picMkLst>
        </pc:picChg>
        <pc:picChg chg="add del mod">
          <ac:chgData name="O'Toole, Paddy" userId="S::potoole@ic.ac.uk::b66ecc98-eaf1-4150-835f-9fb8412d8417" providerId="AD" clId="Web-{FEAD4E52-4457-755A-1D3C-BC0CEEDEEF0D}" dt="2022-03-02T22:05:33.995" v="474"/>
          <ac:picMkLst>
            <pc:docMk/>
            <pc:sldMk cId="3929730975" sldId="288"/>
            <ac:picMk id="11" creationId="{0358BA05-924D-4641-8D34-228EBCFD50A3}"/>
          </ac:picMkLst>
        </pc:picChg>
        <pc:picChg chg="add del mod">
          <ac:chgData name="O'Toole, Paddy" userId="S::potoole@ic.ac.uk::b66ecc98-eaf1-4150-835f-9fb8412d8417" providerId="AD" clId="Web-{FEAD4E52-4457-755A-1D3C-BC0CEEDEEF0D}" dt="2022-03-02T22:05:48.464" v="478"/>
          <ac:picMkLst>
            <pc:docMk/>
            <pc:sldMk cId="3929730975" sldId="288"/>
            <ac:picMk id="12" creationId="{D944E9C6-6C01-4E75-9392-58F9F074C81D}"/>
          </ac:picMkLst>
        </pc:picChg>
        <pc:picChg chg="add del mod">
          <ac:chgData name="O'Toole, Paddy" userId="S::potoole@ic.ac.uk::b66ecc98-eaf1-4150-835f-9fb8412d8417" providerId="AD" clId="Web-{FEAD4E52-4457-755A-1D3C-BC0CEEDEEF0D}" dt="2022-03-02T22:09:31.767" v="501"/>
          <ac:picMkLst>
            <pc:docMk/>
            <pc:sldMk cId="3929730975" sldId="288"/>
            <ac:picMk id="13" creationId="{33CC8F8E-074C-439B-B443-2B14C3B9FBD1}"/>
          </ac:picMkLst>
        </pc:picChg>
        <pc:picChg chg="add del mod">
          <ac:chgData name="O'Toole, Paddy" userId="S::potoole@ic.ac.uk::b66ecc98-eaf1-4150-835f-9fb8412d8417" providerId="AD" clId="Web-{FEAD4E52-4457-755A-1D3C-BC0CEEDEEF0D}" dt="2022-03-02T22:09:30.782" v="500"/>
          <ac:picMkLst>
            <pc:docMk/>
            <pc:sldMk cId="3929730975" sldId="288"/>
            <ac:picMk id="14" creationId="{6E0D9C16-23FB-4A74-960C-4274FC8F01E2}"/>
          </ac:picMkLst>
        </pc:picChg>
        <pc:picChg chg="add mod">
          <ac:chgData name="O'Toole, Paddy" userId="S::potoole@ic.ac.uk::b66ecc98-eaf1-4150-835f-9fb8412d8417" providerId="AD" clId="Web-{FEAD4E52-4457-755A-1D3C-BC0CEEDEEF0D}" dt="2022-03-02T22:11:10.254" v="521" actId="14100"/>
          <ac:picMkLst>
            <pc:docMk/>
            <pc:sldMk cId="3929730975" sldId="288"/>
            <ac:picMk id="15" creationId="{004BAD09-DECB-4C1A-8F9C-B938BA2FC07C}"/>
          </ac:picMkLst>
        </pc:picChg>
        <pc:picChg chg="add mod">
          <ac:chgData name="O'Toole, Paddy" userId="S::potoole@ic.ac.uk::b66ecc98-eaf1-4150-835f-9fb8412d8417" providerId="AD" clId="Web-{FEAD4E52-4457-755A-1D3C-BC0CEEDEEF0D}" dt="2022-03-02T22:11:19.660" v="523" actId="14100"/>
          <ac:picMkLst>
            <pc:docMk/>
            <pc:sldMk cId="3929730975" sldId="288"/>
            <ac:picMk id="16" creationId="{180D86A2-5FB6-446B-9C9C-5C7AFF97B65E}"/>
          </ac:picMkLst>
        </pc:picChg>
      </pc:sldChg>
      <pc:sldChg chg="delSp modSp add del modNotes">
        <pc:chgData name="O'Toole, Paddy" userId="S::potoole@ic.ac.uk::b66ecc98-eaf1-4150-835f-9fb8412d8417" providerId="AD" clId="Web-{FEAD4E52-4457-755A-1D3C-BC0CEEDEEF0D}" dt="2022-03-02T23:18:44.898" v="621"/>
        <pc:sldMkLst>
          <pc:docMk/>
          <pc:sldMk cId="1353650133" sldId="289"/>
        </pc:sldMkLst>
        <pc:spChg chg="mod">
          <ac:chgData name="O'Toole, Paddy" userId="S::potoole@ic.ac.uk::b66ecc98-eaf1-4150-835f-9fb8412d8417" providerId="AD" clId="Web-{FEAD4E52-4457-755A-1D3C-BC0CEEDEEF0D}" dt="2022-03-02T23:17:43.755" v="620" actId="14100"/>
          <ac:spMkLst>
            <pc:docMk/>
            <pc:sldMk cId="1353650133" sldId="289"/>
            <ac:spMk id="4" creationId="{ADDCE254-007D-49B4-9AE6-17D8DA5A225E}"/>
          </ac:spMkLst>
        </pc:spChg>
        <pc:picChg chg="del">
          <ac:chgData name="O'Toole, Paddy" userId="S::potoole@ic.ac.uk::b66ecc98-eaf1-4150-835f-9fb8412d8417" providerId="AD" clId="Web-{FEAD4E52-4457-755A-1D3C-BC0CEEDEEF0D}" dt="2022-03-02T23:17:40.224" v="619"/>
          <ac:picMkLst>
            <pc:docMk/>
            <pc:sldMk cId="1353650133" sldId="289"/>
            <ac:picMk id="9" creationId="{F70EB440-4BFF-4A47-933D-5B38E9CADD12}"/>
          </ac:picMkLst>
        </pc:picChg>
      </pc:sldChg>
      <pc:sldChg chg="del">
        <pc:chgData name="O'Toole, Paddy" userId="S::potoole@ic.ac.uk::b66ecc98-eaf1-4150-835f-9fb8412d8417" providerId="AD" clId="Web-{FEAD4E52-4457-755A-1D3C-BC0CEEDEEF0D}" dt="2022-03-02T20:39:16.528" v="160"/>
        <pc:sldMkLst>
          <pc:docMk/>
          <pc:sldMk cId="928244398" sldId="291"/>
        </pc:sldMkLst>
      </pc:sldChg>
      <pc:sldChg chg="modSp modNotes">
        <pc:chgData name="O'Toole, Paddy" userId="S::potoole@ic.ac.uk::b66ecc98-eaf1-4150-835f-9fb8412d8417" providerId="AD" clId="Web-{FEAD4E52-4457-755A-1D3C-BC0CEEDEEF0D}" dt="2022-03-02T21:13:40.259" v="407"/>
        <pc:sldMkLst>
          <pc:docMk/>
          <pc:sldMk cId="1368296097" sldId="293"/>
        </pc:sldMkLst>
        <pc:spChg chg="mod">
          <ac:chgData name="O'Toole, Paddy" userId="S::potoole@ic.ac.uk::b66ecc98-eaf1-4150-835f-9fb8412d8417" providerId="AD" clId="Web-{FEAD4E52-4457-755A-1D3C-BC0CEEDEEF0D}" dt="2022-03-02T21:06:25.840" v="401" actId="20577"/>
          <ac:spMkLst>
            <pc:docMk/>
            <pc:sldMk cId="1368296097" sldId="293"/>
            <ac:spMk id="2" creationId="{846DBCC5-CE00-4CD7-B770-665D5916F6C7}"/>
          </ac:spMkLst>
        </pc:spChg>
        <pc:spChg chg="mod">
          <ac:chgData name="O'Toole, Paddy" userId="S::potoole@ic.ac.uk::b66ecc98-eaf1-4150-835f-9fb8412d8417" providerId="AD" clId="Web-{FEAD4E52-4457-755A-1D3C-BC0CEEDEEF0D}" dt="2022-03-02T21:07:05.357" v="406" actId="20577"/>
          <ac:spMkLst>
            <pc:docMk/>
            <pc:sldMk cId="1368296097" sldId="293"/>
            <ac:spMk id="3" creationId="{CE9EDD1B-0D97-4E41-A042-D656E80A40E0}"/>
          </ac:spMkLst>
        </pc:spChg>
      </pc:sldChg>
      <pc:sldChg chg="del">
        <pc:chgData name="O'Toole, Paddy" userId="S::potoole@ic.ac.uk::b66ecc98-eaf1-4150-835f-9fb8412d8417" providerId="AD" clId="Web-{FEAD4E52-4457-755A-1D3C-BC0CEEDEEF0D}" dt="2022-03-02T20:21:05.200" v="45"/>
        <pc:sldMkLst>
          <pc:docMk/>
          <pc:sldMk cId="4219636074" sldId="295"/>
        </pc:sldMkLst>
      </pc:sldChg>
      <pc:sldChg chg="add del modNotes">
        <pc:chgData name="O'Toole, Paddy" userId="S::potoole@ic.ac.uk::b66ecc98-eaf1-4150-835f-9fb8412d8417" providerId="AD" clId="Web-{FEAD4E52-4457-755A-1D3C-BC0CEEDEEF0D}" dt="2022-03-02T23:15:37.764" v="605"/>
        <pc:sldMkLst>
          <pc:docMk/>
          <pc:sldMk cId="2749804688" sldId="296"/>
        </pc:sldMkLst>
      </pc:sldChg>
      <pc:sldChg chg="addSp delSp modSp modNotes">
        <pc:chgData name="O'Toole, Paddy" userId="S::potoole@ic.ac.uk::b66ecc98-eaf1-4150-835f-9fb8412d8417" providerId="AD" clId="Web-{FEAD4E52-4457-755A-1D3C-BC0CEEDEEF0D}" dt="2022-03-02T20:33:01.157" v="122"/>
        <pc:sldMkLst>
          <pc:docMk/>
          <pc:sldMk cId="360498833" sldId="297"/>
        </pc:sldMkLst>
        <pc:picChg chg="add del mod">
          <ac:chgData name="O'Toole, Paddy" userId="S::potoole@ic.ac.uk::b66ecc98-eaf1-4150-835f-9fb8412d8417" providerId="AD" clId="Web-{FEAD4E52-4457-755A-1D3C-BC0CEEDEEF0D}" dt="2022-03-02T20:22:24.593" v="62"/>
          <ac:picMkLst>
            <pc:docMk/>
            <pc:sldMk cId="360498833" sldId="297"/>
            <ac:picMk id="2" creationId="{E143F14C-A017-4FA0-8B41-96E63F06B8F7}"/>
          </ac:picMkLst>
        </pc:picChg>
        <pc:picChg chg="add del mod">
          <ac:chgData name="O'Toole, Paddy" userId="S::potoole@ic.ac.uk::b66ecc98-eaf1-4150-835f-9fb8412d8417" providerId="AD" clId="Web-{FEAD4E52-4457-755A-1D3C-BC0CEEDEEF0D}" dt="2022-03-02T20:21:21.201" v="46"/>
          <ac:picMkLst>
            <pc:docMk/>
            <pc:sldMk cId="360498833" sldId="297"/>
            <ac:picMk id="3" creationId="{46DD994D-3511-45F1-BDD6-73DEA69F693C}"/>
          </ac:picMkLst>
        </pc:picChg>
        <pc:picChg chg="add del mod">
          <ac:chgData name="O'Toole, Paddy" userId="S::potoole@ic.ac.uk::b66ecc98-eaf1-4150-835f-9fb8412d8417" providerId="AD" clId="Web-{FEAD4E52-4457-755A-1D3C-BC0CEEDEEF0D}" dt="2022-03-02T20:21:35.263" v="51"/>
          <ac:picMkLst>
            <pc:docMk/>
            <pc:sldMk cId="360498833" sldId="297"/>
            <ac:picMk id="4" creationId="{A70CC50D-EA52-4C87-95E9-0380DDADB52D}"/>
          </ac:picMkLst>
        </pc:picChg>
        <pc:picChg chg="del mod">
          <ac:chgData name="O'Toole, Paddy" userId="S::potoole@ic.ac.uk::b66ecc98-eaf1-4150-835f-9fb8412d8417" providerId="AD" clId="Web-{FEAD4E52-4457-755A-1D3C-BC0CEEDEEF0D}" dt="2022-03-02T20:14:09.562" v="4"/>
          <ac:picMkLst>
            <pc:docMk/>
            <pc:sldMk cId="360498833" sldId="297"/>
            <ac:picMk id="6" creationId="{02E8C00A-CA0F-4EC3-B6EE-57CAC00FEAF4}"/>
          </ac:picMkLst>
        </pc:picChg>
        <pc:picChg chg="del mod">
          <ac:chgData name="O'Toole, Paddy" userId="S::potoole@ic.ac.uk::b66ecc98-eaf1-4150-835f-9fb8412d8417" providerId="AD" clId="Web-{FEAD4E52-4457-755A-1D3C-BC0CEEDEEF0D}" dt="2022-03-02T20:14:31.750" v="9"/>
          <ac:picMkLst>
            <pc:docMk/>
            <pc:sldMk cId="360498833" sldId="297"/>
            <ac:picMk id="7" creationId="{6D7995A6-C7F5-481B-983A-6766EA25F8B4}"/>
          </ac:picMkLst>
        </pc:picChg>
        <pc:picChg chg="add mod">
          <ac:chgData name="O'Toole, Paddy" userId="S::potoole@ic.ac.uk::b66ecc98-eaf1-4150-835f-9fb8412d8417" providerId="AD" clId="Web-{FEAD4E52-4457-755A-1D3C-BC0CEEDEEF0D}" dt="2022-03-02T20:22:18.687" v="61" actId="14100"/>
          <ac:picMkLst>
            <pc:docMk/>
            <pc:sldMk cId="360498833" sldId="297"/>
            <ac:picMk id="8" creationId="{BA588DD9-9043-4D10-A053-D831F925B5B7}"/>
          </ac:picMkLst>
        </pc:picChg>
        <pc:picChg chg="add mod">
          <ac:chgData name="O'Toole, Paddy" userId="S::potoole@ic.ac.uk::b66ecc98-eaf1-4150-835f-9fb8412d8417" providerId="AD" clId="Web-{FEAD4E52-4457-755A-1D3C-BC0CEEDEEF0D}" dt="2022-03-02T20:23:19.094" v="70" actId="14100"/>
          <ac:picMkLst>
            <pc:docMk/>
            <pc:sldMk cId="360498833" sldId="297"/>
            <ac:picMk id="9" creationId="{F7B993A5-B485-42BA-954F-56368919F093}"/>
          </ac:picMkLst>
        </pc:picChg>
      </pc:sldChg>
      <pc:sldChg chg="addSp delSp modSp add replId modNotes">
        <pc:chgData name="O'Toole, Paddy" userId="S::potoole@ic.ac.uk::b66ecc98-eaf1-4150-835f-9fb8412d8417" providerId="AD" clId="Web-{FEAD4E52-4457-755A-1D3C-BC0CEEDEEF0D}" dt="2022-03-02T20:33:04.017" v="123"/>
        <pc:sldMkLst>
          <pc:docMk/>
          <pc:sldMk cId="1399770037" sldId="298"/>
        </pc:sldMkLst>
        <pc:picChg chg="del">
          <ac:chgData name="O'Toole, Paddy" userId="S::potoole@ic.ac.uk::b66ecc98-eaf1-4150-835f-9fb8412d8417" providerId="AD" clId="Web-{FEAD4E52-4457-755A-1D3C-BC0CEEDEEF0D}" dt="2022-03-02T20:20:35.387" v="32"/>
          <ac:picMkLst>
            <pc:docMk/>
            <pc:sldMk cId="1399770037" sldId="298"/>
            <ac:picMk id="2" creationId="{9A84A1A1-F1D7-4301-A211-BBCB66F3B73B}"/>
          </ac:picMkLst>
        </pc:picChg>
        <pc:picChg chg="add mod">
          <ac:chgData name="O'Toole, Paddy" userId="S::potoole@ic.ac.uk::b66ecc98-eaf1-4150-835f-9fb8412d8417" providerId="AD" clId="Web-{FEAD4E52-4457-755A-1D3C-BC0CEEDEEF0D}" dt="2022-03-02T20:21:02.669" v="44" actId="14100"/>
          <ac:picMkLst>
            <pc:docMk/>
            <pc:sldMk cId="1399770037" sldId="298"/>
            <ac:picMk id="3" creationId="{C944EDA9-929B-40B0-AE4E-46B3C60D52CA}"/>
          </ac:picMkLst>
        </pc:picChg>
      </pc:sldChg>
      <pc:sldChg chg="addSp delSp modSp add del mod replId modClrScheme chgLayout modNotes">
        <pc:chgData name="O'Toole, Paddy" userId="S::potoole@ic.ac.uk::b66ecc98-eaf1-4150-835f-9fb8412d8417" providerId="AD" clId="Web-{FEAD4E52-4457-755A-1D3C-BC0CEEDEEF0D}" dt="2022-03-02T20:37:24.868" v="156"/>
        <pc:sldMkLst>
          <pc:docMk/>
          <pc:sldMk cId="598487297" sldId="299"/>
        </pc:sldMkLst>
        <pc:spChg chg="mod">
          <ac:chgData name="O'Toole, Paddy" userId="S::potoole@ic.ac.uk::b66ecc98-eaf1-4150-835f-9fb8412d8417" providerId="AD" clId="Web-{FEAD4E52-4457-755A-1D3C-BC0CEEDEEF0D}" dt="2022-03-02T20:30:31.684" v="77"/>
          <ac:spMkLst>
            <pc:docMk/>
            <pc:sldMk cId="598487297" sldId="299"/>
            <ac:spMk id="2" creationId="{FB8C593D-EDA4-4560-B319-BA011992BC31}"/>
          </ac:spMkLst>
        </pc:spChg>
        <pc:spChg chg="add del mod ord">
          <ac:chgData name="O'Toole, Paddy" userId="S::potoole@ic.ac.uk::b66ecc98-eaf1-4150-835f-9fb8412d8417" providerId="AD" clId="Web-{FEAD4E52-4457-755A-1D3C-BC0CEEDEEF0D}" dt="2022-03-02T20:30:59.763" v="89"/>
          <ac:spMkLst>
            <pc:docMk/>
            <pc:sldMk cId="598487297" sldId="299"/>
            <ac:spMk id="5" creationId="{5A70187B-80B0-439E-95B7-C52E88F65F95}"/>
          </ac:spMkLst>
        </pc:spChg>
        <pc:spChg chg="add del mod">
          <ac:chgData name="O'Toole, Paddy" userId="S::potoole@ic.ac.uk::b66ecc98-eaf1-4150-835f-9fb8412d8417" providerId="AD" clId="Web-{FEAD4E52-4457-755A-1D3C-BC0CEEDEEF0D}" dt="2022-03-02T20:30:56.404" v="87"/>
          <ac:spMkLst>
            <pc:docMk/>
            <pc:sldMk cId="598487297" sldId="299"/>
            <ac:spMk id="6" creationId="{EB0729C2-7C9E-4909-93C2-A712FBBB44C8}"/>
          </ac:spMkLst>
        </pc:spChg>
        <pc:spChg chg="add del mod">
          <ac:chgData name="O'Toole, Paddy" userId="S::potoole@ic.ac.uk::b66ecc98-eaf1-4150-835f-9fb8412d8417" providerId="AD" clId="Web-{FEAD4E52-4457-755A-1D3C-BC0CEEDEEF0D}" dt="2022-03-02T20:31:01.060" v="90"/>
          <ac:spMkLst>
            <pc:docMk/>
            <pc:sldMk cId="598487297" sldId="299"/>
            <ac:spMk id="9" creationId="{5221A6D6-3FC5-42FF-82DC-454F874EE3A6}"/>
          </ac:spMkLst>
        </pc:spChg>
        <pc:spChg chg="add del mod">
          <ac:chgData name="O'Toole, Paddy" userId="S::potoole@ic.ac.uk::b66ecc98-eaf1-4150-835f-9fb8412d8417" providerId="AD" clId="Web-{FEAD4E52-4457-755A-1D3C-BC0CEEDEEF0D}" dt="2022-03-02T20:31:37.452" v="96"/>
          <ac:spMkLst>
            <pc:docMk/>
            <pc:sldMk cId="598487297" sldId="299"/>
            <ac:spMk id="12" creationId="{FE7F05CC-E1B1-4CF0-9099-C1B526063F0D}"/>
          </ac:spMkLst>
        </pc:spChg>
        <pc:picChg chg="add del mod">
          <ac:chgData name="O'Toole, Paddy" userId="S::potoole@ic.ac.uk::b66ecc98-eaf1-4150-835f-9fb8412d8417" providerId="AD" clId="Web-{FEAD4E52-4457-755A-1D3C-BC0CEEDEEF0D}" dt="2022-03-02T20:30:58.326" v="88"/>
          <ac:picMkLst>
            <pc:docMk/>
            <pc:sldMk cId="598487297" sldId="299"/>
            <ac:picMk id="3" creationId="{037DAC3F-44FF-4C83-B68E-D88400FC43B4}"/>
          </ac:picMkLst>
        </pc:picChg>
        <pc:picChg chg="del">
          <ac:chgData name="O'Toole, Paddy" userId="S::potoole@ic.ac.uk::b66ecc98-eaf1-4150-835f-9fb8412d8417" providerId="AD" clId="Web-{FEAD4E52-4457-755A-1D3C-BC0CEEDEEF0D}" dt="2022-03-02T20:30:19.997" v="72"/>
          <ac:picMkLst>
            <pc:docMk/>
            <pc:sldMk cId="598487297" sldId="299"/>
            <ac:picMk id="7" creationId="{95EC7C4B-D879-4EDA-AC4E-FEE59B0D9FC2}"/>
          </ac:picMkLst>
        </pc:picChg>
        <pc:picChg chg="add del mod ord">
          <ac:chgData name="O'Toole, Paddy" userId="S::potoole@ic.ac.uk::b66ecc98-eaf1-4150-835f-9fb8412d8417" providerId="AD" clId="Web-{FEAD4E52-4457-755A-1D3C-BC0CEEDEEF0D}" dt="2022-03-02T20:31:36.686" v="95"/>
          <ac:picMkLst>
            <pc:docMk/>
            <pc:sldMk cId="598487297" sldId="299"/>
            <ac:picMk id="10" creationId="{6C9E0FEF-CB00-4721-A97B-E919736001EF}"/>
          </ac:picMkLst>
        </pc:picChg>
        <pc:picChg chg="add mod ord">
          <ac:chgData name="O'Toole, Paddy" userId="S::potoole@ic.ac.uk::b66ecc98-eaf1-4150-835f-9fb8412d8417" providerId="AD" clId="Web-{FEAD4E52-4457-755A-1D3C-BC0CEEDEEF0D}" dt="2022-03-02T20:33:51.393" v="150" actId="14100"/>
          <ac:picMkLst>
            <pc:docMk/>
            <pc:sldMk cId="598487297" sldId="299"/>
            <ac:picMk id="13" creationId="{D6404B2B-5D09-46C7-80C9-2EFB3B693F02}"/>
          </ac:picMkLst>
        </pc:picChg>
      </pc:sldChg>
      <pc:sldChg chg="addSp delSp modSp add replId modNotes">
        <pc:chgData name="O'Toole, Paddy" userId="S::potoole@ic.ac.uk::b66ecc98-eaf1-4150-835f-9fb8412d8417" providerId="AD" clId="Web-{FEAD4E52-4457-755A-1D3C-BC0CEEDEEF0D}" dt="2022-03-02T21:58:25.467" v="446"/>
        <pc:sldMkLst>
          <pc:docMk/>
          <pc:sldMk cId="1723383441" sldId="300"/>
        </pc:sldMkLst>
        <pc:spChg chg="add del mod">
          <ac:chgData name="O'Toole, Paddy" userId="S::potoole@ic.ac.uk::b66ecc98-eaf1-4150-835f-9fb8412d8417" providerId="AD" clId="Web-{FEAD4E52-4457-755A-1D3C-BC0CEEDEEF0D}" dt="2022-03-02T20:37:17.414" v="153"/>
          <ac:spMkLst>
            <pc:docMk/>
            <pc:sldMk cId="1723383441" sldId="300"/>
            <ac:spMk id="4" creationId="{1D7F420D-5E03-41C7-B500-A3D4CA63ED28}"/>
          </ac:spMkLst>
        </pc:spChg>
        <pc:picChg chg="add mod ord">
          <ac:chgData name="O'Toole, Paddy" userId="S::potoole@ic.ac.uk::b66ecc98-eaf1-4150-835f-9fb8412d8417" providerId="AD" clId="Web-{FEAD4E52-4457-755A-1D3C-BC0CEEDEEF0D}" dt="2022-03-02T20:37:27.852" v="157" actId="14100"/>
          <ac:picMkLst>
            <pc:docMk/>
            <pc:sldMk cId="1723383441" sldId="300"/>
            <ac:picMk id="5" creationId="{60D218AC-3D98-4BFE-A2EF-3FF475A0E32A}"/>
          </ac:picMkLst>
        </pc:picChg>
        <pc:picChg chg="del">
          <ac:chgData name="O'Toole, Paddy" userId="S::potoole@ic.ac.uk::b66ecc98-eaf1-4150-835f-9fb8412d8417" providerId="AD" clId="Web-{FEAD4E52-4457-755A-1D3C-BC0CEEDEEF0D}" dt="2022-03-02T20:37:16.695" v="152"/>
          <ac:picMkLst>
            <pc:docMk/>
            <pc:sldMk cId="1723383441" sldId="300"/>
            <ac:picMk id="13" creationId="{D6404B2B-5D09-46C7-80C9-2EFB3B693F02}"/>
          </ac:picMkLst>
        </pc:picChg>
      </pc:sldChg>
      <pc:sldChg chg="new">
        <pc:chgData name="O'Toole, Paddy" userId="S::potoole@ic.ac.uk::b66ecc98-eaf1-4150-835f-9fb8412d8417" providerId="AD" clId="Web-{FEAD4E52-4457-755A-1D3C-BC0CEEDEEF0D}" dt="2022-03-02T22:12:00.240" v="524"/>
        <pc:sldMkLst>
          <pc:docMk/>
          <pc:sldMk cId="3667595551" sldId="301"/>
        </pc:sldMkLst>
      </pc:sldChg>
    </pc:docChg>
  </pc:docChgLst>
  <pc:docChgLst>
    <pc:chgData name="O'Toole, Paddy" userId="b66ecc98-eaf1-4150-835f-9fb8412d8417" providerId="ADAL" clId="{98BE45AF-02D8-4572-9012-DF632C3183AB}"/>
    <pc:docChg chg="undo redo custSel addSld delSld modSld sldOrd">
      <pc:chgData name="O'Toole, Paddy" userId="b66ecc98-eaf1-4150-835f-9fb8412d8417" providerId="ADAL" clId="{98BE45AF-02D8-4572-9012-DF632C3183AB}" dt="2021-12-14T13:56:33.216" v="11668" actId="20577"/>
      <pc:docMkLst>
        <pc:docMk/>
      </pc:docMkLst>
      <pc:sldChg chg="modSp new mod">
        <pc:chgData name="O'Toole, Paddy" userId="b66ecc98-eaf1-4150-835f-9fb8412d8417" providerId="ADAL" clId="{98BE45AF-02D8-4572-9012-DF632C3183AB}" dt="2021-12-14T12:58:51.958" v="10317" actId="20577"/>
        <pc:sldMkLst>
          <pc:docMk/>
          <pc:sldMk cId="2499928259" sldId="256"/>
        </pc:sldMkLst>
        <pc:spChg chg="mod">
          <ac:chgData name="O'Toole, Paddy" userId="b66ecc98-eaf1-4150-835f-9fb8412d8417" providerId="ADAL" clId="{98BE45AF-02D8-4572-9012-DF632C3183AB}" dt="2021-12-14T12:58:51.958" v="10317" actId="20577"/>
          <ac:spMkLst>
            <pc:docMk/>
            <pc:sldMk cId="2499928259" sldId="256"/>
            <ac:spMk id="2" creationId="{40794A4F-E611-4E7D-8560-3FDD01946B3C}"/>
          </ac:spMkLst>
        </pc:spChg>
        <pc:spChg chg="mod">
          <ac:chgData name="O'Toole, Paddy" userId="b66ecc98-eaf1-4150-835f-9fb8412d8417" providerId="ADAL" clId="{98BE45AF-02D8-4572-9012-DF632C3183AB}" dt="2021-12-13T15:17:31.523" v="210" actId="20577"/>
          <ac:spMkLst>
            <pc:docMk/>
            <pc:sldMk cId="2499928259" sldId="256"/>
            <ac:spMk id="3" creationId="{434524E9-9634-4EB3-BA09-B82F98432452}"/>
          </ac:spMkLst>
        </pc:spChg>
      </pc:sldChg>
      <pc:sldChg chg="addSp delSp modSp new mod setBg modNotesTx">
        <pc:chgData name="O'Toole, Paddy" userId="b66ecc98-eaf1-4150-835f-9fb8412d8417" providerId="ADAL" clId="{98BE45AF-02D8-4572-9012-DF632C3183AB}" dt="2021-12-14T13:33:48.534" v="11184" actId="14100"/>
        <pc:sldMkLst>
          <pc:docMk/>
          <pc:sldMk cId="1610276800" sldId="257"/>
        </pc:sldMkLst>
        <pc:spChg chg="mod">
          <ac:chgData name="O'Toole, Paddy" userId="b66ecc98-eaf1-4150-835f-9fb8412d8417" providerId="ADAL" clId="{98BE45AF-02D8-4572-9012-DF632C3183AB}" dt="2021-12-13T19:27:45.747" v="1778" actId="20577"/>
          <ac:spMkLst>
            <pc:docMk/>
            <pc:sldMk cId="1610276800" sldId="257"/>
            <ac:spMk id="2" creationId="{F49833DA-33C1-416E-B574-EB3376BC8219}"/>
          </ac:spMkLst>
        </pc:spChg>
        <pc:spChg chg="mod">
          <ac:chgData name="O'Toole, Paddy" userId="b66ecc98-eaf1-4150-835f-9fb8412d8417" providerId="ADAL" clId="{98BE45AF-02D8-4572-9012-DF632C3183AB}" dt="2021-12-14T13:33:48.534" v="11184" actId="14100"/>
          <ac:spMkLst>
            <pc:docMk/>
            <pc:sldMk cId="1610276800" sldId="257"/>
            <ac:spMk id="3" creationId="{E361BF87-F340-4DBD-8B39-14036529AD2B}"/>
          </ac:spMkLst>
        </pc:spChg>
        <pc:spChg chg="add del">
          <ac:chgData name="O'Toole, Paddy" userId="b66ecc98-eaf1-4150-835f-9fb8412d8417" providerId="ADAL" clId="{98BE45AF-02D8-4572-9012-DF632C3183AB}" dt="2021-12-13T19:21:55.535" v="1395" actId="26606"/>
          <ac:spMkLst>
            <pc:docMk/>
            <pc:sldMk cId="1610276800" sldId="257"/>
            <ac:spMk id="9" creationId="{2B566528-1B12-4246-9431-5C2D7D081168}"/>
          </ac:spMkLst>
        </pc:spChg>
        <pc:spChg chg="add del">
          <ac:chgData name="O'Toole, Paddy" userId="b66ecc98-eaf1-4150-835f-9fb8412d8417" providerId="ADAL" clId="{98BE45AF-02D8-4572-9012-DF632C3183AB}" dt="2021-12-13T19:22:53.628" v="1421" actId="26606"/>
          <ac:spMkLst>
            <pc:docMk/>
            <pc:sldMk cId="1610276800" sldId="257"/>
            <ac:spMk id="19" creationId="{2B566528-1B12-4246-9431-5C2D7D081168}"/>
          </ac:spMkLst>
        </pc:spChg>
        <pc:spChg chg="add">
          <ac:chgData name="O'Toole, Paddy" userId="b66ecc98-eaf1-4150-835f-9fb8412d8417" providerId="ADAL" clId="{98BE45AF-02D8-4572-9012-DF632C3183AB}" dt="2021-12-13T19:23:05.834" v="1434" actId="26606"/>
          <ac:spMkLst>
            <pc:docMk/>
            <pc:sldMk cId="1610276800" sldId="257"/>
            <ac:spMk id="22" creationId="{2B566528-1B12-4246-9431-5C2D7D081168}"/>
          </ac:spMkLst>
        </pc:spChg>
        <pc:grpChg chg="add del">
          <ac:chgData name="O'Toole, Paddy" userId="b66ecc98-eaf1-4150-835f-9fb8412d8417" providerId="ADAL" clId="{98BE45AF-02D8-4572-9012-DF632C3183AB}" dt="2021-12-13T19:21:55.535" v="1395" actId="26606"/>
          <ac:grpSpMkLst>
            <pc:docMk/>
            <pc:sldMk cId="1610276800" sldId="257"/>
            <ac:grpSpMk id="11" creationId="{828A5161-06F1-46CF-8AD7-844680A59E13}"/>
          </ac:grpSpMkLst>
        </pc:grpChg>
        <pc:grpChg chg="add del">
          <ac:chgData name="O'Toole, Paddy" userId="b66ecc98-eaf1-4150-835f-9fb8412d8417" providerId="ADAL" clId="{98BE45AF-02D8-4572-9012-DF632C3183AB}" dt="2021-12-13T19:21:55.535" v="1395" actId="26606"/>
          <ac:grpSpMkLst>
            <pc:docMk/>
            <pc:sldMk cId="1610276800" sldId="257"/>
            <ac:grpSpMk id="15" creationId="{5995D10D-E9C9-47DB-AE7E-801FEF38F5C9}"/>
          </ac:grpSpMkLst>
        </pc:grpChg>
        <pc:grpChg chg="add del">
          <ac:chgData name="O'Toole, Paddy" userId="b66ecc98-eaf1-4150-835f-9fb8412d8417" providerId="ADAL" clId="{98BE45AF-02D8-4572-9012-DF632C3183AB}" dt="2021-12-13T19:22:53.628" v="1421" actId="26606"/>
          <ac:grpSpMkLst>
            <pc:docMk/>
            <pc:sldMk cId="1610276800" sldId="257"/>
            <ac:grpSpMk id="21" creationId="{828A5161-06F1-46CF-8AD7-844680A59E13}"/>
          </ac:grpSpMkLst>
        </pc:grpChg>
        <pc:grpChg chg="add del">
          <ac:chgData name="O'Toole, Paddy" userId="b66ecc98-eaf1-4150-835f-9fb8412d8417" providerId="ADAL" clId="{98BE45AF-02D8-4572-9012-DF632C3183AB}" dt="2021-12-13T19:22:53.628" v="1421" actId="26606"/>
          <ac:grpSpMkLst>
            <pc:docMk/>
            <pc:sldMk cId="1610276800" sldId="257"/>
            <ac:grpSpMk id="25" creationId="{5995D10D-E9C9-47DB-AE7E-801FEF38F5C9}"/>
          </ac:grpSpMkLst>
        </pc:grpChg>
        <pc:grpChg chg="add">
          <ac:chgData name="O'Toole, Paddy" userId="b66ecc98-eaf1-4150-835f-9fb8412d8417" providerId="ADAL" clId="{98BE45AF-02D8-4572-9012-DF632C3183AB}" dt="2021-12-13T19:23:05.834" v="1434" actId="26606"/>
          <ac:grpSpMkLst>
            <pc:docMk/>
            <pc:sldMk cId="1610276800" sldId="257"/>
            <ac:grpSpMk id="27" creationId="{828A5161-06F1-46CF-8AD7-844680A59E13}"/>
          </ac:grpSpMkLst>
        </pc:grpChg>
        <pc:grpChg chg="add">
          <ac:chgData name="O'Toole, Paddy" userId="b66ecc98-eaf1-4150-835f-9fb8412d8417" providerId="ADAL" clId="{98BE45AF-02D8-4572-9012-DF632C3183AB}" dt="2021-12-13T19:23:05.834" v="1434" actId="26606"/>
          <ac:grpSpMkLst>
            <pc:docMk/>
            <pc:sldMk cId="1610276800" sldId="257"/>
            <ac:grpSpMk id="31" creationId="{5995D10D-E9C9-47DB-AE7E-801FEF38F5C9}"/>
          </ac:grpSpMkLst>
        </pc:grpChg>
        <pc:picChg chg="add del mod">
          <ac:chgData name="O'Toole, Paddy" userId="b66ecc98-eaf1-4150-835f-9fb8412d8417" providerId="ADAL" clId="{98BE45AF-02D8-4572-9012-DF632C3183AB}" dt="2021-12-13T19:21:55.934" v="1396"/>
          <ac:picMkLst>
            <pc:docMk/>
            <pc:sldMk cId="1610276800" sldId="257"/>
            <ac:picMk id="4" creationId="{94AF876D-D1EA-4511-A8B4-5A17389837BC}"/>
          </ac:picMkLst>
        </pc:picChg>
        <pc:picChg chg="add del mod">
          <ac:chgData name="O'Toole, Paddy" userId="b66ecc98-eaf1-4150-835f-9fb8412d8417" providerId="ADAL" clId="{98BE45AF-02D8-4572-9012-DF632C3183AB}" dt="2021-12-13T19:22:53.859" v="1422"/>
          <ac:picMkLst>
            <pc:docMk/>
            <pc:sldMk cId="1610276800" sldId="257"/>
            <ac:picMk id="14" creationId="{BC5E3D9A-592F-48B4-BB90-8BEB964C0731}"/>
          </ac:picMkLst>
        </pc:picChg>
        <pc:picChg chg="add mod">
          <ac:chgData name="O'Toole, Paddy" userId="b66ecc98-eaf1-4150-835f-9fb8412d8417" providerId="ADAL" clId="{98BE45AF-02D8-4572-9012-DF632C3183AB}" dt="2021-12-13T21:12:43.698" v="2633" actId="14100"/>
          <ac:picMkLst>
            <pc:docMk/>
            <pc:sldMk cId="1610276800" sldId="257"/>
            <ac:picMk id="20" creationId="{28A99827-39DF-42D7-8D96-91333208026B}"/>
          </ac:picMkLst>
        </pc:picChg>
      </pc:sldChg>
      <pc:sldChg chg="addSp delSp modSp new del mod">
        <pc:chgData name="O'Toole, Paddy" userId="b66ecc98-eaf1-4150-835f-9fb8412d8417" providerId="ADAL" clId="{98BE45AF-02D8-4572-9012-DF632C3183AB}" dt="2021-12-13T18:45:02.236" v="249" actId="2696"/>
        <pc:sldMkLst>
          <pc:docMk/>
          <pc:sldMk cId="1598055863" sldId="258"/>
        </pc:sldMkLst>
        <pc:spChg chg="add del mod">
          <ac:chgData name="O'Toole, Paddy" userId="b66ecc98-eaf1-4150-835f-9fb8412d8417" providerId="ADAL" clId="{98BE45AF-02D8-4572-9012-DF632C3183AB}" dt="2021-12-13T18:44:55.113" v="248"/>
          <ac:spMkLst>
            <pc:docMk/>
            <pc:sldMk cId="1598055863" sldId="258"/>
            <ac:spMk id="2" creationId="{99BA52C5-ACD2-4FFF-BE4F-0E60EF6AE9C6}"/>
          </ac:spMkLst>
        </pc:spChg>
      </pc:sldChg>
      <pc:sldChg chg="new del">
        <pc:chgData name="O'Toole, Paddy" userId="b66ecc98-eaf1-4150-835f-9fb8412d8417" providerId="ADAL" clId="{98BE45AF-02D8-4572-9012-DF632C3183AB}" dt="2021-12-13T18:44:35.740" v="244" actId="2696"/>
        <pc:sldMkLst>
          <pc:docMk/>
          <pc:sldMk cId="2553058413" sldId="258"/>
        </pc:sldMkLst>
      </pc:sldChg>
      <pc:sldChg chg="modSp add del mod">
        <pc:chgData name="O'Toole, Paddy" userId="b66ecc98-eaf1-4150-835f-9fb8412d8417" providerId="ADAL" clId="{98BE45AF-02D8-4572-9012-DF632C3183AB}" dt="2021-12-14T08:47:47.993" v="3534" actId="47"/>
        <pc:sldMkLst>
          <pc:docMk/>
          <pc:sldMk cId="2814896434" sldId="258"/>
        </pc:sldMkLst>
        <pc:spChg chg="mod">
          <ac:chgData name="O'Toole, Paddy" userId="b66ecc98-eaf1-4150-835f-9fb8412d8417" providerId="ADAL" clId="{98BE45AF-02D8-4572-9012-DF632C3183AB}" dt="2021-12-13T18:45:17.239" v="294" actId="20577"/>
          <ac:spMkLst>
            <pc:docMk/>
            <pc:sldMk cId="2814896434" sldId="258"/>
            <ac:spMk id="2" creationId="{40794A4F-E611-4E7D-8560-3FDD01946B3C}"/>
          </ac:spMkLst>
        </pc:spChg>
        <pc:spChg chg="mod">
          <ac:chgData name="O'Toole, Paddy" userId="b66ecc98-eaf1-4150-835f-9fb8412d8417" providerId="ADAL" clId="{98BE45AF-02D8-4572-9012-DF632C3183AB}" dt="2021-12-13T18:45:07.530" v="252" actId="20577"/>
          <ac:spMkLst>
            <pc:docMk/>
            <pc:sldMk cId="2814896434" sldId="258"/>
            <ac:spMk id="3" creationId="{434524E9-9634-4EB3-BA09-B82F98432452}"/>
          </ac:spMkLst>
        </pc:spChg>
      </pc:sldChg>
      <pc:sldChg chg="addSp delSp modSp add mod setBg modNotesTx">
        <pc:chgData name="O'Toole, Paddy" userId="b66ecc98-eaf1-4150-835f-9fb8412d8417" providerId="ADAL" clId="{98BE45AF-02D8-4572-9012-DF632C3183AB}" dt="2021-12-14T13:02:00.349" v="10456" actId="20577"/>
        <pc:sldMkLst>
          <pc:docMk/>
          <pc:sldMk cId="2073324242" sldId="259"/>
        </pc:sldMkLst>
        <pc:spChg chg="mod">
          <ac:chgData name="O'Toole, Paddy" userId="b66ecc98-eaf1-4150-835f-9fb8412d8417" providerId="ADAL" clId="{98BE45AF-02D8-4572-9012-DF632C3183AB}" dt="2021-12-13T19:22:55.850" v="1427" actId="26606"/>
          <ac:spMkLst>
            <pc:docMk/>
            <pc:sldMk cId="2073324242" sldId="259"/>
            <ac:spMk id="2" creationId="{F49833DA-33C1-416E-B574-EB3376BC8219}"/>
          </ac:spMkLst>
        </pc:spChg>
        <pc:spChg chg="mod">
          <ac:chgData name="O'Toole, Paddy" userId="b66ecc98-eaf1-4150-835f-9fb8412d8417" providerId="ADAL" clId="{98BE45AF-02D8-4572-9012-DF632C3183AB}" dt="2021-12-14T13:02:00.349" v="10456" actId="20577"/>
          <ac:spMkLst>
            <pc:docMk/>
            <pc:sldMk cId="2073324242" sldId="259"/>
            <ac:spMk id="3" creationId="{E361BF87-F340-4DBD-8B39-14036529AD2B}"/>
          </ac:spMkLst>
        </pc:spChg>
        <pc:spChg chg="add del">
          <ac:chgData name="O'Toole, Paddy" userId="b66ecc98-eaf1-4150-835f-9fb8412d8417" providerId="ADAL" clId="{98BE45AF-02D8-4572-9012-DF632C3183AB}" dt="2021-12-13T19:22:55.850" v="1427" actId="26606"/>
          <ac:spMkLst>
            <pc:docMk/>
            <pc:sldMk cId="2073324242" sldId="259"/>
            <ac:spMk id="10" creationId="{2B566528-1B12-4246-9431-5C2D7D081168}"/>
          </ac:spMkLst>
        </pc:spChg>
        <pc:grpChg chg="add del">
          <ac:chgData name="O'Toole, Paddy" userId="b66ecc98-eaf1-4150-835f-9fb8412d8417" providerId="ADAL" clId="{98BE45AF-02D8-4572-9012-DF632C3183AB}" dt="2021-12-13T19:22:55.850" v="1427" actId="26606"/>
          <ac:grpSpMkLst>
            <pc:docMk/>
            <pc:sldMk cId="2073324242" sldId="259"/>
            <ac:grpSpMk id="12" creationId="{828A5161-06F1-46CF-8AD7-844680A59E13}"/>
          </ac:grpSpMkLst>
        </pc:grpChg>
        <pc:grpChg chg="add del">
          <ac:chgData name="O'Toole, Paddy" userId="b66ecc98-eaf1-4150-835f-9fb8412d8417" providerId="ADAL" clId="{98BE45AF-02D8-4572-9012-DF632C3183AB}" dt="2021-12-13T19:22:55.850" v="1427" actId="26606"/>
          <ac:grpSpMkLst>
            <pc:docMk/>
            <pc:sldMk cId="2073324242" sldId="259"/>
            <ac:grpSpMk id="16" creationId="{5995D10D-E9C9-47DB-AE7E-801FEF38F5C9}"/>
          </ac:grpSpMkLst>
        </pc:grpChg>
        <pc:picChg chg="add del mod">
          <ac:chgData name="O'Toole, Paddy" userId="b66ecc98-eaf1-4150-835f-9fb8412d8417" providerId="ADAL" clId="{98BE45AF-02D8-4572-9012-DF632C3183AB}" dt="2021-12-13T19:22:56.659" v="1430" actId="931"/>
          <ac:picMkLst>
            <pc:docMk/>
            <pc:sldMk cId="2073324242" sldId="259"/>
            <ac:picMk id="5" creationId="{C6945B29-DABB-416F-BD28-98567DD3D64E}"/>
          </ac:picMkLst>
        </pc:picChg>
      </pc:sldChg>
      <pc:sldChg chg="modSp new del mod">
        <pc:chgData name="O'Toole, Paddy" userId="b66ecc98-eaf1-4150-835f-9fb8412d8417" providerId="ADAL" clId="{98BE45AF-02D8-4572-9012-DF632C3183AB}" dt="2021-12-14T13:02:50.125" v="10519" actId="47"/>
        <pc:sldMkLst>
          <pc:docMk/>
          <pc:sldMk cId="442792132" sldId="260"/>
        </pc:sldMkLst>
        <pc:spChg chg="mod">
          <ac:chgData name="O'Toole, Paddy" userId="b66ecc98-eaf1-4150-835f-9fb8412d8417" providerId="ADAL" clId="{98BE45AF-02D8-4572-9012-DF632C3183AB}" dt="2021-12-14T11:02:55.271" v="4889" actId="20577"/>
          <ac:spMkLst>
            <pc:docMk/>
            <pc:sldMk cId="442792132" sldId="260"/>
            <ac:spMk id="2" creationId="{5F5E7BA7-72DA-49C1-92D9-17FEBAF12776}"/>
          </ac:spMkLst>
        </pc:spChg>
        <pc:spChg chg="mod">
          <ac:chgData name="O'Toole, Paddy" userId="b66ecc98-eaf1-4150-835f-9fb8412d8417" providerId="ADAL" clId="{98BE45AF-02D8-4572-9012-DF632C3183AB}" dt="2021-12-14T13:02:36.149" v="10509" actId="20577"/>
          <ac:spMkLst>
            <pc:docMk/>
            <pc:sldMk cId="442792132" sldId="260"/>
            <ac:spMk id="3" creationId="{7410E5E9-7F96-471C-B02E-E75B24D30EAA}"/>
          </ac:spMkLst>
        </pc:spChg>
      </pc:sldChg>
      <pc:sldChg chg="modSp new del mod">
        <pc:chgData name="O'Toole, Paddy" userId="b66ecc98-eaf1-4150-835f-9fb8412d8417" providerId="ADAL" clId="{98BE45AF-02D8-4572-9012-DF632C3183AB}" dt="2021-12-14T11:02:50.579" v="4882" actId="47"/>
        <pc:sldMkLst>
          <pc:docMk/>
          <pc:sldMk cId="877493461" sldId="261"/>
        </pc:sldMkLst>
        <pc:spChg chg="mod">
          <ac:chgData name="O'Toole, Paddy" userId="b66ecc98-eaf1-4150-835f-9fb8412d8417" providerId="ADAL" clId="{98BE45AF-02D8-4572-9012-DF632C3183AB}" dt="2021-12-13T19:32:03.257" v="2261" actId="20577"/>
          <ac:spMkLst>
            <pc:docMk/>
            <pc:sldMk cId="877493461" sldId="261"/>
            <ac:spMk id="2" creationId="{DE493BC7-DCC8-4C60-B0D7-A5EA901BA3C6}"/>
          </ac:spMkLst>
        </pc:spChg>
        <pc:spChg chg="mod">
          <ac:chgData name="O'Toole, Paddy" userId="b66ecc98-eaf1-4150-835f-9fb8412d8417" providerId="ADAL" clId="{98BE45AF-02D8-4572-9012-DF632C3183AB}" dt="2021-12-13T19:44:23.734" v="2333" actId="20577"/>
          <ac:spMkLst>
            <pc:docMk/>
            <pc:sldMk cId="877493461" sldId="261"/>
            <ac:spMk id="3" creationId="{2B1BBBAD-B138-4806-9C48-7B8FC39F4FCF}"/>
          </ac:spMkLst>
        </pc:spChg>
      </pc:sldChg>
      <pc:sldChg chg="addSp modSp new mod setBg modNotesTx">
        <pc:chgData name="O'Toole, Paddy" userId="b66ecc98-eaf1-4150-835f-9fb8412d8417" providerId="ADAL" clId="{98BE45AF-02D8-4572-9012-DF632C3183AB}" dt="2021-12-14T12:32:12.705" v="7547" actId="20577"/>
        <pc:sldMkLst>
          <pc:docMk/>
          <pc:sldMk cId="3712068203" sldId="262"/>
        </pc:sldMkLst>
        <pc:spChg chg="mod">
          <ac:chgData name="O'Toole, Paddy" userId="b66ecc98-eaf1-4150-835f-9fb8412d8417" providerId="ADAL" clId="{98BE45AF-02D8-4572-9012-DF632C3183AB}" dt="2021-12-13T20:57:09.900" v="2593" actId="20577"/>
          <ac:spMkLst>
            <pc:docMk/>
            <pc:sldMk cId="3712068203" sldId="262"/>
            <ac:spMk id="2" creationId="{0E4FD395-9651-4B46-B769-A685880361B2}"/>
          </ac:spMkLst>
        </pc:spChg>
        <pc:spChg chg="mod">
          <ac:chgData name="O'Toole, Paddy" userId="b66ecc98-eaf1-4150-835f-9fb8412d8417" providerId="ADAL" clId="{98BE45AF-02D8-4572-9012-DF632C3183AB}" dt="2021-12-14T08:47:27.517" v="3533" actId="20577"/>
          <ac:spMkLst>
            <pc:docMk/>
            <pc:sldMk cId="3712068203" sldId="262"/>
            <ac:spMk id="3" creationId="{3C97B86B-9876-47EF-99F6-963BAC7F365A}"/>
          </ac:spMkLst>
        </pc:spChg>
        <pc:spChg chg="add">
          <ac:chgData name="O'Toole, Paddy" userId="b66ecc98-eaf1-4150-835f-9fb8412d8417" providerId="ADAL" clId="{98BE45AF-02D8-4572-9012-DF632C3183AB}" dt="2021-12-13T19:46:49.805" v="2481" actId="26606"/>
          <ac:spMkLst>
            <pc:docMk/>
            <pc:sldMk cId="3712068203" sldId="262"/>
            <ac:spMk id="10" creationId="{2B566528-1B12-4246-9431-5C2D7D081168}"/>
          </ac:spMkLst>
        </pc:spChg>
        <pc:grpChg chg="add">
          <ac:chgData name="O'Toole, Paddy" userId="b66ecc98-eaf1-4150-835f-9fb8412d8417" providerId="ADAL" clId="{98BE45AF-02D8-4572-9012-DF632C3183AB}" dt="2021-12-13T19:46:49.805" v="2481" actId="26606"/>
          <ac:grpSpMkLst>
            <pc:docMk/>
            <pc:sldMk cId="3712068203" sldId="262"/>
            <ac:grpSpMk id="12" creationId="{828A5161-06F1-46CF-8AD7-844680A59E13}"/>
          </ac:grpSpMkLst>
        </pc:grpChg>
        <pc:grpChg chg="add">
          <ac:chgData name="O'Toole, Paddy" userId="b66ecc98-eaf1-4150-835f-9fb8412d8417" providerId="ADAL" clId="{98BE45AF-02D8-4572-9012-DF632C3183AB}" dt="2021-12-13T19:46:49.805" v="2481" actId="26606"/>
          <ac:grpSpMkLst>
            <pc:docMk/>
            <pc:sldMk cId="3712068203" sldId="262"/>
            <ac:grpSpMk id="16" creationId="{5995D10D-E9C9-47DB-AE7E-801FEF38F5C9}"/>
          </ac:grpSpMkLst>
        </pc:grpChg>
        <pc:picChg chg="add mod">
          <ac:chgData name="O'Toole, Paddy" userId="b66ecc98-eaf1-4150-835f-9fb8412d8417" providerId="ADAL" clId="{98BE45AF-02D8-4572-9012-DF632C3183AB}" dt="2021-12-13T19:46:49.805" v="2481" actId="26606"/>
          <ac:picMkLst>
            <pc:docMk/>
            <pc:sldMk cId="3712068203" sldId="262"/>
            <ac:picMk id="5" creationId="{EDAC2784-D7E8-4355-B90E-104D76B9A830}"/>
          </ac:picMkLst>
        </pc:picChg>
      </pc:sldChg>
      <pc:sldChg chg="addSp delSp modSp new mod modNotesTx">
        <pc:chgData name="O'Toole, Paddy" userId="b66ecc98-eaf1-4150-835f-9fb8412d8417" providerId="ADAL" clId="{98BE45AF-02D8-4572-9012-DF632C3183AB}" dt="2021-12-14T13:07:38.627" v="10534" actId="20577"/>
        <pc:sldMkLst>
          <pc:docMk/>
          <pc:sldMk cId="1214602010" sldId="263"/>
        </pc:sldMkLst>
        <pc:spChg chg="mod">
          <ac:chgData name="O'Toole, Paddy" userId="b66ecc98-eaf1-4150-835f-9fb8412d8417" providerId="ADAL" clId="{98BE45AF-02D8-4572-9012-DF632C3183AB}" dt="2021-12-13T20:57:20.826" v="2627" actId="20577"/>
          <ac:spMkLst>
            <pc:docMk/>
            <pc:sldMk cId="1214602010" sldId="263"/>
            <ac:spMk id="2" creationId="{D65C1646-1062-4EC9-BD5F-DCF87DA72102}"/>
          </ac:spMkLst>
        </pc:spChg>
        <pc:spChg chg="mod">
          <ac:chgData name="O'Toole, Paddy" userId="b66ecc98-eaf1-4150-835f-9fb8412d8417" providerId="ADAL" clId="{98BE45AF-02D8-4572-9012-DF632C3183AB}" dt="2021-12-14T13:07:38.627" v="10534" actId="20577"/>
          <ac:spMkLst>
            <pc:docMk/>
            <pc:sldMk cId="1214602010" sldId="263"/>
            <ac:spMk id="3" creationId="{70C6B54C-2365-417E-8193-32CB5EF87EB4}"/>
          </ac:spMkLst>
        </pc:spChg>
        <pc:picChg chg="add del mod">
          <ac:chgData name="O'Toole, Paddy" userId="b66ecc98-eaf1-4150-835f-9fb8412d8417" providerId="ADAL" clId="{98BE45AF-02D8-4572-9012-DF632C3183AB}" dt="2021-12-14T08:37:44.138" v="3231"/>
          <ac:picMkLst>
            <pc:docMk/>
            <pc:sldMk cId="1214602010" sldId="263"/>
            <ac:picMk id="5" creationId="{DE9AC91B-2802-4E0E-A005-1306749CE0DC}"/>
          </ac:picMkLst>
        </pc:picChg>
        <pc:picChg chg="add del mod">
          <ac:chgData name="O'Toole, Paddy" userId="b66ecc98-eaf1-4150-835f-9fb8412d8417" providerId="ADAL" clId="{98BE45AF-02D8-4572-9012-DF632C3183AB}" dt="2021-12-14T08:37:50.476" v="3233"/>
          <ac:picMkLst>
            <pc:docMk/>
            <pc:sldMk cId="1214602010" sldId="263"/>
            <ac:picMk id="6" creationId="{2ECE19DB-5077-44F9-BFF4-21A24498D859}"/>
          </ac:picMkLst>
        </pc:picChg>
      </pc:sldChg>
      <pc:sldChg chg="addSp delSp modSp new mod setBg modNotesTx">
        <pc:chgData name="O'Toole, Paddy" userId="b66ecc98-eaf1-4150-835f-9fb8412d8417" providerId="ADAL" clId="{98BE45AF-02D8-4572-9012-DF632C3183AB}" dt="2021-12-14T13:48:30.644" v="11411" actId="1037"/>
        <pc:sldMkLst>
          <pc:docMk/>
          <pc:sldMk cId="939624863" sldId="264"/>
        </pc:sldMkLst>
        <pc:spChg chg="mod">
          <ac:chgData name="O'Toole, Paddy" userId="b66ecc98-eaf1-4150-835f-9fb8412d8417" providerId="ADAL" clId="{98BE45AF-02D8-4572-9012-DF632C3183AB}" dt="2021-12-14T12:21:46.727" v="5971" actId="26606"/>
          <ac:spMkLst>
            <pc:docMk/>
            <pc:sldMk cId="939624863" sldId="264"/>
            <ac:spMk id="2" creationId="{A9DE074A-EB7A-4F1C-9292-24D537CC6D15}"/>
          </ac:spMkLst>
        </pc:spChg>
        <pc:spChg chg="del mod ord">
          <ac:chgData name="O'Toole, Paddy" userId="b66ecc98-eaf1-4150-835f-9fb8412d8417" providerId="ADAL" clId="{98BE45AF-02D8-4572-9012-DF632C3183AB}" dt="2021-12-14T12:21:26.059" v="5967" actId="478"/>
          <ac:spMkLst>
            <pc:docMk/>
            <pc:sldMk cId="939624863" sldId="264"/>
            <ac:spMk id="3" creationId="{1DDF27BA-DFAC-4329-8722-3BC3AA0CF5FB}"/>
          </ac:spMkLst>
        </pc:spChg>
        <pc:spChg chg="add del">
          <ac:chgData name="O'Toole, Paddy" userId="b66ecc98-eaf1-4150-835f-9fb8412d8417" providerId="ADAL" clId="{98BE45AF-02D8-4572-9012-DF632C3183AB}" dt="2021-12-14T08:55:01.710" v="3542" actId="26606"/>
          <ac:spMkLst>
            <pc:docMk/>
            <pc:sldMk cId="939624863" sldId="264"/>
            <ac:spMk id="12" creationId="{2B566528-1B12-4246-9431-5C2D7D081168}"/>
          </ac:spMkLst>
        </pc:spChg>
        <pc:spChg chg="add del">
          <ac:chgData name="O'Toole, Paddy" userId="b66ecc98-eaf1-4150-835f-9fb8412d8417" providerId="ADAL" clId="{98BE45AF-02D8-4572-9012-DF632C3183AB}" dt="2021-12-14T08:55:01.710" v="3542" actId="26606"/>
          <ac:spMkLst>
            <pc:docMk/>
            <pc:sldMk cId="939624863" sldId="264"/>
            <ac:spMk id="14" creationId="{D3F51FEB-38FB-4F6C-9F7B-2F2AFAB65463}"/>
          </ac:spMkLst>
        </pc:spChg>
        <pc:spChg chg="add del">
          <ac:chgData name="O'Toole, Paddy" userId="b66ecc98-eaf1-4150-835f-9fb8412d8417" providerId="ADAL" clId="{98BE45AF-02D8-4572-9012-DF632C3183AB}" dt="2021-12-14T08:55:01.710" v="3542" actId="26606"/>
          <ac:spMkLst>
            <pc:docMk/>
            <pc:sldMk cId="939624863" sldId="264"/>
            <ac:spMk id="16" creationId="{1E547BA6-BAE0-43BB-A7CA-60F69CE252F0}"/>
          </ac:spMkLst>
        </pc:spChg>
        <pc:spChg chg="add del mod">
          <ac:chgData name="O'Toole, Paddy" userId="b66ecc98-eaf1-4150-835f-9fb8412d8417" providerId="ADAL" clId="{98BE45AF-02D8-4572-9012-DF632C3183AB}" dt="2021-12-14T12:21:41.678" v="5968" actId="21"/>
          <ac:spMkLst>
            <pc:docMk/>
            <pc:sldMk cId="939624863" sldId="264"/>
            <ac:spMk id="21" creationId="{E55D3A13-5C65-47AC-A882-955A403D9393}"/>
          </ac:spMkLst>
        </pc:spChg>
        <pc:spChg chg="add del">
          <ac:chgData name="O'Toole, Paddy" userId="b66ecc98-eaf1-4150-835f-9fb8412d8417" providerId="ADAL" clId="{98BE45AF-02D8-4572-9012-DF632C3183AB}" dt="2021-12-14T12:21:46.727" v="5971" actId="26606"/>
          <ac:spMkLst>
            <pc:docMk/>
            <pc:sldMk cId="939624863" sldId="264"/>
            <ac:spMk id="25" creationId="{2B566528-1B12-4246-9431-5C2D7D081168}"/>
          </ac:spMkLst>
        </pc:spChg>
        <pc:spChg chg="add del">
          <ac:chgData name="O'Toole, Paddy" userId="b66ecc98-eaf1-4150-835f-9fb8412d8417" providerId="ADAL" clId="{98BE45AF-02D8-4572-9012-DF632C3183AB}" dt="2021-12-14T08:55:28.105" v="3566" actId="26606"/>
          <ac:spMkLst>
            <pc:docMk/>
            <pc:sldMk cId="939624863" sldId="264"/>
            <ac:spMk id="38" creationId="{C1DD1A8A-57D5-4A81-AD04-532B043C5611}"/>
          </ac:spMkLst>
        </pc:spChg>
        <pc:spChg chg="add">
          <ac:chgData name="O'Toole, Paddy" userId="b66ecc98-eaf1-4150-835f-9fb8412d8417" providerId="ADAL" clId="{98BE45AF-02D8-4572-9012-DF632C3183AB}" dt="2021-12-14T12:21:46.727" v="5971" actId="26606"/>
          <ac:spMkLst>
            <pc:docMk/>
            <pc:sldMk cId="939624863" sldId="264"/>
            <ac:spMk id="39" creationId="{53F29798-D584-4792-9B62-3F5F5C36D619}"/>
          </ac:spMkLst>
        </pc:spChg>
        <pc:spChg chg="add del">
          <ac:chgData name="O'Toole, Paddy" userId="b66ecc98-eaf1-4150-835f-9fb8412d8417" providerId="ADAL" clId="{98BE45AF-02D8-4572-9012-DF632C3183AB}" dt="2021-12-14T08:55:28.105" v="3566" actId="26606"/>
          <ac:spMkLst>
            <pc:docMk/>
            <pc:sldMk cId="939624863" sldId="264"/>
            <ac:spMk id="40" creationId="{007891EC-4501-44ED-A8C8-B11B6DB767AB}"/>
          </ac:spMkLst>
        </pc:spChg>
        <pc:spChg chg="add del">
          <ac:chgData name="O'Toole, Paddy" userId="b66ecc98-eaf1-4150-835f-9fb8412d8417" providerId="ADAL" clId="{98BE45AF-02D8-4572-9012-DF632C3183AB}" dt="2021-12-14T08:55:35.073" v="3568" actId="26606"/>
          <ac:spMkLst>
            <pc:docMk/>
            <pc:sldMk cId="939624863" sldId="264"/>
            <ac:spMk id="42" creationId="{5C55F0BA-7D8B-4753-AB68-D54E59A24A9D}"/>
          </ac:spMkLst>
        </pc:spChg>
        <pc:spChg chg="add del">
          <ac:chgData name="O'Toole, Paddy" userId="b66ecc98-eaf1-4150-835f-9fb8412d8417" providerId="ADAL" clId="{98BE45AF-02D8-4572-9012-DF632C3183AB}" dt="2021-12-14T08:55:39.453" v="3570" actId="26606"/>
          <ac:spMkLst>
            <pc:docMk/>
            <pc:sldMk cId="939624863" sldId="264"/>
            <ac:spMk id="44" creationId="{FF9B822F-893E-44C8-963C-64F50ACECBB2}"/>
          </ac:spMkLst>
        </pc:spChg>
        <pc:spChg chg="add del">
          <ac:chgData name="O'Toole, Paddy" userId="b66ecc98-eaf1-4150-835f-9fb8412d8417" providerId="ADAL" clId="{98BE45AF-02D8-4572-9012-DF632C3183AB}" dt="2021-12-14T08:55:39.453" v="3570" actId="26606"/>
          <ac:spMkLst>
            <pc:docMk/>
            <pc:sldMk cId="939624863" sldId="264"/>
            <ac:spMk id="45" creationId="{EBF87945-A001-489F-9D9B-7D9435F0B9CA}"/>
          </ac:spMkLst>
        </pc:spChg>
        <pc:grpChg chg="add del">
          <ac:chgData name="O'Toole, Paddy" userId="b66ecc98-eaf1-4150-835f-9fb8412d8417" providerId="ADAL" clId="{98BE45AF-02D8-4572-9012-DF632C3183AB}" dt="2021-12-14T08:55:01.710" v="3542" actId="26606"/>
          <ac:grpSpMkLst>
            <pc:docMk/>
            <pc:sldMk cId="939624863" sldId="264"/>
            <ac:grpSpMk id="18" creationId="{15CBE6EC-46EF-45D9-8E16-DCDC5917CA31}"/>
          </ac:grpSpMkLst>
        </pc:grpChg>
        <pc:grpChg chg="add del">
          <ac:chgData name="O'Toole, Paddy" userId="b66ecc98-eaf1-4150-835f-9fb8412d8417" providerId="ADAL" clId="{98BE45AF-02D8-4572-9012-DF632C3183AB}" dt="2021-12-14T12:21:46.727" v="5971" actId="26606"/>
          <ac:grpSpMkLst>
            <pc:docMk/>
            <pc:sldMk cId="939624863" sldId="264"/>
            <ac:grpSpMk id="27" creationId="{828A5161-06F1-46CF-8AD7-844680A59E13}"/>
          </ac:grpSpMkLst>
        </pc:grpChg>
        <pc:grpChg chg="add del">
          <ac:chgData name="O'Toole, Paddy" userId="b66ecc98-eaf1-4150-835f-9fb8412d8417" providerId="ADAL" clId="{98BE45AF-02D8-4572-9012-DF632C3183AB}" dt="2021-12-14T12:21:46.727" v="5971" actId="26606"/>
          <ac:grpSpMkLst>
            <pc:docMk/>
            <pc:sldMk cId="939624863" sldId="264"/>
            <ac:grpSpMk id="31" creationId="{5995D10D-E9C9-47DB-AE7E-801FEF38F5C9}"/>
          </ac:grpSpMkLst>
        </pc:grpChg>
        <pc:picChg chg="add del">
          <ac:chgData name="O'Toole, Paddy" userId="b66ecc98-eaf1-4150-835f-9fb8412d8417" providerId="ADAL" clId="{98BE45AF-02D8-4572-9012-DF632C3183AB}" dt="2021-12-14T08:29:12.815" v="2987" actId="22"/>
          <ac:picMkLst>
            <pc:docMk/>
            <pc:sldMk cId="939624863" sldId="264"/>
            <ac:picMk id="5" creationId="{87C0925B-0A2A-4622-836C-4316C75B5322}"/>
          </ac:picMkLst>
        </pc:picChg>
        <pc:picChg chg="add del mod">
          <ac:chgData name="O'Toole, Paddy" userId="b66ecc98-eaf1-4150-835f-9fb8412d8417" providerId="ADAL" clId="{98BE45AF-02D8-4572-9012-DF632C3183AB}" dt="2021-12-14T08:47:58.395" v="3535" actId="478"/>
          <ac:picMkLst>
            <pc:docMk/>
            <pc:sldMk cId="939624863" sldId="264"/>
            <ac:picMk id="7" creationId="{F89B7423-DB9C-4961-8AE9-4CDF276D82FC}"/>
          </ac:picMkLst>
        </pc:picChg>
        <pc:picChg chg="add del mod">
          <ac:chgData name="O'Toole, Paddy" userId="b66ecc98-eaf1-4150-835f-9fb8412d8417" providerId="ADAL" clId="{98BE45AF-02D8-4572-9012-DF632C3183AB}" dt="2021-12-14T08:53:27.438" v="3540" actId="931"/>
          <ac:picMkLst>
            <pc:docMk/>
            <pc:sldMk cId="939624863" sldId="264"/>
            <ac:picMk id="9" creationId="{1CCA7C27-4859-419A-BDCE-BF288077E1CD}"/>
          </ac:picMkLst>
        </pc:picChg>
        <pc:picChg chg="add del mod ord">
          <ac:chgData name="O'Toole, Paddy" userId="b66ecc98-eaf1-4150-835f-9fb8412d8417" providerId="ADAL" clId="{98BE45AF-02D8-4572-9012-DF632C3183AB}" dt="2021-12-14T12:21:44.224" v="5969" actId="478"/>
          <ac:picMkLst>
            <pc:docMk/>
            <pc:sldMk cId="939624863" sldId="264"/>
            <ac:picMk id="11" creationId="{8C850566-6554-4075-9585-76830C88204A}"/>
          </ac:picMkLst>
        </pc:picChg>
        <pc:picChg chg="add del">
          <ac:chgData name="O'Toole, Paddy" userId="b66ecc98-eaf1-4150-835f-9fb8412d8417" providerId="ADAL" clId="{98BE45AF-02D8-4572-9012-DF632C3183AB}" dt="2021-12-14T08:56:32.693" v="3578" actId="22"/>
          <ac:picMkLst>
            <pc:docMk/>
            <pc:sldMk cId="939624863" sldId="264"/>
            <ac:picMk id="15" creationId="{012337A8-82B2-4C8D-B3AD-C166BC3C073A}"/>
          </ac:picMkLst>
        </pc:picChg>
        <pc:picChg chg="add mod">
          <ac:chgData name="O'Toole, Paddy" userId="b66ecc98-eaf1-4150-835f-9fb8412d8417" providerId="ADAL" clId="{98BE45AF-02D8-4572-9012-DF632C3183AB}" dt="2021-12-14T13:48:30.644" v="11411" actId="1037"/>
          <ac:picMkLst>
            <pc:docMk/>
            <pc:sldMk cId="939624863" sldId="264"/>
            <ac:picMk id="34" creationId="{73B598FE-475C-4F5B-AF32-657BAA05FB25}"/>
          </ac:picMkLst>
        </pc:picChg>
      </pc:sldChg>
      <pc:sldChg chg="addSp modSp mod setBg modNotesTx">
        <pc:chgData name="O'Toole, Paddy" userId="b66ecc98-eaf1-4150-835f-9fb8412d8417" providerId="ADAL" clId="{98BE45AF-02D8-4572-9012-DF632C3183AB}" dt="2021-12-14T13:44:51.844" v="11405" actId="20577"/>
        <pc:sldMkLst>
          <pc:docMk/>
          <pc:sldMk cId="2307290670" sldId="265"/>
        </pc:sldMkLst>
        <pc:spChg chg="mod">
          <ac:chgData name="O'Toole, Paddy" userId="b66ecc98-eaf1-4150-835f-9fb8412d8417" providerId="ADAL" clId="{98BE45AF-02D8-4572-9012-DF632C3183AB}" dt="2021-12-14T08:43:34.752" v="3467" actId="26606"/>
          <ac:spMkLst>
            <pc:docMk/>
            <pc:sldMk cId="2307290670" sldId="265"/>
            <ac:spMk id="2" creationId="{D65C1646-1062-4EC9-BD5F-DCF87DA72102}"/>
          </ac:spMkLst>
        </pc:spChg>
        <pc:spChg chg="mod">
          <ac:chgData name="O'Toole, Paddy" userId="b66ecc98-eaf1-4150-835f-9fb8412d8417" providerId="ADAL" clId="{98BE45AF-02D8-4572-9012-DF632C3183AB}" dt="2021-12-14T13:44:51.844" v="11405" actId="20577"/>
          <ac:spMkLst>
            <pc:docMk/>
            <pc:sldMk cId="2307290670" sldId="265"/>
            <ac:spMk id="3" creationId="{70C6B54C-2365-417E-8193-32CB5EF87EB4}"/>
          </ac:spMkLst>
        </pc:spChg>
        <pc:spChg chg="add">
          <ac:chgData name="O'Toole, Paddy" userId="b66ecc98-eaf1-4150-835f-9fb8412d8417" providerId="ADAL" clId="{98BE45AF-02D8-4572-9012-DF632C3183AB}" dt="2021-12-14T08:43:34.752" v="3467" actId="26606"/>
          <ac:spMkLst>
            <pc:docMk/>
            <pc:sldMk cId="2307290670" sldId="265"/>
            <ac:spMk id="9" creationId="{2B566528-1B12-4246-9431-5C2D7D081168}"/>
          </ac:spMkLst>
        </pc:spChg>
        <pc:grpChg chg="add">
          <ac:chgData name="O'Toole, Paddy" userId="b66ecc98-eaf1-4150-835f-9fb8412d8417" providerId="ADAL" clId="{98BE45AF-02D8-4572-9012-DF632C3183AB}" dt="2021-12-14T08:43:34.752" v="3467" actId="26606"/>
          <ac:grpSpMkLst>
            <pc:docMk/>
            <pc:sldMk cId="2307290670" sldId="265"/>
            <ac:grpSpMk id="11" creationId="{828A5161-06F1-46CF-8AD7-844680A59E13}"/>
          </ac:grpSpMkLst>
        </pc:grpChg>
        <pc:grpChg chg="add">
          <ac:chgData name="O'Toole, Paddy" userId="b66ecc98-eaf1-4150-835f-9fb8412d8417" providerId="ADAL" clId="{98BE45AF-02D8-4572-9012-DF632C3183AB}" dt="2021-12-14T08:43:34.752" v="3467" actId="26606"/>
          <ac:grpSpMkLst>
            <pc:docMk/>
            <pc:sldMk cId="2307290670" sldId="265"/>
            <ac:grpSpMk id="15" creationId="{5995D10D-E9C9-47DB-AE7E-801FEF38F5C9}"/>
          </ac:grpSpMkLst>
        </pc:grpChg>
        <pc:picChg chg="add mod">
          <ac:chgData name="O'Toole, Paddy" userId="b66ecc98-eaf1-4150-835f-9fb8412d8417" providerId="ADAL" clId="{98BE45AF-02D8-4572-9012-DF632C3183AB}" dt="2021-12-14T08:45:02.308" v="3476" actId="14100"/>
          <ac:picMkLst>
            <pc:docMk/>
            <pc:sldMk cId="2307290670" sldId="265"/>
            <ac:picMk id="4" creationId="{5A7B3F6D-B8C6-4B87-8FF0-6CB10B3441FA}"/>
          </ac:picMkLst>
        </pc:picChg>
      </pc:sldChg>
      <pc:sldChg chg="addSp delSp modSp add mod setBg delDesignElem modNotesTx">
        <pc:chgData name="O'Toole, Paddy" userId="b66ecc98-eaf1-4150-835f-9fb8412d8417" providerId="ADAL" clId="{98BE45AF-02D8-4572-9012-DF632C3183AB}" dt="2021-12-14T13:46:02.495" v="11408" actId="14100"/>
        <pc:sldMkLst>
          <pc:docMk/>
          <pc:sldMk cId="2339613311" sldId="266"/>
        </pc:sldMkLst>
        <pc:spChg chg="mod">
          <ac:chgData name="O'Toole, Paddy" userId="b66ecc98-eaf1-4150-835f-9fb8412d8417" providerId="ADAL" clId="{98BE45AF-02D8-4572-9012-DF632C3183AB}" dt="2021-12-14T13:45:57.004" v="11406" actId="1076"/>
          <ac:spMkLst>
            <pc:docMk/>
            <pc:sldMk cId="2339613311" sldId="266"/>
            <ac:spMk id="2" creationId="{A9DE074A-EB7A-4F1C-9292-24D537CC6D15}"/>
          </ac:spMkLst>
        </pc:spChg>
        <pc:spChg chg="del mod">
          <ac:chgData name="O'Toole, Paddy" userId="b66ecc98-eaf1-4150-835f-9fb8412d8417" providerId="ADAL" clId="{98BE45AF-02D8-4572-9012-DF632C3183AB}" dt="2021-12-14T12:22:03.849" v="5979" actId="21"/>
          <ac:spMkLst>
            <pc:docMk/>
            <pc:sldMk cId="2339613311" sldId="266"/>
            <ac:spMk id="3" creationId="{1DDF27BA-DFAC-4329-8722-3BC3AA0CF5FB}"/>
          </ac:spMkLst>
        </pc:spChg>
        <pc:spChg chg="add del mod">
          <ac:chgData name="O'Toole, Paddy" userId="b66ecc98-eaf1-4150-835f-9fb8412d8417" providerId="ADAL" clId="{98BE45AF-02D8-4572-9012-DF632C3183AB}" dt="2021-12-14T12:22:07.321" v="5980" actId="21"/>
          <ac:spMkLst>
            <pc:docMk/>
            <pc:sldMk cId="2339613311" sldId="266"/>
            <ac:spMk id="9" creationId="{3217B777-5C98-4FA8-A378-546616046043}"/>
          </ac:spMkLst>
        </pc:spChg>
        <pc:spChg chg="add del">
          <ac:chgData name="O'Toole, Paddy" userId="b66ecc98-eaf1-4150-835f-9fb8412d8417" providerId="ADAL" clId="{98BE45AF-02D8-4572-9012-DF632C3183AB}" dt="2021-12-14T08:57:06.075" v="3587" actId="26606"/>
          <ac:spMkLst>
            <pc:docMk/>
            <pc:sldMk cId="2339613311" sldId="266"/>
            <ac:spMk id="12" creationId="{99ED5833-B85B-4103-8A3B-CAB0308E6C15}"/>
          </ac:spMkLst>
        </pc:spChg>
        <pc:spChg chg="add del">
          <ac:chgData name="O'Toole, Paddy" userId="b66ecc98-eaf1-4150-835f-9fb8412d8417" providerId="ADAL" clId="{98BE45AF-02D8-4572-9012-DF632C3183AB}" dt="2021-12-14T08:57:08.392" v="3589" actId="26606"/>
          <ac:spMkLst>
            <pc:docMk/>
            <pc:sldMk cId="2339613311" sldId="266"/>
            <ac:spMk id="15" creationId="{823AC064-BC96-4F32-8AE1-B2FD38754823}"/>
          </ac:spMkLst>
        </pc:spChg>
        <pc:spChg chg="add del">
          <ac:chgData name="O'Toole, Paddy" userId="b66ecc98-eaf1-4150-835f-9fb8412d8417" providerId="ADAL" clId="{98BE45AF-02D8-4572-9012-DF632C3183AB}" dt="2021-12-14T08:57:09.664" v="3591" actId="26606"/>
          <ac:spMkLst>
            <pc:docMk/>
            <pc:sldMk cId="2339613311" sldId="266"/>
            <ac:spMk id="18" creationId="{D5FD337D-4D6B-4C8B-B6F5-121097E09881}"/>
          </ac:spMkLst>
        </pc:spChg>
        <pc:spChg chg="add del">
          <ac:chgData name="O'Toole, Paddy" userId="b66ecc98-eaf1-4150-835f-9fb8412d8417" providerId="ADAL" clId="{98BE45AF-02D8-4572-9012-DF632C3183AB}" dt="2021-12-14T08:57:09.664" v="3591" actId="26606"/>
          <ac:spMkLst>
            <pc:docMk/>
            <pc:sldMk cId="2339613311" sldId="266"/>
            <ac:spMk id="19" creationId="{88263A24-0C1F-4677-B43C-4AE14E276B27}"/>
          </ac:spMkLst>
        </pc:spChg>
        <pc:spChg chg="add del">
          <ac:chgData name="O'Toole, Paddy" userId="b66ecc98-eaf1-4150-835f-9fb8412d8417" providerId="ADAL" clId="{98BE45AF-02D8-4572-9012-DF632C3183AB}" dt="2021-12-14T08:57:09.664" v="3591" actId="26606"/>
          <ac:spMkLst>
            <pc:docMk/>
            <pc:sldMk cId="2339613311" sldId="266"/>
            <ac:spMk id="20" creationId="{0ADDB668-2CA4-4D2B-9C34-3487CA330BA8}"/>
          </ac:spMkLst>
        </pc:spChg>
        <pc:spChg chg="add del">
          <ac:chgData name="O'Toole, Paddy" userId="b66ecc98-eaf1-4150-835f-9fb8412d8417" providerId="ADAL" clId="{98BE45AF-02D8-4572-9012-DF632C3183AB}" dt="2021-12-14T08:57:09.664" v="3591" actId="26606"/>
          <ac:spMkLst>
            <pc:docMk/>
            <pc:sldMk cId="2339613311" sldId="266"/>
            <ac:spMk id="21" creationId="{2568BC19-F052-4108-93E1-6A3D1DEC072F}"/>
          </ac:spMkLst>
        </pc:spChg>
        <pc:spChg chg="add del">
          <ac:chgData name="O'Toole, Paddy" userId="b66ecc98-eaf1-4150-835f-9fb8412d8417" providerId="ADAL" clId="{98BE45AF-02D8-4572-9012-DF632C3183AB}" dt="2021-12-14T08:57:11.936" v="3593" actId="26606"/>
          <ac:spMkLst>
            <pc:docMk/>
            <pc:sldMk cId="2339613311" sldId="266"/>
            <ac:spMk id="23" creationId="{022BDE4A-8A20-4A69-9C5A-581C82036A4D}"/>
          </ac:spMkLst>
        </pc:spChg>
        <pc:spChg chg="del">
          <ac:chgData name="O'Toole, Paddy" userId="b66ecc98-eaf1-4150-835f-9fb8412d8417" providerId="ADAL" clId="{98BE45AF-02D8-4572-9012-DF632C3183AB}" dt="2021-12-14T08:56:36.851" v="3580"/>
          <ac:spMkLst>
            <pc:docMk/>
            <pc:sldMk cId="2339613311" sldId="266"/>
            <ac:spMk id="25" creationId="{2B566528-1B12-4246-9431-5C2D7D081168}"/>
          </ac:spMkLst>
        </pc:spChg>
        <pc:spChg chg="add del">
          <ac:chgData name="O'Toole, Paddy" userId="b66ecc98-eaf1-4150-835f-9fb8412d8417" providerId="ADAL" clId="{98BE45AF-02D8-4572-9012-DF632C3183AB}" dt="2021-12-14T12:21:54.907" v="5976" actId="26606"/>
          <ac:spMkLst>
            <pc:docMk/>
            <pc:sldMk cId="2339613311" sldId="266"/>
            <ac:spMk id="26" creationId="{385E1BDC-A9B0-4A87-82E3-F3187F69A802}"/>
          </ac:spMkLst>
        </pc:spChg>
        <pc:spChg chg="add del">
          <ac:chgData name="O'Toole, Paddy" userId="b66ecc98-eaf1-4150-835f-9fb8412d8417" providerId="ADAL" clId="{98BE45AF-02D8-4572-9012-DF632C3183AB}" dt="2021-12-14T12:21:54.907" v="5976" actId="26606"/>
          <ac:spMkLst>
            <pc:docMk/>
            <pc:sldMk cId="2339613311" sldId="266"/>
            <ac:spMk id="28" creationId="{0990C621-3B8B-4820-8328-D47EF7CE823C}"/>
          </ac:spMkLst>
        </pc:spChg>
        <pc:spChg chg="add del">
          <ac:chgData name="O'Toole, Paddy" userId="b66ecc98-eaf1-4150-835f-9fb8412d8417" providerId="ADAL" clId="{98BE45AF-02D8-4572-9012-DF632C3183AB}" dt="2021-12-14T12:21:54.907" v="5976" actId="26606"/>
          <ac:spMkLst>
            <pc:docMk/>
            <pc:sldMk cId="2339613311" sldId="266"/>
            <ac:spMk id="29" creationId="{C1A2385B-1D2A-4E17-84FA-6CB7F0AAE473}"/>
          </ac:spMkLst>
        </pc:spChg>
        <pc:spChg chg="add del">
          <ac:chgData name="O'Toole, Paddy" userId="b66ecc98-eaf1-4150-835f-9fb8412d8417" providerId="ADAL" clId="{98BE45AF-02D8-4572-9012-DF632C3183AB}" dt="2021-12-14T12:21:54.907" v="5976" actId="26606"/>
          <ac:spMkLst>
            <pc:docMk/>
            <pc:sldMk cId="2339613311" sldId="266"/>
            <ac:spMk id="30" creationId="{5E791F2F-79DB-4CC0-9FA1-001E3E91E8B7}"/>
          </ac:spMkLst>
        </pc:spChg>
        <pc:spChg chg="add del">
          <ac:chgData name="O'Toole, Paddy" userId="b66ecc98-eaf1-4150-835f-9fb8412d8417" providerId="ADAL" clId="{98BE45AF-02D8-4572-9012-DF632C3183AB}" dt="2021-12-14T12:21:53.888" v="5973" actId="26606"/>
          <ac:spMkLst>
            <pc:docMk/>
            <pc:sldMk cId="2339613311" sldId="266"/>
            <ac:spMk id="35" creationId="{823AC064-BC96-4F32-8AE1-B2FD38754823}"/>
          </ac:spMkLst>
        </pc:spChg>
        <pc:spChg chg="add del">
          <ac:chgData name="O'Toole, Paddy" userId="b66ecc98-eaf1-4150-835f-9fb8412d8417" providerId="ADAL" clId="{98BE45AF-02D8-4572-9012-DF632C3183AB}" dt="2021-12-14T12:21:54.902" v="5975" actId="26606"/>
          <ac:spMkLst>
            <pc:docMk/>
            <pc:sldMk cId="2339613311" sldId="266"/>
            <ac:spMk id="41" creationId="{D5FD337D-4D6B-4C8B-B6F5-121097E09881}"/>
          </ac:spMkLst>
        </pc:spChg>
        <pc:spChg chg="add del">
          <ac:chgData name="O'Toole, Paddy" userId="b66ecc98-eaf1-4150-835f-9fb8412d8417" providerId="ADAL" clId="{98BE45AF-02D8-4572-9012-DF632C3183AB}" dt="2021-12-14T12:21:54.902" v="5975" actId="26606"/>
          <ac:spMkLst>
            <pc:docMk/>
            <pc:sldMk cId="2339613311" sldId="266"/>
            <ac:spMk id="42" creationId="{88263A24-0C1F-4677-B43C-4AE14E276B27}"/>
          </ac:spMkLst>
        </pc:spChg>
        <pc:spChg chg="add del">
          <ac:chgData name="O'Toole, Paddy" userId="b66ecc98-eaf1-4150-835f-9fb8412d8417" providerId="ADAL" clId="{98BE45AF-02D8-4572-9012-DF632C3183AB}" dt="2021-12-14T12:21:54.902" v="5975" actId="26606"/>
          <ac:spMkLst>
            <pc:docMk/>
            <pc:sldMk cId="2339613311" sldId="266"/>
            <ac:spMk id="43" creationId="{0ADDB668-2CA4-4D2B-9C34-3487CA330BA8}"/>
          </ac:spMkLst>
        </pc:spChg>
        <pc:spChg chg="add del">
          <ac:chgData name="O'Toole, Paddy" userId="b66ecc98-eaf1-4150-835f-9fb8412d8417" providerId="ADAL" clId="{98BE45AF-02D8-4572-9012-DF632C3183AB}" dt="2021-12-14T12:21:54.902" v="5975" actId="26606"/>
          <ac:spMkLst>
            <pc:docMk/>
            <pc:sldMk cId="2339613311" sldId="266"/>
            <ac:spMk id="44" creationId="{2568BC19-F052-4108-93E1-6A3D1DEC072F}"/>
          </ac:spMkLst>
        </pc:spChg>
        <pc:spChg chg="add del">
          <ac:chgData name="O'Toole, Paddy" userId="b66ecc98-eaf1-4150-835f-9fb8412d8417" providerId="ADAL" clId="{98BE45AF-02D8-4572-9012-DF632C3183AB}" dt="2021-12-14T12:22:13.045" v="5983" actId="26606"/>
          <ac:spMkLst>
            <pc:docMk/>
            <pc:sldMk cId="2339613311" sldId="266"/>
            <ac:spMk id="46" creationId="{99ED5833-B85B-4103-8A3B-CAB0308E6C15}"/>
          </ac:spMkLst>
        </pc:spChg>
        <pc:spChg chg="add">
          <ac:chgData name="O'Toole, Paddy" userId="b66ecc98-eaf1-4150-835f-9fb8412d8417" providerId="ADAL" clId="{98BE45AF-02D8-4572-9012-DF632C3183AB}" dt="2021-12-14T12:22:13.045" v="5983" actId="26606"/>
          <ac:spMkLst>
            <pc:docMk/>
            <pc:sldMk cId="2339613311" sldId="266"/>
            <ac:spMk id="51" creationId="{99ED5833-B85B-4103-8A3B-CAB0308E6C15}"/>
          </ac:spMkLst>
        </pc:spChg>
        <pc:grpChg chg="del">
          <ac:chgData name="O'Toole, Paddy" userId="b66ecc98-eaf1-4150-835f-9fb8412d8417" providerId="ADAL" clId="{98BE45AF-02D8-4572-9012-DF632C3183AB}" dt="2021-12-14T08:56:36.851" v="3580"/>
          <ac:grpSpMkLst>
            <pc:docMk/>
            <pc:sldMk cId="2339613311" sldId="266"/>
            <ac:grpSpMk id="27" creationId="{828A5161-06F1-46CF-8AD7-844680A59E13}"/>
          </ac:grpSpMkLst>
        </pc:grpChg>
        <pc:grpChg chg="del">
          <ac:chgData name="O'Toole, Paddy" userId="b66ecc98-eaf1-4150-835f-9fb8412d8417" providerId="ADAL" clId="{98BE45AF-02D8-4572-9012-DF632C3183AB}" dt="2021-12-14T08:56:36.851" v="3580"/>
          <ac:grpSpMkLst>
            <pc:docMk/>
            <pc:sldMk cId="2339613311" sldId="266"/>
            <ac:grpSpMk id="31" creationId="{5995D10D-E9C9-47DB-AE7E-801FEF38F5C9}"/>
          </ac:grpSpMkLst>
        </pc:grpChg>
        <pc:picChg chg="add mod ord">
          <ac:chgData name="O'Toole, Paddy" userId="b66ecc98-eaf1-4150-835f-9fb8412d8417" providerId="ADAL" clId="{98BE45AF-02D8-4572-9012-DF632C3183AB}" dt="2021-12-14T13:46:02.495" v="11408" actId="14100"/>
          <ac:picMkLst>
            <pc:docMk/>
            <pc:sldMk cId="2339613311" sldId="266"/>
            <ac:picMk id="5" creationId="{9971724A-8A19-4738-A8D2-3BFA1CFEEF0E}"/>
          </ac:picMkLst>
        </pc:picChg>
        <pc:picChg chg="add del mod">
          <ac:chgData name="O'Toole, Paddy" userId="b66ecc98-eaf1-4150-835f-9fb8412d8417" providerId="ADAL" clId="{98BE45AF-02D8-4572-9012-DF632C3183AB}" dt="2021-12-14T12:22:10.088" v="5981" actId="478"/>
          <ac:picMkLst>
            <pc:docMk/>
            <pc:sldMk cId="2339613311" sldId="266"/>
            <ac:picMk id="7" creationId="{17CE603B-6B32-410A-91CF-CE96B0DD6E97}"/>
          </ac:picMkLst>
        </pc:picChg>
        <pc:picChg chg="del">
          <ac:chgData name="O'Toole, Paddy" userId="b66ecc98-eaf1-4150-835f-9fb8412d8417" providerId="ADAL" clId="{98BE45AF-02D8-4572-9012-DF632C3183AB}" dt="2021-12-14T08:56:38.695" v="3581" actId="478"/>
          <ac:picMkLst>
            <pc:docMk/>
            <pc:sldMk cId="2339613311" sldId="266"/>
            <ac:picMk id="11" creationId="{8C850566-6554-4075-9585-76830C88204A}"/>
          </ac:picMkLst>
        </pc:picChg>
        <pc:picChg chg="add mod">
          <ac:chgData name="O'Toole, Paddy" userId="b66ecc98-eaf1-4150-835f-9fb8412d8417" providerId="ADAL" clId="{98BE45AF-02D8-4572-9012-DF632C3183AB}" dt="2021-12-14T13:45:59.508" v="11407" actId="14100"/>
          <ac:picMkLst>
            <pc:docMk/>
            <pc:sldMk cId="2339613311" sldId="266"/>
            <ac:picMk id="38" creationId="{EC163E62-6B98-48CF-A497-DCE776D8CA48}"/>
          </ac:picMkLst>
        </pc:picChg>
        <pc:cxnChg chg="add del">
          <ac:chgData name="O'Toole, Paddy" userId="b66ecc98-eaf1-4150-835f-9fb8412d8417" providerId="ADAL" clId="{98BE45AF-02D8-4572-9012-DF632C3183AB}" dt="2021-12-14T08:57:08.392" v="3589" actId="26606"/>
          <ac:cxnSpMkLst>
            <pc:docMk/>
            <pc:sldMk cId="2339613311" sldId="266"/>
            <ac:cxnSpMk id="14" creationId="{7E7C77BC-7138-40B1-A15B-20F57A494629}"/>
          </ac:cxnSpMkLst>
        </pc:cxnChg>
        <pc:cxnChg chg="add del">
          <ac:chgData name="O'Toole, Paddy" userId="b66ecc98-eaf1-4150-835f-9fb8412d8417" providerId="ADAL" clId="{98BE45AF-02D8-4572-9012-DF632C3183AB}" dt="2021-12-14T08:57:08.392" v="3589" actId="26606"/>
          <ac:cxnSpMkLst>
            <pc:docMk/>
            <pc:sldMk cId="2339613311" sldId="266"/>
            <ac:cxnSpMk id="16" creationId="{DB146403-F3D6-484B-B2ED-97F9565D0370}"/>
          </ac:cxnSpMkLst>
        </pc:cxnChg>
        <pc:cxnChg chg="add del">
          <ac:chgData name="O'Toole, Paddy" userId="b66ecc98-eaf1-4150-835f-9fb8412d8417" providerId="ADAL" clId="{98BE45AF-02D8-4572-9012-DF632C3183AB}" dt="2021-12-14T12:21:53.888" v="5973" actId="26606"/>
          <ac:cxnSpMkLst>
            <pc:docMk/>
            <pc:sldMk cId="2339613311" sldId="266"/>
            <ac:cxnSpMk id="37" creationId="{7E7C77BC-7138-40B1-A15B-20F57A494629}"/>
          </ac:cxnSpMkLst>
        </pc:cxnChg>
        <pc:cxnChg chg="add del">
          <ac:chgData name="O'Toole, Paddy" userId="b66ecc98-eaf1-4150-835f-9fb8412d8417" providerId="ADAL" clId="{98BE45AF-02D8-4572-9012-DF632C3183AB}" dt="2021-12-14T12:21:53.888" v="5973" actId="26606"/>
          <ac:cxnSpMkLst>
            <pc:docMk/>
            <pc:sldMk cId="2339613311" sldId="266"/>
            <ac:cxnSpMk id="39" creationId="{DB146403-F3D6-484B-B2ED-97F9565D0370}"/>
          </ac:cxnSpMkLst>
        </pc:cxnChg>
      </pc:sldChg>
      <pc:sldChg chg="addSp delSp modSp new mod setBg modNotesTx">
        <pc:chgData name="O'Toole, Paddy" userId="b66ecc98-eaf1-4150-835f-9fb8412d8417" providerId="ADAL" clId="{98BE45AF-02D8-4572-9012-DF632C3183AB}" dt="2021-12-14T13:47:28.540" v="11409" actId="14100"/>
        <pc:sldMkLst>
          <pc:docMk/>
          <pc:sldMk cId="251572362" sldId="267"/>
        </pc:sldMkLst>
        <pc:spChg chg="mod">
          <ac:chgData name="O'Toole, Paddy" userId="b66ecc98-eaf1-4150-835f-9fb8412d8417" providerId="ADAL" clId="{98BE45AF-02D8-4572-9012-DF632C3183AB}" dt="2021-12-14T11:27:43.919" v="5448" actId="20577"/>
          <ac:spMkLst>
            <pc:docMk/>
            <pc:sldMk cId="251572362" sldId="267"/>
            <ac:spMk id="2" creationId="{95749CFB-FC0E-41EA-8631-5DC89586E370}"/>
          </ac:spMkLst>
        </pc:spChg>
        <pc:spChg chg="add del">
          <ac:chgData name="O'Toole, Paddy" userId="b66ecc98-eaf1-4150-835f-9fb8412d8417" providerId="ADAL" clId="{98BE45AF-02D8-4572-9012-DF632C3183AB}" dt="2021-12-14T09:12:58.456" v="3699" actId="931"/>
          <ac:spMkLst>
            <pc:docMk/>
            <pc:sldMk cId="251572362" sldId="267"/>
            <ac:spMk id="3" creationId="{E04E807C-D032-4248-9CA7-3404F8FCF92B}"/>
          </ac:spMkLst>
        </pc:spChg>
        <pc:spChg chg="add mod">
          <ac:chgData name="O'Toole, Paddy" userId="b66ecc98-eaf1-4150-835f-9fb8412d8417" providerId="ADAL" clId="{98BE45AF-02D8-4572-9012-DF632C3183AB}" dt="2021-12-14T13:47:28.540" v="11409" actId="14100"/>
          <ac:spMkLst>
            <pc:docMk/>
            <pc:sldMk cId="251572362" sldId="267"/>
            <ac:spMk id="11" creationId="{F49EE967-196B-4F31-A15B-E629B0E1FF6F}"/>
          </ac:spMkLst>
        </pc:spChg>
        <pc:spChg chg="add del">
          <ac:chgData name="O'Toole, Paddy" userId="b66ecc98-eaf1-4150-835f-9fb8412d8417" providerId="ADAL" clId="{98BE45AF-02D8-4572-9012-DF632C3183AB}" dt="2021-12-14T11:25:40.084" v="5085" actId="26606"/>
          <ac:spMkLst>
            <pc:docMk/>
            <pc:sldMk cId="251572362" sldId="267"/>
            <ac:spMk id="14" creationId="{743AA782-23D1-4521-8CAD-47662984AA08}"/>
          </ac:spMkLst>
        </pc:spChg>
        <pc:spChg chg="add del">
          <ac:chgData name="O'Toole, Paddy" userId="b66ecc98-eaf1-4150-835f-9fb8412d8417" providerId="ADAL" clId="{98BE45AF-02D8-4572-9012-DF632C3183AB}" dt="2021-12-14T11:25:40.084" v="5085" actId="26606"/>
          <ac:spMkLst>
            <pc:docMk/>
            <pc:sldMk cId="251572362" sldId="267"/>
            <ac:spMk id="16" creationId="{71877DBC-BB60-40F0-AC93-2ACDBAAE60CE}"/>
          </ac:spMkLst>
        </pc:spChg>
        <pc:spChg chg="add">
          <ac:chgData name="O'Toole, Paddy" userId="b66ecc98-eaf1-4150-835f-9fb8412d8417" providerId="ADAL" clId="{98BE45AF-02D8-4572-9012-DF632C3183AB}" dt="2021-12-14T11:25:40.084" v="5085" actId="26606"/>
          <ac:spMkLst>
            <pc:docMk/>
            <pc:sldMk cId="251572362" sldId="267"/>
            <ac:spMk id="21" creationId="{2B566528-1B12-4246-9431-5C2D7D081168}"/>
          </ac:spMkLst>
        </pc:spChg>
        <pc:grpChg chg="add">
          <ac:chgData name="O'Toole, Paddy" userId="b66ecc98-eaf1-4150-835f-9fb8412d8417" providerId="ADAL" clId="{98BE45AF-02D8-4572-9012-DF632C3183AB}" dt="2021-12-14T11:25:40.084" v="5085" actId="26606"/>
          <ac:grpSpMkLst>
            <pc:docMk/>
            <pc:sldMk cId="251572362" sldId="267"/>
            <ac:grpSpMk id="23" creationId="{828A5161-06F1-46CF-8AD7-844680A59E13}"/>
          </ac:grpSpMkLst>
        </pc:grpChg>
        <pc:grpChg chg="add">
          <ac:chgData name="O'Toole, Paddy" userId="b66ecc98-eaf1-4150-835f-9fb8412d8417" providerId="ADAL" clId="{98BE45AF-02D8-4572-9012-DF632C3183AB}" dt="2021-12-14T11:25:40.084" v="5085" actId="26606"/>
          <ac:grpSpMkLst>
            <pc:docMk/>
            <pc:sldMk cId="251572362" sldId="267"/>
            <ac:grpSpMk id="27" creationId="{5995D10D-E9C9-47DB-AE7E-801FEF38F5C9}"/>
          </ac:grpSpMkLst>
        </pc:grpChg>
        <pc:graphicFrameChg chg="add del mod">
          <ac:chgData name="O'Toole, Paddy" userId="b66ecc98-eaf1-4150-835f-9fb8412d8417" providerId="ADAL" clId="{98BE45AF-02D8-4572-9012-DF632C3183AB}" dt="2021-12-14T09:11:33.896" v="3696"/>
          <ac:graphicFrameMkLst>
            <pc:docMk/>
            <pc:sldMk cId="251572362" sldId="267"/>
            <ac:graphicFrameMk id="4" creationId="{D6A92924-F0F9-4BE2-95B7-7C485BEF4F0E}"/>
          </ac:graphicFrameMkLst>
        </pc:graphicFrameChg>
        <pc:graphicFrameChg chg="add del mod">
          <ac:chgData name="O'Toole, Paddy" userId="b66ecc98-eaf1-4150-835f-9fb8412d8417" providerId="ADAL" clId="{98BE45AF-02D8-4572-9012-DF632C3183AB}" dt="2021-12-14T09:11:40.581" v="3698"/>
          <ac:graphicFrameMkLst>
            <pc:docMk/>
            <pc:sldMk cId="251572362" sldId="267"/>
            <ac:graphicFrameMk id="5" creationId="{88CF1D5D-A3DA-4DAB-A062-A02CE59F1E20}"/>
          </ac:graphicFrameMkLst>
        </pc:graphicFrameChg>
        <pc:picChg chg="add del mod">
          <ac:chgData name="O'Toole, Paddy" userId="b66ecc98-eaf1-4150-835f-9fb8412d8417" providerId="ADAL" clId="{98BE45AF-02D8-4572-9012-DF632C3183AB}" dt="2021-12-14T10:45:20.230" v="4662" actId="478"/>
          <ac:picMkLst>
            <pc:docMk/>
            <pc:sldMk cId="251572362" sldId="267"/>
            <ac:picMk id="7" creationId="{4AF1CD88-1C3C-4291-8AA3-6BEB010F64CD}"/>
          </ac:picMkLst>
        </pc:picChg>
        <pc:picChg chg="add del">
          <ac:chgData name="O'Toole, Paddy" userId="b66ecc98-eaf1-4150-835f-9fb8412d8417" providerId="ADAL" clId="{98BE45AF-02D8-4572-9012-DF632C3183AB}" dt="2021-12-14T11:23:55.508" v="5081" actId="22"/>
          <ac:picMkLst>
            <pc:docMk/>
            <pc:sldMk cId="251572362" sldId="267"/>
            <ac:picMk id="9" creationId="{2DCDBA0F-7798-4702-89C3-28758CBB2156}"/>
          </ac:picMkLst>
        </pc:picChg>
        <pc:picChg chg="add mod">
          <ac:chgData name="O'Toole, Paddy" userId="b66ecc98-eaf1-4150-835f-9fb8412d8417" providerId="ADAL" clId="{98BE45AF-02D8-4572-9012-DF632C3183AB}" dt="2021-12-14T11:40:23.129" v="5740" actId="14100"/>
          <ac:picMkLst>
            <pc:docMk/>
            <pc:sldMk cId="251572362" sldId="267"/>
            <ac:picMk id="12" creationId="{A3E47E05-7EE5-4561-8DD3-66811F890FA0}"/>
          </ac:picMkLst>
        </pc:picChg>
      </pc:sldChg>
      <pc:sldChg chg="delSp add del setBg delDesignElem">
        <pc:chgData name="O'Toole, Paddy" userId="b66ecc98-eaf1-4150-835f-9fb8412d8417" providerId="ADAL" clId="{98BE45AF-02D8-4572-9012-DF632C3183AB}" dt="2021-12-14T09:19:04.023" v="3785" actId="47"/>
        <pc:sldMkLst>
          <pc:docMk/>
          <pc:sldMk cId="159869460" sldId="268"/>
        </pc:sldMkLst>
        <pc:spChg chg="del">
          <ac:chgData name="O'Toole, Paddy" userId="b66ecc98-eaf1-4150-835f-9fb8412d8417" providerId="ADAL" clId="{98BE45AF-02D8-4572-9012-DF632C3183AB}" dt="2021-12-14T09:19:00.370" v="3784"/>
          <ac:spMkLst>
            <pc:docMk/>
            <pc:sldMk cId="159869460" sldId="268"/>
            <ac:spMk id="14" creationId="{743AA782-23D1-4521-8CAD-47662984AA08}"/>
          </ac:spMkLst>
        </pc:spChg>
        <pc:spChg chg="del">
          <ac:chgData name="O'Toole, Paddy" userId="b66ecc98-eaf1-4150-835f-9fb8412d8417" providerId="ADAL" clId="{98BE45AF-02D8-4572-9012-DF632C3183AB}" dt="2021-12-14T09:19:00.370" v="3784"/>
          <ac:spMkLst>
            <pc:docMk/>
            <pc:sldMk cId="159869460" sldId="268"/>
            <ac:spMk id="16" creationId="{71877DBC-BB60-40F0-AC93-2ACDBAAE60CE}"/>
          </ac:spMkLst>
        </pc:spChg>
      </pc:sldChg>
      <pc:sldChg chg="addSp delSp modSp new mod setBg modNotesTx">
        <pc:chgData name="O'Toole, Paddy" userId="b66ecc98-eaf1-4150-835f-9fb8412d8417" providerId="ADAL" clId="{98BE45AF-02D8-4572-9012-DF632C3183AB}" dt="2021-12-14T13:56:33.216" v="11668" actId="20577"/>
        <pc:sldMkLst>
          <pc:docMk/>
          <pc:sldMk cId="482620872" sldId="268"/>
        </pc:sldMkLst>
        <pc:spChg chg="mod">
          <ac:chgData name="O'Toole, Paddy" userId="b66ecc98-eaf1-4150-835f-9fb8412d8417" providerId="ADAL" clId="{98BE45AF-02D8-4572-9012-DF632C3183AB}" dt="2021-12-14T13:31:12.785" v="11159" actId="26606"/>
          <ac:spMkLst>
            <pc:docMk/>
            <pc:sldMk cId="482620872" sldId="268"/>
            <ac:spMk id="2" creationId="{4CCD9778-3ADE-4773-B4B2-8F290E3AE484}"/>
          </ac:spMkLst>
        </pc:spChg>
        <pc:spChg chg="del mod">
          <ac:chgData name="O'Toole, Paddy" userId="b66ecc98-eaf1-4150-835f-9fb8412d8417" providerId="ADAL" clId="{98BE45AF-02D8-4572-9012-DF632C3183AB}" dt="2021-12-14T13:31:03.672" v="11158" actId="26606"/>
          <ac:spMkLst>
            <pc:docMk/>
            <pc:sldMk cId="482620872" sldId="268"/>
            <ac:spMk id="3" creationId="{4E4A61C7-75D3-46FE-BC17-DC377D545A4A}"/>
          </ac:spMkLst>
        </pc:spChg>
        <pc:spChg chg="add del">
          <ac:chgData name="O'Toole, Paddy" userId="b66ecc98-eaf1-4150-835f-9fb8412d8417" providerId="ADAL" clId="{98BE45AF-02D8-4572-9012-DF632C3183AB}" dt="2021-12-14T13:31:12.785" v="11159" actId="26606"/>
          <ac:spMkLst>
            <pc:docMk/>
            <pc:sldMk cId="482620872" sldId="268"/>
            <ac:spMk id="9" creationId="{B819A166-7571-4003-A6B8-B62034C3ED30}"/>
          </ac:spMkLst>
        </pc:spChg>
        <pc:spChg chg="add">
          <ac:chgData name="O'Toole, Paddy" userId="b66ecc98-eaf1-4150-835f-9fb8412d8417" providerId="ADAL" clId="{98BE45AF-02D8-4572-9012-DF632C3183AB}" dt="2021-12-14T13:31:12.785" v="11159" actId="26606"/>
          <ac:spMkLst>
            <pc:docMk/>
            <pc:sldMk cId="482620872" sldId="268"/>
            <ac:spMk id="14" creationId="{955A2079-FA98-4876-80F0-72364A7D2EA4}"/>
          </ac:spMkLst>
        </pc:spChg>
        <pc:graphicFrameChg chg="add mod modGraphic">
          <ac:chgData name="O'Toole, Paddy" userId="b66ecc98-eaf1-4150-835f-9fb8412d8417" providerId="ADAL" clId="{98BE45AF-02D8-4572-9012-DF632C3183AB}" dt="2021-12-14T13:56:33.216" v="11668" actId="20577"/>
          <ac:graphicFrameMkLst>
            <pc:docMk/>
            <pc:sldMk cId="482620872" sldId="268"/>
            <ac:graphicFrameMk id="5" creationId="{D6770BDC-3971-4B55-AC2C-FE3E4CEAEDD4}"/>
          </ac:graphicFrameMkLst>
        </pc:graphicFrameChg>
      </pc:sldChg>
      <pc:sldChg chg="addSp delSp add del setBg delDesignElem">
        <pc:chgData name="O'Toole, Paddy" userId="b66ecc98-eaf1-4150-835f-9fb8412d8417" providerId="ADAL" clId="{98BE45AF-02D8-4572-9012-DF632C3183AB}" dt="2021-12-14T09:51:13.151" v="3838"/>
        <pc:sldMkLst>
          <pc:docMk/>
          <pc:sldMk cId="1053524332" sldId="268"/>
        </pc:sldMkLst>
        <pc:spChg chg="add del">
          <ac:chgData name="O'Toole, Paddy" userId="b66ecc98-eaf1-4150-835f-9fb8412d8417" providerId="ADAL" clId="{98BE45AF-02D8-4572-9012-DF632C3183AB}" dt="2021-12-14T09:51:13.151" v="3838"/>
          <ac:spMkLst>
            <pc:docMk/>
            <pc:sldMk cId="1053524332" sldId="268"/>
            <ac:spMk id="14" creationId="{743AA782-23D1-4521-8CAD-47662984AA08}"/>
          </ac:spMkLst>
        </pc:spChg>
        <pc:spChg chg="add del">
          <ac:chgData name="O'Toole, Paddy" userId="b66ecc98-eaf1-4150-835f-9fb8412d8417" providerId="ADAL" clId="{98BE45AF-02D8-4572-9012-DF632C3183AB}" dt="2021-12-14T09:51:13.151" v="3838"/>
          <ac:spMkLst>
            <pc:docMk/>
            <pc:sldMk cId="1053524332" sldId="268"/>
            <ac:spMk id="16" creationId="{71877DBC-BB60-40F0-AC93-2ACDBAAE60CE}"/>
          </ac:spMkLst>
        </pc:spChg>
      </pc:sldChg>
      <pc:sldChg chg="modSp new del mod">
        <pc:chgData name="O'Toole, Paddy" userId="b66ecc98-eaf1-4150-835f-9fb8412d8417" providerId="ADAL" clId="{98BE45AF-02D8-4572-9012-DF632C3183AB}" dt="2021-12-14T10:04:24.341" v="4434" actId="47"/>
        <pc:sldMkLst>
          <pc:docMk/>
          <pc:sldMk cId="1349861589" sldId="269"/>
        </pc:sldMkLst>
        <pc:spChg chg="mod">
          <ac:chgData name="O'Toole, Paddy" userId="b66ecc98-eaf1-4150-835f-9fb8412d8417" providerId="ADAL" clId="{98BE45AF-02D8-4572-9012-DF632C3183AB}" dt="2021-12-14T09:54:32.521" v="4099" actId="20577"/>
          <ac:spMkLst>
            <pc:docMk/>
            <pc:sldMk cId="1349861589" sldId="269"/>
            <ac:spMk id="2" creationId="{731EB3E3-BF82-4BC7-A71C-8F3B730C23E7}"/>
          </ac:spMkLst>
        </pc:spChg>
        <pc:spChg chg="mod">
          <ac:chgData name="O'Toole, Paddy" userId="b66ecc98-eaf1-4150-835f-9fb8412d8417" providerId="ADAL" clId="{98BE45AF-02D8-4572-9012-DF632C3183AB}" dt="2021-12-14T10:04:07.171" v="4393" actId="20577"/>
          <ac:spMkLst>
            <pc:docMk/>
            <pc:sldMk cId="1349861589" sldId="269"/>
            <ac:spMk id="3" creationId="{8E340F28-4010-4C8F-9DCD-C97E6A37C9C7}"/>
          </ac:spMkLst>
        </pc:spChg>
      </pc:sldChg>
      <pc:sldChg chg="addSp delSp modSp new mod setBg modNotesTx">
        <pc:chgData name="O'Toole, Paddy" userId="b66ecc98-eaf1-4150-835f-9fb8412d8417" providerId="ADAL" clId="{98BE45AF-02D8-4572-9012-DF632C3183AB}" dt="2021-12-14T13:53:05.893" v="11453" actId="20577"/>
        <pc:sldMkLst>
          <pc:docMk/>
          <pc:sldMk cId="3094936772" sldId="270"/>
        </pc:sldMkLst>
        <pc:spChg chg="mod">
          <ac:chgData name="O'Toole, Paddy" userId="b66ecc98-eaf1-4150-835f-9fb8412d8417" providerId="ADAL" clId="{98BE45AF-02D8-4572-9012-DF632C3183AB}" dt="2021-12-14T13:31:23.975" v="11160" actId="26606"/>
          <ac:spMkLst>
            <pc:docMk/>
            <pc:sldMk cId="3094936772" sldId="270"/>
            <ac:spMk id="2" creationId="{A4D9F1C1-A5F3-414E-995B-43474252F95A}"/>
          </ac:spMkLst>
        </pc:spChg>
        <pc:spChg chg="del mod">
          <ac:chgData name="O'Toole, Paddy" userId="b66ecc98-eaf1-4150-835f-9fb8412d8417" providerId="ADAL" clId="{98BE45AF-02D8-4572-9012-DF632C3183AB}" dt="2021-12-14T13:31:23.975" v="11160" actId="26606"/>
          <ac:spMkLst>
            <pc:docMk/>
            <pc:sldMk cId="3094936772" sldId="270"/>
            <ac:spMk id="3" creationId="{BC39FBB1-298D-4824-8670-F2BCB2BF9A45}"/>
          </ac:spMkLst>
        </pc:spChg>
        <pc:graphicFrameChg chg="add mod">
          <ac:chgData name="O'Toole, Paddy" userId="b66ecc98-eaf1-4150-835f-9fb8412d8417" providerId="ADAL" clId="{98BE45AF-02D8-4572-9012-DF632C3183AB}" dt="2021-12-14T13:53:05.893" v="11453" actId="20577"/>
          <ac:graphicFrameMkLst>
            <pc:docMk/>
            <pc:sldMk cId="3094936772" sldId="270"/>
            <ac:graphicFrameMk id="5" creationId="{70211353-A598-40BF-8947-261E4C43C3BB}"/>
          </ac:graphicFrameMkLst>
        </pc:graphicFrameChg>
      </pc:sldChg>
      <pc:sldChg chg="addSp delSp modSp new mod setBg">
        <pc:chgData name="O'Toole, Paddy" userId="b66ecc98-eaf1-4150-835f-9fb8412d8417" providerId="ADAL" clId="{98BE45AF-02D8-4572-9012-DF632C3183AB}" dt="2021-12-14T12:57:29.404" v="10198"/>
        <pc:sldMkLst>
          <pc:docMk/>
          <pc:sldMk cId="581735153" sldId="271"/>
        </pc:sldMkLst>
        <pc:spChg chg="mod">
          <ac:chgData name="O'Toole, Paddy" userId="b66ecc98-eaf1-4150-835f-9fb8412d8417" providerId="ADAL" clId="{98BE45AF-02D8-4572-9012-DF632C3183AB}" dt="2021-12-14T10:03:09.837" v="4247" actId="26606"/>
          <ac:spMkLst>
            <pc:docMk/>
            <pc:sldMk cId="581735153" sldId="271"/>
            <ac:spMk id="2" creationId="{81B628E6-CEA8-4D2D-8BAA-F5092ACA2EAC}"/>
          </ac:spMkLst>
        </pc:spChg>
        <pc:spChg chg="del">
          <ac:chgData name="O'Toole, Paddy" userId="b66ecc98-eaf1-4150-835f-9fb8412d8417" providerId="ADAL" clId="{98BE45AF-02D8-4572-9012-DF632C3183AB}" dt="2021-12-14T10:01:54.273" v="4222"/>
          <ac:spMkLst>
            <pc:docMk/>
            <pc:sldMk cId="581735153" sldId="271"/>
            <ac:spMk id="3" creationId="{EB7EF595-1B2D-4330-8E39-61BB915524A9}"/>
          </ac:spMkLst>
        </pc:spChg>
        <pc:spChg chg="add del mod">
          <ac:chgData name="O'Toole, Paddy" userId="b66ecc98-eaf1-4150-835f-9fb8412d8417" providerId="ADAL" clId="{98BE45AF-02D8-4572-9012-DF632C3183AB}" dt="2021-12-14T10:03:55.094" v="4381"/>
          <ac:spMkLst>
            <pc:docMk/>
            <pc:sldMk cId="581735153" sldId="271"/>
            <ac:spMk id="12" creationId="{34455BD7-4078-4B01-8FF7-241233791D23}"/>
          </ac:spMkLst>
        </pc:spChg>
        <pc:spChg chg="add del">
          <ac:chgData name="O'Toole, Paddy" userId="b66ecc98-eaf1-4150-835f-9fb8412d8417" providerId="ADAL" clId="{98BE45AF-02D8-4572-9012-DF632C3183AB}" dt="2021-12-14T12:54:47.595" v="10192"/>
          <ac:spMkLst>
            <pc:docMk/>
            <pc:sldMk cId="581735153" sldId="271"/>
            <ac:spMk id="13" creationId="{D1C69243-914D-45C4-9EB6-1FFD1FD68171}"/>
          </ac:spMkLst>
        </pc:spChg>
        <pc:spChg chg="add del">
          <ac:chgData name="O'Toole, Paddy" userId="b66ecc98-eaf1-4150-835f-9fb8412d8417" providerId="ADAL" clId="{98BE45AF-02D8-4572-9012-DF632C3183AB}" dt="2021-12-14T10:03:09.837" v="4247" actId="26606"/>
          <ac:spMkLst>
            <pc:docMk/>
            <pc:sldMk cId="581735153" sldId="271"/>
            <ac:spMk id="16" creationId="{CA4BD6EE-7B51-447C-AAB3-028B7A3E515D}"/>
          </ac:spMkLst>
        </pc:spChg>
        <pc:spChg chg="add del">
          <ac:chgData name="O'Toole, Paddy" userId="b66ecc98-eaf1-4150-835f-9fb8412d8417" providerId="ADAL" clId="{98BE45AF-02D8-4572-9012-DF632C3183AB}" dt="2021-12-14T10:03:09.837" v="4247" actId="26606"/>
          <ac:spMkLst>
            <pc:docMk/>
            <pc:sldMk cId="581735153" sldId="271"/>
            <ac:spMk id="18" creationId="{6B5FF7CD-712E-4187-BFF5-B192FFB33A49}"/>
          </ac:spMkLst>
        </pc:spChg>
        <pc:spChg chg="add mod">
          <ac:chgData name="O'Toole, Paddy" userId="b66ecc98-eaf1-4150-835f-9fb8412d8417" providerId="ADAL" clId="{98BE45AF-02D8-4572-9012-DF632C3183AB}" dt="2021-12-14T12:57:28.703" v="10197" actId="2711"/>
          <ac:spMkLst>
            <pc:docMk/>
            <pc:sldMk cId="581735153" sldId="271"/>
            <ac:spMk id="22" creationId="{B06406EE-E55B-45A0-B7BD-86B1B44A6007}"/>
          </ac:spMkLst>
        </pc:spChg>
        <pc:spChg chg="add">
          <ac:chgData name="O'Toole, Paddy" userId="b66ecc98-eaf1-4150-835f-9fb8412d8417" providerId="ADAL" clId="{98BE45AF-02D8-4572-9012-DF632C3183AB}" dt="2021-12-14T10:03:09.837" v="4247" actId="26606"/>
          <ac:spMkLst>
            <pc:docMk/>
            <pc:sldMk cId="581735153" sldId="271"/>
            <ac:spMk id="25" creationId="{2B566528-1B12-4246-9431-5C2D7D081168}"/>
          </ac:spMkLst>
        </pc:spChg>
        <pc:spChg chg="add">
          <ac:chgData name="O'Toole, Paddy" userId="b66ecc98-eaf1-4150-835f-9fb8412d8417" providerId="ADAL" clId="{98BE45AF-02D8-4572-9012-DF632C3183AB}" dt="2021-12-14T10:03:09.837" v="4247" actId="26606"/>
          <ac:spMkLst>
            <pc:docMk/>
            <pc:sldMk cId="581735153" sldId="271"/>
            <ac:spMk id="31" creationId="{D3F51FEB-38FB-4F6C-9F7B-2F2AFAB65463}"/>
          </ac:spMkLst>
        </pc:spChg>
        <pc:spChg chg="add">
          <ac:chgData name="O'Toole, Paddy" userId="b66ecc98-eaf1-4150-835f-9fb8412d8417" providerId="ADAL" clId="{98BE45AF-02D8-4572-9012-DF632C3183AB}" dt="2021-12-14T10:03:09.837" v="4247" actId="26606"/>
          <ac:spMkLst>
            <pc:docMk/>
            <pc:sldMk cId="581735153" sldId="271"/>
            <ac:spMk id="33" creationId="{1E547BA6-BAE0-43BB-A7CA-60F69CE252F0}"/>
          </ac:spMkLst>
        </pc:spChg>
        <pc:grpChg chg="add">
          <ac:chgData name="O'Toole, Paddy" userId="b66ecc98-eaf1-4150-835f-9fb8412d8417" providerId="ADAL" clId="{98BE45AF-02D8-4572-9012-DF632C3183AB}" dt="2021-12-14T10:03:09.837" v="4247" actId="26606"/>
          <ac:grpSpMkLst>
            <pc:docMk/>
            <pc:sldMk cId="581735153" sldId="271"/>
            <ac:grpSpMk id="27" creationId="{07EAA094-9CF6-4695-958A-33D9BCAA9474}"/>
          </ac:grpSpMkLst>
        </pc:grpChg>
        <pc:graphicFrameChg chg="add mod">
          <ac:chgData name="O'Toole, Paddy" userId="b66ecc98-eaf1-4150-835f-9fb8412d8417" providerId="ADAL" clId="{98BE45AF-02D8-4572-9012-DF632C3183AB}" dt="2021-12-14T12:57:29.404" v="10198"/>
          <ac:graphicFrameMkLst>
            <pc:docMk/>
            <pc:sldMk cId="581735153" sldId="271"/>
            <ac:graphicFrameMk id="14" creationId="{3D624D3C-D0CD-4B09-811A-8D89C94D1492}"/>
          </ac:graphicFrameMkLst>
        </pc:graphicFrameChg>
        <pc:picChg chg="add mod ord">
          <ac:chgData name="O'Toole, Paddy" userId="b66ecc98-eaf1-4150-835f-9fb8412d8417" providerId="ADAL" clId="{98BE45AF-02D8-4572-9012-DF632C3183AB}" dt="2021-12-14T10:03:09.837" v="4247" actId="26606"/>
          <ac:picMkLst>
            <pc:docMk/>
            <pc:sldMk cId="581735153" sldId="271"/>
            <ac:picMk id="5" creationId="{0DF1C86C-EB0F-4039-B07E-4EBE8E884000}"/>
          </ac:picMkLst>
        </pc:picChg>
        <pc:picChg chg="add mod ord">
          <ac:chgData name="O'Toole, Paddy" userId="b66ecc98-eaf1-4150-835f-9fb8412d8417" providerId="ADAL" clId="{98BE45AF-02D8-4572-9012-DF632C3183AB}" dt="2021-12-14T10:03:09.837" v="4247" actId="26606"/>
          <ac:picMkLst>
            <pc:docMk/>
            <pc:sldMk cId="581735153" sldId="271"/>
            <ac:picMk id="7" creationId="{43E0C5B9-14A0-48FE-9FD5-261418F33649}"/>
          </ac:picMkLst>
        </pc:picChg>
        <pc:picChg chg="add del mod">
          <ac:chgData name="O'Toole, Paddy" userId="b66ecc98-eaf1-4150-835f-9fb8412d8417" providerId="ADAL" clId="{98BE45AF-02D8-4572-9012-DF632C3183AB}" dt="2021-12-14T10:02:17.056" v="4233"/>
          <ac:picMkLst>
            <pc:docMk/>
            <pc:sldMk cId="581735153" sldId="271"/>
            <ac:picMk id="9" creationId="{1A9B73D7-68CB-4139-A1EF-6C7AE619786A}"/>
          </ac:picMkLst>
        </pc:picChg>
        <pc:picChg chg="add mod">
          <ac:chgData name="O'Toole, Paddy" userId="b66ecc98-eaf1-4150-835f-9fb8412d8417" providerId="ADAL" clId="{98BE45AF-02D8-4572-9012-DF632C3183AB}" dt="2021-12-14T10:03:09.837" v="4247" actId="26606"/>
          <ac:picMkLst>
            <pc:docMk/>
            <pc:sldMk cId="581735153" sldId="271"/>
            <ac:picMk id="11" creationId="{A72ABA13-941A-42C6-9203-15DA205841AA}"/>
          </ac:picMkLst>
        </pc:picChg>
      </pc:sldChg>
      <pc:sldChg chg="addSp delSp modSp new mod setBg modNotesTx">
        <pc:chgData name="O'Toole, Paddy" userId="b66ecc98-eaf1-4150-835f-9fb8412d8417" providerId="ADAL" clId="{98BE45AF-02D8-4572-9012-DF632C3183AB}" dt="2021-12-14T13:50:12.269" v="11413" actId="14100"/>
        <pc:sldMkLst>
          <pc:docMk/>
          <pc:sldMk cId="2598628042" sldId="272"/>
        </pc:sldMkLst>
        <pc:spChg chg="mod">
          <ac:chgData name="O'Toole, Paddy" userId="b66ecc98-eaf1-4150-835f-9fb8412d8417" providerId="ADAL" clId="{98BE45AF-02D8-4572-9012-DF632C3183AB}" dt="2021-12-14T12:25:58.018" v="6357" actId="20577"/>
          <ac:spMkLst>
            <pc:docMk/>
            <pc:sldMk cId="2598628042" sldId="272"/>
            <ac:spMk id="2" creationId="{89C310FA-CF37-488C-BD45-3B1486C9F464}"/>
          </ac:spMkLst>
        </pc:spChg>
        <pc:spChg chg="del">
          <ac:chgData name="O'Toole, Paddy" userId="b66ecc98-eaf1-4150-835f-9fb8412d8417" providerId="ADAL" clId="{98BE45AF-02D8-4572-9012-DF632C3183AB}" dt="2021-12-14T11:42:08.734" v="5742" actId="22"/>
          <ac:spMkLst>
            <pc:docMk/>
            <pc:sldMk cId="2598628042" sldId="272"/>
            <ac:spMk id="3" creationId="{736CF553-F9D9-4293-8902-D75FED8AA3A7}"/>
          </ac:spMkLst>
        </pc:spChg>
        <pc:spChg chg="add del">
          <ac:chgData name="O'Toole, Paddy" userId="b66ecc98-eaf1-4150-835f-9fb8412d8417" providerId="ADAL" clId="{98BE45AF-02D8-4572-9012-DF632C3183AB}" dt="2021-12-14T11:42:14.631" v="5744" actId="26606"/>
          <ac:spMkLst>
            <pc:docMk/>
            <pc:sldMk cId="2598628042" sldId="272"/>
            <ac:spMk id="9" creationId="{0E52C6BF-E76E-462A-8A62-38320EF6B2B9}"/>
          </ac:spMkLst>
        </pc:spChg>
        <pc:spChg chg="add del">
          <ac:chgData name="O'Toole, Paddy" userId="b66ecc98-eaf1-4150-835f-9fb8412d8417" providerId="ADAL" clId="{98BE45AF-02D8-4572-9012-DF632C3183AB}" dt="2021-12-14T11:42:14.631" v="5744" actId="26606"/>
          <ac:spMkLst>
            <pc:docMk/>
            <pc:sldMk cId="2598628042" sldId="272"/>
            <ac:spMk id="12" creationId="{743AA782-23D1-4521-8CAD-47662984AA08}"/>
          </ac:spMkLst>
        </pc:spChg>
        <pc:spChg chg="add del">
          <ac:chgData name="O'Toole, Paddy" userId="b66ecc98-eaf1-4150-835f-9fb8412d8417" providerId="ADAL" clId="{98BE45AF-02D8-4572-9012-DF632C3183AB}" dt="2021-12-14T11:42:14.631" v="5744" actId="26606"/>
          <ac:spMkLst>
            <pc:docMk/>
            <pc:sldMk cId="2598628042" sldId="272"/>
            <ac:spMk id="14" creationId="{71877DBC-BB60-40F0-AC93-2ACDBAAE60CE}"/>
          </ac:spMkLst>
        </pc:spChg>
        <pc:spChg chg="add">
          <ac:chgData name="O'Toole, Paddy" userId="b66ecc98-eaf1-4150-835f-9fb8412d8417" providerId="ADAL" clId="{98BE45AF-02D8-4572-9012-DF632C3183AB}" dt="2021-12-14T11:42:14.631" v="5745" actId="26606"/>
          <ac:spMkLst>
            <pc:docMk/>
            <pc:sldMk cId="2598628042" sldId="272"/>
            <ac:spMk id="17" creationId="{2B566528-1B12-4246-9431-5C2D7D081168}"/>
          </ac:spMkLst>
        </pc:spChg>
        <pc:spChg chg="add mod">
          <ac:chgData name="O'Toole, Paddy" userId="b66ecc98-eaf1-4150-835f-9fb8412d8417" providerId="ADAL" clId="{98BE45AF-02D8-4572-9012-DF632C3183AB}" dt="2021-12-14T13:50:12.269" v="11413" actId="14100"/>
          <ac:spMkLst>
            <pc:docMk/>
            <pc:sldMk cId="2598628042" sldId="272"/>
            <ac:spMk id="21" creationId="{EEE5E1EF-56E4-4454-B325-5D1FB42596F9}"/>
          </ac:spMkLst>
        </pc:spChg>
        <pc:grpChg chg="add">
          <ac:chgData name="O'Toole, Paddy" userId="b66ecc98-eaf1-4150-835f-9fb8412d8417" providerId="ADAL" clId="{98BE45AF-02D8-4572-9012-DF632C3183AB}" dt="2021-12-14T11:42:14.631" v="5745" actId="26606"/>
          <ac:grpSpMkLst>
            <pc:docMk/>
            <pc:sldMk cId="2598628042" sldId="272"/>
            <ac:grpSpMk id="18" creationId="{5995D10D-E9C9-47DB-AE7E-801FEF38F5C9}"/>
          </ac:grpSpMkLst>
        </pc:grpChg>
        <pc:grpChg chg="add">
          <ac:chgData name="O'Toole, Paddy" userId="b66ecc98-eaf1-4150-835f-9fb8412d8417" providerId="ADAL" clId="{98BE45AF-02D8-4572-9012-DF632C3183AB}" dt="2021-12-14T11:42:14.631" v="5745" actId="26606"/>
          <ac:grpSpMkLst>
            <pc:docMk/>
            <pc:sldMk cId="2598628042" sldId="272"/>
            <ac:grpSpMk id="22" creationId="{828A5161-06F1-46CF-8AD7-844680A59E13}"/>
          </ac:grpSpMkLst>
        </pc:grpChg>
        <pc:picChg chg="add mod ord">
          <ac:chgData name="O'Toole, Paddy" userId="b66ecc98-eaf1-4150-835f-9fb8412d8417" providerId="ADAL" clId="{98BE45AF-02D8-4572-9012-DF632C3183AB}" dt="2021-12-14T11:42:14.631" v="5745" actId="26606"/>
          <ac:picMkLst>
            <pc:docMk/>
            <pc:sldMk cId="2598628042" sldId="272"/>
            <ac:picMk id="5" creationId="{4E037B83-3E04-4241-AF17-67B86E3AEE43}"/>
          </ac:picMkLst>
        </pc:picChg>
      </pc:sldChg>
      <pc:sldChg chg="addSp delSp modSp add mod setBg delDesignElem modNotesTx">
        <pc:chgData name="O'Toole, Paddy" userId="b66ecc98-eaf1-4150-835f-9fb8412d8417" providerId="ADAL" clId="{98BE45AF-02D8-4572-9012-DF632C3183AB}" dt="2021-12-14T13:51:18.310" v="11425" actId="20577"/>
        <pc:sldMkLst>
          <pc:docMk/>
          <pc:sldMk cId="3706975827" sldId="273"/>
        </pc:sldMkLst>
        <pc:spChg chg="mod">
          <ac:chgData name="O'Toole, Paddy" userId="b66ecc98-eaf1-4150-835f-9fb8412d8417" providerId="ADAL" clId="{98BE45AF-02D8-4572-9012-DF632C3183AB}" dt="2021-12-14T12:27:32.932" v="6608" actId="20577"/>
          <ac:spMkLst>
            <pc:docMk/>
            <pc:sldMk cId="3706975827" sldId="273"/>
            <ac:spMk id="2" creationId="{89C310FA-CF37-488C-BD45-3B1486C9F464}"/>
          </ac:spMkLst>
        </pc:spChg>
        <pc:spChg chg="del">
          <ac:chgData name="O'Toole, Paddy" userId="b66ecc98-eaf1-4150-835f-9fb8412d8417" providerId="ADAL" clId="{98BE45AF-02D8-4572-9012-DF632C3183AB}" dt="2021-12-14T11:42:33.924" v="5747"/>
          <ac:spMkLst>
            <pc:docMk/>
            <pc:sldMk cId="3706975827" sldId="273"/>
            <ac:spMk id="17" creationId="{2B566528-1B12-4246-9431-5C2D7D081168}"/>
          </ac:spMkLst>
        </pc:spChg>
        <pc:spChg chg="mod">
          <ac:chgData name="O'Toole, Paddy" userId="b66ecc98-eaf1-4150-835f-9fb8412d8417" providerId="ADAL" clId="{98BE45AF-02D8-4572-9012-DF632C3183AB}" dt="2021-12-14T13:51:18.310" v="11425" actId="20577"/>
          <ac:spMkLst>
            <pc:docMk/>
            <pc:sldMk cId="3706975827" sldId="273"/>
            <ac:spMk id="21" creationId="{EEE5E1EF-56E4-4454-B325-5D1FB42596F9}"/>
          </ac:spMkLst>
        </pc:spChg>
        <pc:spChg chg="add">
          <ac:chgData name="O'Toole, Paddy" userId="b66ecc98-eaf1-4150-835f-9fb8412d8417" providerId="ADAL" clId="{98BE45AF-02D8-4572-9012-DF632C3183AB}" dt="2021-12-14T11:47:43.663" v="5753" actId="26606"/>
          <ac:spMkLst>
            <pc:docMk/>
            <pc:sldMk cId="3706975827" sldId="273"/>
            <ac:spMk id="26" creationId="{2B97F24A-32CE-4C1C-A50D-3016B394DCFB}"/>
          </ac:spMkLst>
        </pc:spChg>
        <pc:spChg chg="add">
          <ac:chgData name="O'Toole, Paddy" userId="b66ecc98-eaf1-4150-835f-9fb8412d8417" providerId="ADAL" clId="{98BE45AF-02D8-4572-9012-DF632C3183AB}" dt="2021-12-14T11:47:43.663" v="5753" actId="26606"/>
          <ac:spMkLst>
            <pc:docMk/>
            <pc:sldMk cId="3706975827" sldId="273"/>
            <ac:spMk id="28" creationId="{CD8B4F24-440B-49E9-B85D-733523DC064B}"/>
          </ac:spMkLst>
        </pc:spChg>
        <pc:grpChg chg="del">
          <ac:chgData name="O'Toole, Paddy" userId="b66ecc98-eaf1-4150-835f-9fb8412d8417" providerId="ADAL" clId="{98BE45AF-02D8-4572-9012-DF632C3183AB}" dt="2021-12-14T11:42:33.924" v="5747"/>
          <ac:grpSpMkLst>
            <pc:docMk/>
            <pc:sldMk cId="3706975827" sldId="273"/>
            <ac:grpSpMk id="18" creationId="{5995D10D-E9C9-47DB-AE7E-801FEF38F5C9}"/>
          </ac:grpSpMkLst>
        </pc:grpChg>
        <pc:grpChg chg="del">
          <ac:chgData name="O'Toole, Paddy" userId="b66ecc98-eaf1-4150-835f-9fb8412d8417" providerId="ADAL" clId="{98BE45AF-02D8-4572-9012-DF632C3183AB}" dt="2021-12-14T11:42:33.924" v="5747"/>
          <ac:grpSpMkLst>
            <pc:docMk/>
            <pc:sldMk cId="3706975827" sldId="273"/>
            <ac:grpSpMk id="22" creationId="{828A5161-06F1-46CF-8AD7-844680A59E13}"/>
          </ac:grpSpMkLst>
        </pc:grpChg>
        <pc:picChg chg="add mod">
          <ac:chgData name="O'Toole, Paddy" userId="b66ecc98-eaf1-4150-835f-9fb8412d8417" providerId="ADAL" clId="{98BE45AF-02D8-4572-9012-DF632C3183AB}" dt="2021-12-14T11:47:43.663" v="5753" actId="26606"/>
          <ac:picMkLst>
            <pc:docMk/>
            <pc:sldMk cId="3706975827" sldId="273"/>
            <ac:picMk id="4" creationId="{BA1116CA-6426-4B0C-9E76-01AD43512331}"/>
          </ac:picMkLst>
        </pc:picChg>
        <pc:picChg chg="del">
          <ac:chgData name="O'Toole, Paddy" userId="b66ecc98-eaf1-4150-835f-9fb8412d8417" providerId="ADAL" clId="{98BE45AF-02D8-4572-9012-DF632C3183AB}" dt="2021-12-14T11:47:18.462" v="5748" actId="478"/>
          <ac:picMkLst>
            <pc:docMk/>
            <pc:sldMk cId="3706975827" sldId="273"/>
            <ac:picMk id="5" creationId="{4E037B83-3E04-4241-AF17-67B86E3AEE43}"/>
          </ac:picMkLst>
        </pc:picChg>
      </pc:sldChg>
      <pc:sldChg chg="addSp delSp modSp add mod ord setBg delDesignElem">
        <pc:chgData name="O'Toole, Paddy" userId="b66ecc98-eaf1-4150-835f-9fb8412d8417" providerId="ADAL" clId="{98BE45AF-02D8-4572-9012-DF632C3183AB}" dt="2021-12-14T12:33:04.035" v="7599" actId="20577"/>
        <pc:sldMkLst>
          <pc:docMk/>
          <pc:sldMk cId="383539109" sldId="274"/>
        </pc:sldMkLst>
        <pc:spChg chg="mod">
          <ac:chgData name="O'Toole, Paddy" userId="b66ecc98-eaf1-4150-835f-9fb8412d8417" providerId="ADAL" clId="{98BE45AF-02D8-4572-9012-DF632C3183AB}" dt="2021-12-14T12:30:44.691" v="7198" actId="20577"/>
          <ac:spMkLst>
            <pc:docMk/>
            <pc:sldMk cId="383539109" sldId="274"/>
            <ac:spMk id="2" creationId="{89C310FA-CF37-488C-BD45-3B1486C9F464}"/>
          </ac:spMkLst>
        </pc:spChg>
        <pc:spChg chg="add del">
          <ac:chgData name="O'Toole, Paddy" userId="b66ecc98-eaf1-4150-835f-9fb8412d8417" providerId="ADAL" clId="{98BE45AF-02D8-4572-9012-DF632C3183AB}" dt="2021-12-14T12:11:43.888" v="5787" actId="22"/>
          <ac:spMkLst>
            <pc:docMk/>
            <pc:sldMk cId="383539109" sldId="274"/>
            <ac:spMk id="8" creationId="{4F460E25-4F5B-4C2E-87CA-A26223F6CA37}"/>
          </ac:spMkLst>
        </pc:spChg>
        <pc:spChg chg="add del">
          <ac:chgData name="O'Toole, Paddy" userId="b66ecc98-eaf1-4150-835f-9fb8412d8417" providerId="ADAL" clId="{98BE45AF-02D8-4572-9012-DF632C3183AB}" dt="2021-12-14T12:11:46.661" v="5789" actId="22"/>
          <ac:spMkLst>
            <pc:docMk/>
            <pc:sldMk cId="383539109" sldId="274"/>
            <ac:spMk id="10" creationId="{1A7D884E-26A8-42DB-A732-6A08DFE1A8F2}"/>
          </ac:spMkLst>
        </pc:spChg>
        <pc:spChg chg="mod">
          <ac:chgData name="O'Toole, Paddy" userId="b66ecc98-eaf1-4150-835f-9fb8412d8417" providerId="ADAL" clId="{98BE45AF-02D8-4572-9012-DF632C3183AB}" dt="2021-12-14T12:33:04.035" v="7599" actId="20577"/>
          <ac:spMkLst>
            <pc:docMk/>
            <pc:sldMk cId="383539109" sldId="274"/>
            <ac:spMk id="21" creationId="{EEE5E1EF-56E4-4454-B325-5D1FB42596F9}"/>
          </ac:spMkLst>
        </pc:spChg>
        <pc:spChg chg="add">
          <ac:chgData name="O'Toole, Paddy" userId="b66ecc98-eaf1-4150-835f-9fb8412d8417" providerId="ADAL" clId="{98BE45AF-02D8-4572-9012-DF632C3183AB}" dt="2021-12-14T12:18:06.884" v="5829" actId="26606"/>
          <ac:spMkLst>
            <pc:docMk/>
            <pc:sldMk cId="383539109" sldId="274"/>
            <ac:spMk id="23" creationId="{1ECAB1E8-8195-4748-BE71-FF806D86892E}"/>
          </ac:spMkLst>
        </pc:spChg>
        <pc:spChg chg="add">
          <ac:chgData name="O'Toole, Paddy" userId="b66ecc98-eaf1-4150-835f-9fb8412d8417" providerId="ADAL" clId="{98BE45AF-02D8-4572-9012-DF632C3183AB}" dt="2021-12-14T12:18:06.884" v="5829" actId="26606"/>
          <ac:spMkLst>
            <pc:docMk/>
            <pc:sldMk cId="383539109" sldId="274"/>
            <ac:spMk id="24" creationId="{57F6BDD4-E066-4008-8011-6CC31AEB4556}"/>
          </ac:spMkLst>
        </pc:spChg>
        <pc:spChg chg="del">
          <ac:chgData name="O'Toole, Paddy" userId="b66ecc98-eaf1-4150-835f-9fb8412d8417" providerId="ADAL" clId="{98BE45AF-02D8-4572-9012-DF632C3183AB}" dt="2021-12-14T12:06:00.074" v="5755"/>
          <ac:spMkLst>
            <pc:docMk/>
            <pc:sldMk cId="383539109" sldId="274"/>
            <ac:spMk id="26" creationId="{2B97F24A-32CE-4C1C-A50D-3016B394DCFB}"/>
          </ac:spMkLst>
        </pc:spChg>
        <pc:spChg chg="del">
          <ac:chgData name="O'Toole, Paddy" userId="b66ecc98-eaf1-4150-835f-9fb8412d8417" providerId="ADAL" clId="{98BE45AF-02D8-4572-9012-DF632C3183AB}" dt="2021-12-14T12:06:00.074" v="5755"/>
          <ac:spMkLst>
            <pc:docMk/>
            <pc:sldMk cId="383539109" sldId="274"/>
            <ac:spMk id="28" creationId="{CD8B4F24-440B-49E9-B85D-733523DC064B}"/>
          </ac:spMkLst>
        </pc:spChg>
        <pc:spChg chg="add">
          <ac:chgData name="O'Toole, Paddy" userId="b66ecc98-eaf1-4150-835f-9fb8412d8417" providerId="ADAL" clId="{98BE45AF-02D8-4572-9012-DF632C3183AB}" dt="2021-12-14T12:18:06.884" v="5829" actId="26606"/>
          <ac:spMkLst>
            <pc:docMk/>
            <pc:sldMk cId="383539109" sldId="274"/>
            <ac:spMk id="30" creationId="{2711A8FB-68FC-45FC-B01E-38F809E2D439}"/>
          </ac:spMkLst>
        </pc:spChg>
        <pc:spChg chg="add">
          <ac:chgData name="O'Toole, Paddy" userId="b66ecc98-eaf1-4150-835f-9fb8412d8417" providerId="ADAL" clId="{98BE45AF-02D8-4572-9012-DF632C3183AB}" dt="2021-12-14T12:18:06.884" v="5829" actId="26606"/>
          <ac:spMkLst>
            <pc:docMk/>
            <pc:sldMk cId="383539109" sldId="274"/>
            <ac:spMk id="32" creationId="{2A865FE3-5FC9-4049-87CF-30019C46C0F5}"/>
          </ac:spMkLst>
        </pc:spChg>
        <pc:picChg chg="del">
          <ac:chgData name="O'Toole, Paddy" userId="b66ecc98-eaf1-4150-835f-9fb8412d8417" providerId="ADAL" clId="{98BE45AF-02D8-4572-9012-DF632C3183AB}" dt="2021-12-14T12:06:03.359" v="5758" actId="478"/>
          <ac:picMkLst>
            <pc:docMk/>
            <pc:sldMk cId="383539109" sldId="274"/>
            <ac:picMk id="4" creationId="{BA1116CA-6426-4B0C-9E76-01AD43512331}"/>
          </ac:picMkLst>
        </pc:picChg>
        <pc:picChg chg="add mod">
          <ac:chgData name="O'Toole, Paddy" userId="b66ecc98-eaf1-4150-835f-9fb8412d8417" providerId="ADAL" clId="{98BE45AF-02D8-4572-9012-DF632C3183AB}" dt="2021-12-14T12:18:06.884" v="5829" actId="26606"/>
          <ac:picMkLst>
            <pc:docMk/>
            <pc:sldMk cId="383539109" sldId="274"/>
            <ac:picMk id="7" creationId="{6C8BD62C-9518-4CD5-828A-57170586FBED}"/>
          </ac:picMkLst>
        </pc:picChg>
      </pc:sldChg>
      <pc:sldChg chg="addSp delSp add del setBg delDesignElem">
        <pc:chgData name="O'Toole, Paddy" userId="b66ecc98-eaf1-4150-835f-9fb8412d8417" providerId="ADAL" clId="{98BE45AF-02D8-4572-9012-DF632C3183AB}" dt="2021-12-14T11:47:28.631" v="5751"/>
        <pc:sldMkLst>
          <pc:docMk/>
          <pc:sldMk cId="1769694324" sldId="274"/>
        </pc:sldMkLst>
        <pc:spChg chg="add del">
          <ac:chgData name="O'Toole, Paddy" userId="b66ecc98-eaf1-4150-835f-9fb8412d8417" providerId="ADAL" clId="{98BE45AF-02D8-4572-9012-DF632C3183AB}" dt="2021-12-14T11:47:28.631" v="5751"/>
          <ac:spMkLst>
            <pc:docMk/>
            <pc:sldMk cId="1769694324" sldId="274"/>
            <ac:spMk id="17" creationId="{2B566528-1B12-4246-9431-5C2D7D081168}"/>
          </ac:spMkLst>
        </pc:spChg>
        <pc:grpChg chg="add del">
          <ac:chgData name="O'Toole, Paddy" userId="b66ecc98-eaf1-4150-835f-9fb8412d8417" providerId="ADAL" clId="{98BE45AF-02D8-4572-9012-DF632C3183AB}" dt="2021-12-14T11:47:28.631" v="5751"/>
          <ac:grpSpMkLst>
            <pc:docMk/>
            <pc:sldMk cId="1769694324" sldId="274"/>
            <ac:grpSpMk id="18" creationId="{5995D10D-E9C9-47DB-AE7E-801FEF38F5C9}"/>
          </ac:grpSpMkLst>
        </pc:grpChg>
        <pc:grpChg chg="add del">
          <ac:chgData name="O'Toole, Paddy" userId="b66ecc98-eaf1-4150-835f-9fb8412d8417" providerId="ADAL" clId="{98BE45AF-02D8-4572-9012-DF632C3183AB}" dt="2021-12-14T11:47:28.631" v="5751"/>
          <ac:grpSpMkLst>
            <pc:docMk/>
            <pc:sldMk cId="1769694324" sldId="274"/>
            <ac:grpSpMk id="22" creationId="{828A5161-06F1-46CF-8AD7-844680A59E13}"/>
          </ac:grpSpMkLst>
        </pc:grpChg>
      </pc:sldChg>
      <pc:sldChg chg="delSp add del setBg delDesignElem">
        <pc:chgData name="O'Toole, Paddy" userId="b66ecc98-eaf1-4150-835f-9fb8412d8417" providerId="ADAL" clId="{98BE45AF-02D8-4572-9012-DF632C3183AB}" dt="2021-12-14T12:11:49.589" v="5790" actId="47"/>
        <pc:sldMkLst>
          <pc:docMk/>
          <pc:sldMk cId="117742866" sldId="275"/>
        </pc:sldMkLst>
        <pc:spChg chg="del">
          <ac:chgData name="O'Toole, Paddy" userId="b66ecc98-eaf1-4150-835f-9fb8412d8417" providerId="ADAL" clId="{98BE45AF-02D8-4572-9012-DF632C3183AB}" dt="2021-12-14T12:06:01.423" v="5757"/>
          <ac:spMkLst>
            <pc:docMk/>
            <pc:sldMk cId="117742866" sldId="275"/>
            <ac:spMk id="26" creationId="{2B97F24A-32CE-4C1C-A50D-3016B394DCFB}"/>
          </ac:spMkLst>
        </pc:spChg>
        <pc:spChg chg="del">
          <ac:chgData name="O'Toole, Paddy" userId="b66ecc98-eaf1-4150-835f-9fb8412d8417" providerId="ADAL" clId="{98BE45AF-02D8-4572-9012-DF632C3183AB}" dt="2021-12-14T12:06:01.423" v="5757"/>
          <ac:spMkLst>
            <pc:docMk/>
            <pc:sldMk cId="117742866" sldId="275"/>
            <ac:spMk id="28" creationId="{CD8B4F24-440B-49E9-B85D-733523DC064B}"/>
          </ac:spMkLst>
        </pc:spChg>
      </pc:sldChg>
      <pc:sldChg chg="addSp delSp modSp add mod setBg">
        <pc:chgData name="O'Toole, Paddy" userId="b66ecc98-eaf1-4150-835f-9fb8412d8417" providerId="ADAL" clId="{98BE45AF-02D8-4572-9012-DF632C3183AB}" dt="2021-12-14T13:28:09.060" v="11095" actId="14100"/>
        <pc:sldMkLst>
          <pc:docMk/>
          <pc:sldMk cId="3103948752" sldId="275"/>
        </pc:sldMkLst>
        <pc:spChg chg="mod">
          <ac:chgData name="O'Toole, Paddy" userId="b66ecc98-eaf1-4150-835f-9fb8412d8417" providerId="ADAL" clId="{98BE45AF-02D8-4572-9012-DF632C3183AB}" dt="2021-12-14T12:33:34.469" v="7649" actId="20577"/>
          <ac:spMkLst>
            <pc:docMk/>
            <pc:sldMk cId="3103948752" sldId="275"/>
            <ac:spMk id="2" creationId="{89C310FA-CF37-488C-BD45-3B1486C9F464}"/>
          </ac:spMkLst>
        </pc:spChg>
        <pc:spChg chg="mod">
          <ac:chgData name="O'Toole, Paddy" userId="b66ecc98-eaf1-4150-835f-9fb8412d8417" providerId="ADAL" clId="{98BE45AF-02D8-4572-9012-DF632C3183AB}" dt="2021-12-14T13:27:15.210" v="11091" actId="20577"/>
          <ac:spMkLst>
            <pc:docMk/>
            <pc:sldMk cId="3103948752" sldId="275"/>
            <ac:spMk id="21" creationId="{EEE5E1EF-56E4-4454-B325-5D1FB42596F9}"/>
          </ac:spMkLst>
        </pc:spChg>
        <pc:spChg chg="add">
          <ac:chgData name="O'Toole, Paddy" userId="b66ecc98-eaf1-4150-835f-9fb8412d8417" providerId="ADAL" clId="{98BE45AF-02D8-4572-9012-DF632C3183AB}" dt="2021-12-14T12:19:33.609" v="5836" actId="26606"/>
          <ac:spMkLst>
            <pc:docMk/>
            <pc:sldMk cId="3103948752" sldId="275"/>
            <ac:spMk id="26" creationId="{8761DDFE-071F-4200-B0AA-394476C2D2D6}"/>
          </ac:spMkLst>
        </pc:spChg>
        <pc:picChg chg="add del">
          <ac:chgData name="O'Toole, Paddy" userId="b66ecc98-eaf1-4150-835f-9fb8412d8417" providerId="ADAL" clId="{98BE45AF-02D8-4572-9012-DF632C3183AB}" dt="2021-12-14T12:18:58.244" v="5831" actId="478"/>
          <ac:picMkLst>
            <pc:docMk/>
            <pc:sldMk cId="3103948752" sldId="275"/>
            <ac:picMk id="4" creationId="{32C8E43D-FD04-4727-93F5-A2CC0BF07478}"/>
          </ac:picMkLst>
        </pc:picChg>
        <pc:picChg chg="add mod">
          <ac:chgData name="O'Toole, Paddy" userId="b66ecc98-eaf1-4150-835f-9fb8412d8417" providerId="ADAL" clId="{98BE45AF-02D8-4572-9012-DF632C3183AB}" dt="2021-12-14T13:28:09.060" v="11095" actId="14100"/>
          <ac:picMkLst>
            <pc:docMk/>
            <pc:sldMk cId="3103948752" sldId="275"/>
            <ac:picMk id="6" creationId="{30247826-C383-4223-BBC8-AB30C48650D0}"/>
          </ac:picMkLst>
        </pc:picChg>
        <pc:picChg chg="add del">
          <ac:chgData name="O'Toole, Paddy" userId="b66ecc98-eaf1-4150-835f-9fb8412d8417" providerId="ADAL" clId="{98BE45AF-02D8-4572-9012-DF632C3183AB}" dt="2021-12-14T12:19:20.267" v="5834" actId="478"/>
          <ac:picMkLst>
            <pc:docMk/>
            <pc:sldMk cId="3103948752" sldId="275"/>
            <ac:picMk id="8" creationId="{31E909B8-75F3-49D7-A217-3826151FD4FB}"/>
          </ac:picMkLst>
        </pc:picChg>
        <pc:picChg chg="add mod">
          <ac:chgData name="O'Toole, Paddy" userId="b66ecc98-eaf1-4150-835f-9fb8412d8417" providerId="ADAL" clId="{98BE45AF-02D8-4572-9012-DF632C3183AB}" dt="2021-12-14T13:28:01.623" v="11094" actId="14100"/>
          <ac:picMkLst>
            <pc:docMk/>
            <pc:sldMk cId="3103948752" sldId="275"/>
            <ac:picMk id="10" creationId="{69D949C9-0258-49AE-9B97-1C46AFF44068}"/>
          </ac:picMkLst>
        </pc:picChg>
      </pc:sldChg>
      <pc:sldChg chg="addSp delSp modSp add mod setBg">
        <pc:chgData name="O'Toole, Paddy" userId="b66ecc98-eaf1-4150-835f-9fb8412d8417" providerId="ADAL" clId="{98BE45AF-02D8-4572-9012-DF632C3183AB}" dt="2021-12-14T13:29:28.465" v="11106" actId="1076"/>
        <pc:sldMkLst>
          <pc:docMk/>
          <pc:sldMk cId="3284648474" sldId="276"/>
        </pc:sldMkLst>
        <pc:spChg chg="del mod">
          <ac:chgData name="O'Toole, Paddy" userId="b66ecc98-eaf1-4150-835f-9fb8412d8417" providerId="ADAL" clId="{98BE45AF-02D8-4572-9012-DF632C3183AB}" dt="2021-12-14T12:34:59.279" v="7869" actId="478"/>
          <ac:spMkLst>
            <pc:docMk/>
            <pc:sldMk cId="3284648474" sldId="276"/>
            <ac:spMk id="2" creationId="{89C310FA-CF37-488C-BD45-3B1486C9F464}"/>
          </ac:spMkLst>
        </pc:spChg>
        <pc:spChg chg="add mod">
          <ac:chgData name="O'Toole, Paddy" userId="b66ecc98-eaf1-4150-835f-9fb8412d8417" providerId="ADAL" clId="{98BE45AF-02D8-4572-9012-DF632C3183AB}" dt="2021-12-14T12:35:43.468" v="7885" actId="27636"/>
          <ac:spMkLst>
            <pc:docMk/>
            <pc:sldMk cId="3284648474" sldId="276"/>
            <ac:spMk id="10" creationId="{248943FC-D602-4BD0-A863-9C1A37520492}"/>
          </ac:spMkLst>
        </pc:spChg>
        <pc:spChg chg="del mod">
          <ac:chgData name="O'Toole, Paddy" userId="b66ecc98-eaf1-4150-835f-9fb8412d8417" providerId="ADAL" clId="{98BE45AF-02D8-4572-9012-DF632C3183AB}" dt="2021-12-14T12:35:26.716" v="7876" actId="478"/>
          <ac:spMkLst>
            <pc:docMk/>
            <pc:sldMk cId="3284648474" sldId="276"/>
            <ac:spMk id="21" creationId="{EEE5E1EF-56E4-4454-B325-5D1FB42596F9}"/>
          </ac:spMkLst>
        </pc:spChg>
        <pc:spChg chg="add del">
          <ac:chgData name="O'Toole, Paddy" userId="b66ecc98-eaf1-4150-835f-9fb8412d8417" providerId="ADAL" clId="{98BE45AF-02D8-4572-9012-DF632C3183AB}" dt="2021-12-14T12:35:29.813" v="7877" actId="26606"/>
          <ac:spMkLst>
            <pc:docMk/>
            <pc:sldMk cId="3284648474" sldId="276"/>
            <ac:spMk id="26" creationId="{385E1BDC-A9B0-4A87-82E3-F3187F69A802}"/>
          </ac:spMkLst>
        </pc:spChg>
        <pc:spChg chg="add del">
          <ac:chgData name="O'Toole, Paddy" userId="b66ecc98-eaf1-4150-835f-9fb8412d8417" providerId="ADAL" clId="{98BE45AF-02D8-4572-9012-DF632C3183AB}" dt="2021-12-14T12:35:29.813" v="7877" actId="26606"/>
          <ac:spMkLst>
            <pc:docMk/>
            <pc:sldMk cId="3284648474" sldId="276"/>
            <ac:spMk id="28" creationId="{0990C621-3B8B-4820-8328-D47EF7CE823C}"/>
          </ac:spMkLst>
        </pc:spChg>
        <pc:spChg chg="add del">
          <ac:chgData name="O'Toole, Paddy" userId="b66ecc98-eaf1-4150-835f-9fb8412d8417" providerId="ADAL" clId="{98BE45AF-02D8-4572-9012-DF632C3183AB}" dt="2021-12-14T12:35:29.813" v="7877" actId="26606"/>
          <ac:spMkLst>
            <pc:docMk/>
            <pc:sldMk cId="3284648474" sldId="276"/>
            <ac:spMk id="30" creationId="{C1A2385B-1D2A-4E17-84FA-6CB7F0AAE473}"/>
          </ac:spMkLst>
        </pc:spChg>
        <pc:spChg chg="add del">
          <ac:chgData name="O'Toole, Paddy" userId="b66ecc98-eaf1-4150-835f-9fb8412d8417" providerId="ADAL" clId="{98BE45AF-02D8-4572-9012-DF632C3183AB}" dt="2021-12-14T12:35:29.813" v="7877" actId="26606"/>
          <ac:spMkLst>
            <pc:docMk/>
            <pc:sldMk cId="3284648474" sldId="276"/>
            <ac:spMk id="32" creationId="{5E791F2F-79DB-4CC0-9FA1-001E3E91E8B7}"/>
          </ac:spMkLst>
        </pc:spChg>
        <pc:spChg chg="add">
          <ac:chgData name="O'Toole, Paddy" userId="b66ecc98-eaf1-4150-835f-9fb8412d8417" providerId="ADAL" clId="{98BE45AF-02D8-4572-9012-DF632C3183AB}" dt="2021-12-14T12:35:29.813" v="7877" actId="26606"/>
          <ac:spMkLst>
            <pc:docMk/>
            <pc:sldMk cId="3284648474" sldId="276"/>
            <ac:spMk id="37" creationId="{DA21A4AC-5300-4176-B2FB-67830A380702}"/>
          </ac:spMkLst>
        </pc:spChg>
        <pc:spChg chg="add">
          <ac:chgData name="O'Toole, Paddy" userId="b66ecc98-eaf1-4150-835f-9fb8412d8417" providerId="ADAL" clId="{98BE45AF-02D8-4572-9012-DF632C3183AB}" dt="2021-12-14T12:35:29.813" v="7877" actId="26606"/>
          <ac:spMkLst>
            <pc:docMk/>
            <pc:sldMk cId="3284648474" sldId="276"/>
            <ac:spMk id="39" creationId="{5A09F8C8-3B6F-414C-866C-80565B61075D}"/>
          </ac:spMkLst>
        </pc:spChg>
        <pc:picChg chg="add mod ord">
          <ac:chgData name="O'Toole, Paddy" userId="b66ecc98-eaf1-4150-835f-9fb8412d8417" providerId="ADAL" clId="{98BE45AF-02D8-4572-9012-DF632C3183AB}" dt="2021-12-14T13:28:48.529" v="11102" actId="14100"/>
          <ac:picMkLst>
            <pc:docMk/>
            <pc:sldMk cId="3284648474" sldId="276"/>
            <ac:picMk id="4" creationId="{C4CA03D3-443A-4888-890E-3666F259A018}"/>
          </ac:picMkLst>
        </pc:picChg>
        <pc:picChg chg="add del">
          <ac:chgData name="O'Toole, Paddy" userId="b66ecc98-eaf1-4150-835f-9fb8412d8417" providerId="ADAL" clId="{98BE45AF-02D8-4572-9012-DF632C3183AB}" dt="2021-12-14T12:20:00.747" v="5839" actId="478"/>
          <ac:picMkLst>
            <pc:docMk/>
            <pc:sldMk cId="3284648474" sldId="276"/>
            <ac:picMk id="6" creationId="{877DB799-37BF-49B2-86EF-198DD90C49E5}"/>
          </ac:picMkLst>
        </pc:picChg>
        <pc:picChg chg="add del mod">
          <ac:chgData name="O'Toole, Paddy" userId="b66ecc98-eaf1-4150-835f-9fb8412d8417" providerId="ADAL" clId="{98BE45AF-02D8-4572-9012-DF632C3183AB}" dt="2021-12-14T12:35:15.267" v="7874" actId="478"/>
          <ac:picMkLst>
            <pc:docMk/>
            <pc:sldMk cId="3284648474" sldId="276"/>
            <ac:picMk id="8" creationId="{66482676-6C55-4099-996E-2FA5C6869B95}"/>
          </ac:picMkLst>
        </pc:picChg>
        <pc:picChg chg="add del mod">
          <ac:chgData name="O'Toole, Paddy" userId="b66ecc98-eaf1-4150-835f-9fb8412d8417" providerId="ADAL" clId="{98BE45AF-02D8-4572-9012-DF632C3183AB}" dt="2021-12-14T13:28:19.486" v="11096" actId="478"/>
          <ac:picMkLst>
            <pc:docMk/>
            <pc:sldMk cId="3284648474" sldId="276"/>
            <ac:picMk id="16" creationId="{5A336859-18F3-48C9-AB49-E01D56E044D0}"/>
          </ac:picMkLst>
        </pc:picChg>
        <pc:picChg chg="add del mod">
          <ac:chgData name="O'Toole, Paddy" userId="b66ecc98-eaf1-4150-835f-9fb8412d8417" providerId="ADAL" clId="{98BE45AF-02D8-4572-9012-DF632C3183AB}" dt="2021-12-14T12:35:35.935" v="7879"/>
          <ac:picMkLst>
            <pc:docMk/>
            <pc:sldMk cId="3284648474" sldId="276"/>
            <ac:picMk id="19" creationId="{A577293D-C070-4F94-9CC1-300B4981D9C9}"/>
          </ac:picMkLst>
        </pc:picChg>
        <pc:picChg chg="add mod">
          <ac:chgData name="O'Toole, Paddy" userId="b66ecc98-eaf1-4150-835f-9fb8412d8417" providerId="ADAL" clId="{98BE45AF-02D8-4572-9012-DF632C3183AB}" dt="2021-12-14T13:29:28.465" v="11106" actId="1076"/>
          <ac:picMkLst>
            <pc:docMk/>
            <pc:sldMk cId="3284648474" sldId="276"/>
            <ac:picMk id="20" creationId="{B2EEDC38-192C-4A64-A03E-4AC0A6DA1A43}"/>
          </ac:picMkLst>
        </pc:picChg>
      </pc:sldChg>
      <pc:sldChg chg="addSp delSp modSp add mod setBg">
        <pc:chgData name="O'Toole, Paddy" userId="b66ecc98-eaf1-4150-835f-9fb8412d8417" providerId="ADAL" clId="{98BE45AF-02D8-4572-9012-DF632C3183AB}" dt="2021-12-14T13:25:06.479" v="10955" actId="20577"/>
        <pc:sldMkLst>
          <pc:docMk/>
          <pc:sldMk cId="269384068" sldId="277"/>
        </pc:sldMkLst>
        <pc:spChg chg="mod">
          <ac:chgData name="O'Toole, Paddy" userId="b66ecc98-eaf1-4150-835f-9fb8412d8417" providerId="ADAL" clId="{98BE45AF-02D8-4572-9012-DF632C3183AB}" dt="2021-12-14T12:30:39.288" v="7195" actId="20577"/>
          <ac:spMkLst>
            <pc:docMk/>
            <pc:sldMk cId="269384068" sldId="277"/>
            <ac:spMk id="2" creationId="{89C310FA-CF37-488C-BD45-3B1486C9F464}"/>
          </ac:spMkLst>
        </pc:spChg>
        <pc:spChg chg="del mod">
          <ac:chgData name="O'Toole, Paddy" userId="b66ecc98-eaf1-4150-835f-9fb8412d8417" providerId="ADAL" clId="{98BE45AF-02D8-4572-9012-DF632C3183AB}" dt="2021-12-14T12:16:56.136" v="5815"/>
          <ac:spMkLst>
            <pc:docMk/>
            <pc:sldMk cId="269384068" sldId="277"/>
            <ac:spMk id="21" creationId="{EEE5E1EF-56E4-4454-B325-5D1FB42596F9}"/>
          </ac:spMkLst>
        </pc:spChg>
        <pc:spChg chg="add del">
          <ac:chgData name="O'Toole, Paddy" userId="b66ecc98-eaf1-4150-835f-9fb8412d8417" providerId="ADAL" clId="{98BE45AF-02D8-4572-9012-DF632C3183AB}" dt="2021-12-14T12:17:01.831" v="5816" actId="26606"/>
          <ac:spMkLst>
            <pc:docMk/>
            <pc:sldMk cId="269384068" sldId="277"/>
            <ac:spMk id="26" creationId="{04812C46-200A-4DEB-A05E-3ED6C68C2387}"/>
          </ac:spMkLst>
        </pc:spChg>
        <pc:spChg chg="add del">
          <ac:chgData name="O'Toole, Paddy" userId="b66ecc98-eaf1-4150-835f-9fb8412d8417" providerId="ADAL" clId="{98BE45AF-02D8-4572-9012-DF632C3183AB}" dt="2021-12-14T12:17:01.831" v="5816" actId="26606"/>
          <ac:spMkLst>
            <pc:docMk/>
            <pc:sldMk cId="269384068" sldId="277"/>
            <ac:spMk id="28" creationId="{16BF4F81-CE79-4A24-860D-9959FF7162FB}"/>
          </ac:spMkLst>
        </pc:spChg>
        <pc:spChg chg="add mod">
          <ac:chgData name="O'Toole, Paddy" userId="b66ecc98-eaf1-4150-835f-9fb8412d8417" providerId="ADAL" clId="{98BE45AF-02D8-4572-9012-DF632C3183AB}" dt="2021-12-14T13:25:06.479" v="10955" actId="20577"/>
          <ac:spMkLst>
            <pc:docMk/>
            <pc:sldMk cId="269384068" sldId="277"/>
            <ac:spMk id="32" creationId="{8FEC2301-FE18-4E78-89C5-DB6A05371974}"/>
          </ac:spMkLst>
        </pc:spChg>
        <pc:spChg chg="add del">
          <ac:chgData name="O'Toole, Paddy" userId="b66ecc98-eaf1-4150-835f-9fb8412d8417" providerId="ADAL" clId="{98BE45AF-02D8-4572-9012-DF632C3183AB}" dt="2021-12-14T12:17:33.075" v="5819" actId="26606"/>
          <ac:spMkLst>
            <pc:docMk/>
            <pc:sldMk cId="269384068" sldId="277"/>
            <ac:spMk id="35" creationId="{724AC2FE-8DC8-4E92-BD6E-A4102042E40D}"/>
          </ac:spMkLst>
        </pc:spChg>
        <pc:spChg chg="add">
          <ac:chgData name="O'Toole, Paddy" userId="b66ecc98-eaf1-4150-835f-9fb8412d8417" providerId="ADAL" clId="{98BE45AF-02D8-4572-9012-DF632C3183AB}" dt="2021-12-14T12:17:33.075" v="5819" actId="26606"/>
          <ac:spMkLst>
            <pc:docMk/>
            <pc:sldMk cId="269384068" sldId="277"/>
            <ac:spMk id="40" creationId="{1ECAB1E8-8195-4748-BE71-FF806D86892E}"/>
          </ac:spMkLst>
        </pc:spChg>
        <pc:spChg chg="add">
          <ac:chgData name="O'Toole, Paddy" userId="b66ecc98-eaf1-4150-835f-9fb8412d8417" providerId="ADAL" clId="{98BE45AF-02D8-4572-9012-DF632C3183AB}" dt="2021-12-14T12:17:33.075" v="5819" actId="26606"/>
          <ac:spMkLst>
            <pc:docMk/>
            <pc:sldMk cId="269384068" sldId="277"/>
            <ac:spMk id="42" creationId="{57F6BDD4-E066-4008-8011-6CC31AEB4556}"/>
          </ac:spMkLst>
        </pc:spChg>
        <pc:spChg chg="add">
          <ac:chgData name="O'Toole, Paddy" userId="b66ecc98-eaf1-4150-835f-9fb8412d8417" providerId="ADAL" clId="{98BE45AF-02D8-4572-9012-DF632C3183AB}" dt="2021-12-14T12:17:33.075" v="5819" actId="26606"/>
          <ac:spMkLst>
            <pc:docMk/>
            <pc:sldMk cId="269384068" sldId="277"/>
            <ac:spMk id="44" creationId="{2711A8FB-68FC-45FC-B01E-38F809E2D439}"/>
          </ac:spMkLst>
        </pc:spChg>
        <pc:spChg chg="add">
          <ac:chgData name="O'Toole, Paddy" userId="b66ecc98-eaf1-4150-835f-9fb8412d8417" providerId="ADAL" clId="{98BE45AF-02D8-4572-9012-DF632C3183AB}" dt="2021-12-14T12:17:33.075" v="5819" actId="26606"/>
          <ac:spMkLst>
            <pc:docMk/>
            <pc:sldMk cId="269384068" sldId="277"/>
            <ac:spMk id="46" creationId="{2A865FE3-5FC9-4049-87CF-30019C46C0F5}"/>
          </ac:spMkLst>
        </pc:spChg>
        <pc:picChg chg="add del mod">
          <ac:chgData name="O'Toole, Paddy" userId="b66ecc98-eaf1-4150-835f-9fb8412d8417" providerId="ADAL" clId="{98BE45AF-02D8-4572-9012-DF632C3183AB}" dt="2021-12-14T12:16:31.056" v="5814" actId="478"/>
          <ac:picMkLst>
            <pc:docMk/>
            <pc:sldMk cId="269384068" sldId="277"/>
            <ac:picMk id="4" creationId="{3F4C89BE-7F93-4906-9188-F4089C86C01D}"/>
          </ac:picMkLst>
        </pc:picChg>
        <pc:picChg chg="add del mod">
          <ac:chgData name="O'Toole, Paddy" userId="b66ecc98-eaf1-4150-835f-9fb8412d8417" providerId="ADAL" clId="{98BE45AF-02D8-4572-9012-DF632C3183AB}" dt="2021-12-14T12:17:08.421" v="5817" actId="478"/>
          <ac:picMkLst>
            <pc:docMk/>
            <pc:sldMk cId="269384068" sldId="277"/>
            <ac:picMk id="6" creationId="{DD6B50A8-1625-4C34-B75A-306B782734FC}"/>
          </ac:picMkLst>
        </pc:picChg>
        <pc:picChg chg="add mod">
          <ac:chgData name="O'Toole, Paddy" userId="b66ecc98-eaf1-4150-835f-9fb8412d8417" providerId="ADAL" clId="{98BE45AF-02D8-4572-9012-DF632C3183AB}" dt="2021-12-14T12:17:33.075" v="5819" actId="26606"/>
          <ac:picMkLst>
            <pc:docMk/>
            <pc:sldMk cId="269384068" sldId="277"/>
            <ac:picMk id="8" creationId="{C617577F-EC5F-453E-98FA-4063BB5748A3}"/>
          </ac:picMkLst>
        </pc:picChg>
      </pc:sldChg>
      <pc:sldChg chg="modSp add mod">
        <pc:chgData name="O'Toole, Paddy" userId="b66ecc98-eaf1-4150-835f-9fb8412d8417" providerId="ADAL" clId="{98BE45AF-02D8-4572-9012-DF632C3183AB}" dt="2021-12-14T13:53:27.806" v="11457" actId="1076"/>
        <pc:sldMkLst>
          <pc:docMk/>
          <pc:sldMk cId="1909814971" sldId="278"/>
        </pc:sldMkLst>
        <pc:spChg chg="mod">
          <ac:chgData name="O'Toole, Paddy" userId="b66ecc98-eaf1-4150-835f-9fb8412d8417" providerId="ADAL" clId="{98BE45AF-02D8-4572-9012-DF632C3183AB}" dt="2021-12-14T13:53:27.806" v="11457" actId="1076"/>
          <ac:spMkLst>
            <pc:docMk/>
            <pc:sldMk cId="1909814971" sldId="278"/>
            <ac:spMk id="2" creationId="{5F5E7BA7-72DA-49C1-92D9-17FEBAF12776}"/>
          </ac:spMkLst>
        </pc:spChg>
        <pc:spChg chg="mod">
          <ac:chgData name="O'Toole, Paddy" userId="b66ecc98-eaf1-4150-835f-9fb8412d8417" providerId="ADAL" clId="{98BE45AF-02D8-4572-9012-DF632C3183AB}" dt="2021-12-14T13:40:15.637" v="11233" actId="113"/>
          <ac:spMkLst>
            <pc:docMk/>
            <pc:sldMk cId="1909814971" sldId="278"/>
            <ac:spMk id="3" creationId="{7410E5E9-7F96-471C-B02E-E75B24D30EAA}"/>
          </ac:spMkLst>
        </pc:spChg>
      </pc:sldChg>
      <pc:sldChg chg="modSp add mod">
        <pc:chgData name="O'Toole, Paddy" userId="b66ecc98-eaf1-4150-835f-9fb8412d8417" providerId="ADAL" clId="{98BE45AF-02D8-4572-9012-DF632C3183AB}" dt="2021-12-14T13:40:22.621" v="11234" actId="113"/>
        <pc:sldMkLst>
          <pc:docMk/>
          <pc:sldMk cId="1036958437" sldId="279"/>
        </pc:sldMkLst>
        <pc:spChg chg="mod">
          <ac:chgData name="O'Toole, Paddy" userId="b66ecc98-eaf1-4150-835f-9fb8412d8417" providerId="ADAL" clId="{98BE45AF-02D8-4572-9012-DF632C3183AB}" dt="2021-12-14T13:40:22.621" v="11234" actId="113"/>
          <ac:spMkLst>
            <pc:docMk/>
            <pc:sldMk cId="1036958437" sldId="279"/>
            <ac:spMk id="3" creationId="{7410E5E9-7F96-471C-B02E-E75B24D30EAA}"/>
          </ac:spMkLst>
        </pc:spChg>
      </pc:sldChg>
      <pc:sldChg chg="delSp modSp new mod">
        <pc:chgData name="O'Toole, Paddy" userId="b66ecc98-eaf1-4150-835f-9fb8412d8417" providerId="ADAL" clId="{98BE45AF-02D8-4572-9012-DF632C3183AB}" dt="2021-12-14T13:37:01.339" v="11232" actId="1076"/>
        <pc:sldMkLst>
          <pc:docMk/>
          <pc:sldMk cId="147435072" sldId="280"/>
        </pc:sldMkLst>
        <pc:spChg chg="mod">
          <ac:chgData name="O'Toole, Paddy" userId="b66ecc98-eaf1-4150-835f-9fb8412d8417" providerId="ADAL" clId="{98BE45AF-02D8-4572-9012-DF632C3183AB}" dt="2021-12-14T13:37:01.339" v="11232" actId="1076"/>
          <ac:spMkLst>
            <pc:docMk/>
            <pc:sldMk cId="147435072" sldId="280"/>
            <ac:spMk id="2" creationId="{6BA6BE12-2373-4114-B8B8-21370AE75F59}"/>
          </ac:spMkLst>
        </pc:spChg>
        <pc:spChg chg="del">
          <ac:chgData name="O'Toole, Paddy" userId="b66ecc98-eaf1-4150-835f-9fb8412d8417" providerId="ADAL" clId="{98BE45AF-02D8-4572-9012-DF632C3183AB}" dt="2021-12-14T13:36:51.195" v="11231" actId="478"/>
          <ac:spMkLst>
            <pc:docMk/>
            <pc:sldMk cId="147435072" sldId="280"/>
            <ac:spMk id="3" creationId="{AEB7B0D9-266C-4C2C-BFC1-DE110EDD6A86}"/>
          </ac:spMkLst>
        </pc:spChg>
      </pc:sldChg>
      <pc:sldChg chg="addSp delSp add del setBg delDesignElem">
        <pc:chgData name="O'Toole, Paddy" userId="b66ecc98-eaf1-4150-835f-9fb8412d8417" providerId="ADAL" clId="{98BE45AF-02D8-4572-9012-DF632C3183AB}" dt="2021-12-14T13:53:43.374" v="11458"/>
        <pc:sldMkLst>
          <pc:docMk/>
          <pc:sldMk cId="2469879013" sldId="281"/>
        </pc:sldMkLst>
        <pc:spChg chg="add del">
          <ac:chgData name="O'Toole, Paddy" userId="b66ecc98-eaf1-4150-835f-9fb8412d8417" providerId="ADAL" clId="{98BE45AF-02D8-4572-9012-DF632C3183AB}" dt="2021-12-14T13:53:43.374" v="11458"/>
          <ac:spMkLst>
            <pc:docMk/>
            <pc:sldMk cId="2469879013" sldId="281"/>
            <ac:spMk id="14" creationId="{955A2079-FA98-4876-80F0-72364A7D2EA4}"/>
          </ac:spMkLst>
        </pc:spChg>
      </pc:sldChg>
    </pc:docChg>
  </pc:docChgLst>
  <pc:docChgLst>
    <pc:chgData name="O'Toole, Paddy" userId="S::potoole@ic.ac.uk::b66ecc98-eaf1-4150-835f-9fb8412d8417" providerId="AD" clId="Web-{500B3512-0645-A9EC-A8B7-14C8A17E00CA}"/>
    <pc:docChg chg="addSld delSld modSld">
      <pc:chgData name="O'Toole, Paddy" userId="S::potoole@ic.ac.uk::b66ecc98-eaf1-4150-835f-9fb8412d8417" providerId="AD" clId="Web-{500B3512-0645-A9EC-A8B7-14C8A17E00CA}" dt="2022-03-02T20:12:57.438" v="654"/>
      <pc:docMkLst>
        <pc:docMk/>
      </pc:docMkLst>
      <pc:sldChg chg="modNotes">
        <pc:chgData name="O'Toole, Paddy" userId="S::potoole@ic.ac.uk::b66ecc98-eaf1-4150-835f-9fb8412d8417" providerId="AD" clId="Web-{500B3512-0645-A9EC-A8B7-14C8A17E00CA}" dt="2022-03-02T20:00:55.052" v="624"/>
        <pc:sldMkLst>
          <pc:docMk/>
          <pc:sldMk cId="3027917694" sldId="283"/>
        </pc:sldMkLst>
      </pc:sldChg>
      <pc:sldChg chg="modNotes">
        <pc:chgData name="O'Toole, Paddy" userId="S::potoole@ic.ac.uk::b66ecc98-eaf1-4150-835f-9fb8412d8417" providerId="AD" clId="Web-{500B3512-0645-A9EC-A8B7-14C8A17E00CA}" dt="2022-03-02T20:00:48.239" v="620"/>
        <pc:sldMkLst>
          <pc:docMk/>
          <pc:sldMk cId="2992652933" sldId="284"/>
        </pc:sldMkLst>
      </pc:sldChg>
      <pc:sldChg chg="del">
        <pc:chgData name="O'Toole, Paddy" userId="S::potoole@ic.ac.uk::b66ecc98-eaf1-4150-835f-9fb8412d8417" providerId="AD" clId="Web-{500B3512-0645-A9EC-A8B7-14C8A17E00CA}" dt="2022-03-02T19:02:25.432" v="34"/>
        <pc:sldMkLst>
          <pc:docMk/>
          <pc:sldMk cId="3032378199" sldId="285"/>
        </pc:sldMkLst>
      </pc:sldChg>
      <pc:sldChg chg="modSp">
        <pc:chgData name="O'Toole, Paddy" userId="S::potoole@ic.ac.uk::b66ecc98-eaf1-4150-835f-9fb8412d8417" providerId="AD" clId="Web-{500B3512-0645-A9EC-A8B7-14C8A17E00CA}" dt="2022-03-02T20:11:46.202" v="643" actId="14100"/>
        <pc:sldMkLst>
          <pc:docMk/>
          <pc:sldMk cId="2663360111" sldId="286"/>
        </pc:sldMkLst>
        <pc:picChg chg="mod">
          <ac:chgData name="O'Toole, Paddy" userId="S::potoole@ic.ac.uk::b66ecc98-eaf1-4150-835f-9fb8412d8417" providerId="AD" clId="Web-{500B3512-0645-A9EC-A8B7-14C8A17E00CA}" dt="2022-03-02T20:11:46.202" v="643" actId="14100"/>
          <ac:picMkLst>
            <pc:docMk/>
            <pc:sldMk cId="2663360111" sldId="286"/>
            <ac:picMk id="2" creationId="{DB6E9191-B71A-4425-9CBA-A8C124805F44}"/>
          </ac:picMkLst>
        </pc:picChg>
      </pc:sldChg>
      <pc:sldChg chg="del">
        <pc:chgData name="O'Toole, Paddy" userId="S::potoole@ic.ac.uk::b66ecc98-eaf1-4150-835f-9fb8412d8417" providerId="AD" clId="Web-{500B3512-0645-A9EC-A8B7-14C8A17E00CA}" dt="2022-03-02T19:20:25.160" v="378"/>
        <pc:sldMkLst>
          <pc:docMk/>
          <pc:sldMk cId="1416168119" sldId="290"/>
        </pc:sldMkLst>
      </pc:sldChg>
      <pc:sldChg chg="addSp delSp modSp add del replId">
        <pc:chgData name="O'Toole, Paddy" userId="S::potoole@ic.ac.uk::b66ecc98-eaf1-4150-835f-9fb8412d8417" providerId="AD" clId="Web-{500B3512-0645-A9EC-A8B7-14C8A17E00CA}" dt="2022-03-02T19:02:11.509" v="33"/>
        <pc:sldMkLst>
          <pc:docMk/>
          <pc:sldMk cId="4226591441" sldId="294"/>
        </pc:sldMkLst>
        <pc:picChg chg="add del mod">
          <ac:chgData name="O'Toole, Paddy" userId="S::potoole@ic.ac.uk::b66ecc98-eaf1-4150-835f-9fb8412d8417" providerId="AD" clId="Web-{500B3512-0645-A9EC-A8B7-14C8A17E00CA}" dt="2022-03-02T18:59:10.904" v="5"/>
          <ac:picMkLst>
            <pc:docMk/>
            <pc:sldMk cId="4226591441" sldId="294"/>
            <ac:picMk id="2" creationId="{59EDF062-EE04-4435-8960-5D75CCA828C6}"/>
          </ac:picMkLst>
        </pc:picChg>
        <pc:picChg chg="add mod">
          <ac:chgData name="O'Toole, Paddy" userId="S::potoole@ic.ac.uk::b66ecc98-eaf1-4150-835f-9fb8412d8417" providerId="AD" clId="Web-{500B3512-0645-A9EC-A8B7-14C8A17E00CA}" dt="2022-03-02T18:59:44.359" v="10" actId="14100"/>
          <ac:picMkLst>
            <pc:docMk/>
            <pc:sldMk cId="4226591441" sldId="294"/>
            <ac:picMk id="3" creationId="{0495A46E-9DE2-4793-B3EE-E542F7A77E5D}"/>
          </ac:picMkLst>
        </pc:picChg>
        <pc:picChg chg="add del">
          <ac:chgData name="O'Toole, Paddy" userId="S::potoole@ic.ac.uk::b66ecc98-eaf1-4150-835f-9fb8412d8417" providerId="AD" clId="Web-{500B3512-0645-A9EC-A8B7-14C8A17E00CA}" dt="2022-03-02T18:59:08.623" v="3"/>
          <ac:picMkLst>
            <pc:docMk/>
            <pc:sldMk cId="4226591441" sldId="294"/>
            <ac:picMk id="4" creationId="{98FAC7A1-BF40-4990-8C0B-6DA4CBAC9406}"/>
          </ac:picMkLst>
        </pc:picChg>
      </pc:sldChg>
      <pc:sldChg chg="addSp delSp modSp add replId">
        <pc:chgData name="O'Toole, Paddy" userId="S::potoole@ic.ac.uk::b66ecc98-eaf1-4150-835f-9fb8412d8417" providerId="AD" clId="Web-{500B3512-0645-A9EC-A8B7-14C8A17E00CA}" dt="2022-03-02T20:12:01.203" v="648" actId="1076"/>
        <pc:sldMkLst>
          <pc:docMk/>
          <pc:sldMk cId="4219636074" sldId="295"/>
        </pc:sldMkLst>
        <pc:picChg chg="add del mod">
          <ac:chgData name="O'Toole, Paddy" userId="S::potoole@ic.ac.uk::b66ecc98-eaf1-4150-835f-9fb8412d8417" providerId="AD" clId="Web-{500B3512-0645-A9EC-A8B7-14C8A17E00CA}" dt="2022-03-02T19:00:56.348" v="20"/>
          <ac:picMkLst>
            <pc:docMk/>
            <pc:sldMk cId="4219636074" sldId="295"/>
            <ac:picMk id="2" creationId="{6D84BC76-E05A-4EE6-BFD5-97F7C6A884AE}"/>
          </ac:picMkLst>
        </pc:picChg>
        <pc:picChg chg="add mod">
          <ac:chgData name="O'Toole, Paddy" userId="S::potoole@ic.ac.uk::b66ecc98-eaf1-4150-835f-9fb8412d8417" providerId="AD" clId="Web-{500B3512-0645-A9EC-A8B7-14C8A17E00CA}" dt="2022-03-02T20:12:01.203" v="648" actId="1076"/>
          <ac:picMkLst>
            <pc:docMk/>
            <pc:sldMk cId="4219636074" sldId="295"/>
            <ac:picMk id="2" creationId="{9A84A1A1-F1D7-4301-A211-BBCB66F3B73B}"/>
          </ac:picMkLst>
        </pc:picChg>
        <pc:picChg chg="del">
          <ac:chgData name="O'Toole, Paddy" userId="S::potoole@ic.ac.uk::b66ecc98-eaf1-4150-835f-9fb8412d8417" providerId="AD" clId="Web-{500B3512-0645-A9EC-A8B7-14C8A17E00CA}" dt="2022-03-02T19:00:40.550" v="12"/>
          <ac:picMkLst>
            <pc:docMk/>
            <pc:sldMk cId="4219636074" sldId="295"/>
            <ac:picMk id="3" creationId="{0495A46E-9DE2-4793-B3EE-E542F7A77E5D}"/>
          </ac:picMkLst>
        </pc:picChg>
        <pc:picChg chg="add del mod">
          <ac:chgData name="O'Toole, Paddy" userId="S::potoole@ic.ac.uk::b66ecc98-eaf1-4150-835f-9fb8412d8417" providerId="AD" clId="Web-{500B3512-0645-A9EC-A8B7-14C8A17E00CA}" dt="2022-03-02T20:09:31.543" v="629"/>
          <ac:picMkLst>
            <pc:docMk/>
            <pc:sldMk cId="4219636074" sldId="295"/>
            <ac:picMk id="4" creationId="{E280254E-04EF-41C6-A6C2-1F804A3CEB15}"/>
          </ac:picMkLst>
        </pc:picChg>
      </pc:sldChg>
      <pc:sldChg chg="modSp add replId modNotes">
        <pc:chgData name="O'Toole, Paddy" userId="S::potoole@ic.ac.uk::b66ecc98-eaf1-4150-835f-9fb8412d8417" providerId="AD" clId="Web-{500B3512-0645-A9EC-A8B7-14C8A17E00CA}" dt="2022-03-02T19:58:57.690" v="605" actId="20577"/>
        <pc:sldMkLst>
          <pc:docMk/>
          <pc:sldMk cId="2749804688" sldId="296"/>
        </pc:sldMkLst>
        <pc:spChg chg="mod">
          <ac:chgData name="O'Toole, Paddy" userId="S::potoole@ic.ac.uk::b66ecc98-eaf1-4150-835f-9fb8412d8417" providerId="AD" clId="Web-{500B3512-0645-A9EC-A8B7-14C8A17E00CA}" dt="2022-03-02T19:58:57.690" v="605" actId="20577"/>
          <ac:spMkLst>
            <pc:docMk/>
            <pc:sldMk cId="2749804688" sldId="296"/>
            <ac:spMk id="3" creationId="{AED0A017-980A-454C-8670-6FD803B786F3}"/>
          </ac:spMkLst>
        </pc:spChg>
      </pc:sldChg>
      <pc:sldChg chg="addSp delSp modSp add replId">
        <pc:chgData name="O'Toole, Paddy" userId="S::potoole@ic.ac.uk::b66ecc98-eaf1-4150-835f-9fb8412d8417" providerId="AD" clId="Web-{500B3512-0645-A9EC-A8B7-14C8A17E00CA}" dt="2022-03-02T20:12:57.438" v="654"/>
        <pc:sldMkLst>
          <pc:docMk/>
          <pc:sldMk cId="360498833" sldId="297"/>
        </pc:sldMkLst>
        <pc:picChg chg="del">
          <ac:chgData name="O'Toole, Paddy" userId="S::potoole@ic.ac.uk::b66ecc98-eaf1-4150-835f-9fb8412d8417" providerId="AD" clId="Web-{500B3512-0645-A9EC-A8B7-14C8A17E00CA}" dt="2022-03-02T20:10:59.154" v="634"/>
          <ac:picMkLst>
            <pc:docMk/>
            <pc:sldMk cId="360498833" sldId="297"/>
            <ac:picMk id="2" creationId="{DB6E9191-B71A-4425-9CBA-A8C124805F44}"/>
          </ac:picMkLst>
        </pc:picChg>
        <pc:picChg chg="del">
          <ac:chgData name="O'Toole, Paddy" userId="S::potoole@ic.ac.uk::b66ecc98-eaf1-4150-835f-9fb8412d8417" providerId="AD" clId="Web-{500B3512-0645-A9EC-A8B7-14C8A17E00CA}" dt="2022-03-02T20:11:20.405" v="641"/>
          <ac:picMkLst>
            <pc:docMk/>
            <pc:sldMk cId="360498833" sldId="297"/>
            <ac:picMk id="3" creationId="{23AFFEAA-BEB0-4356-84EB-DBA89D013B0C}"/>
          </ac:picMkLst>
        </pc:picChg>
        <pc:picChg chg="add del mod">
          <ac:chgData name="O'Toole, Paddy" userId="S::potoole@ic.ac.uk::b66ecc98-eaf1-4150-835f-9fb8412d8417" providerId="AD" clId="Web-{500B3512-0645-A9EC-A8B7-14C8A17E00CA}" dt="2022-03-02T20:12:03.484" v="649"/>
          <ac:picMkLst>
            <pc:docMk/>
            <pc:sldMk cId="360498833" sldId="297"/>
            <ac:picMk id="4" creationId="{091294F5-33ED-4EA6-8A1A-C129A3BD5A52}"/>
          </ac:picMkLst>
        </pc:picChg>
        <pc:picChg chg="add mod">
          <ac:chgData name="O'Toole, Paddy" userId="S::potoole@ic.ac.uk::b66ecc98-eaf1-4150-835f-9fb8412d8417" providerId="AD" clId="Web-{500B3512-0645-A9EC-A8B7-14C8A17E00CA}" dt="2022-03-02T20:12:32.969" v="653" actId="1076"/>
          <ac:picMkLst>
            <pc:docMk/>
            <pc:sldMk cId="360498833" sldId="297"/>
            <ac:picMk id="6" creationId="{02E8C00A-CA0F-4EC3-B6EE-57CAC00FEAF4}"/>
          </ac:picMkLst>
        </pc:picChg>
        <pc:picChg chg="add mod">
          <ac:chgData name="O'Toole, Paddy" userId="S::potoole@ic.ac.uk::b66ecc98-eaf1-4150-835f-9fb8412d8417" providerId="AD" clId="Web-{500B3512-0645-A9EC-A8B7-14C8A17E00CA}" dt="2022-03-02T20:12:57.438" v="654"/>
          <ac:picMkLst>
            <pc:docMk/>
            <pc:sldMk cId="360498833" sldId="297"/>
            <ac:picMk id="7" creationId="{6D7995A6-C7F5-481B-983A-6766EA25F8B4}"/>
          </ac:picMkLst>
        </pc:picChg>
      </pc:sldChg>
      <pc:sldChg chg="addSp delSp modSp add del replId">
        <pc:chgData name="O'Toole, Paddy" userId="S::potoole@ic.ac.uk::b66ecc98-eaf1-4150-835f-9fb8412d8417" providerId="AD" clId="Web-{500B3512-0645-A9EC-A8B7-14C8A17E00CA}" dt="2022-03-02T20:09:43.559" v="632"/>
        <pc:sldMkLst>
          <pc:docMk/>
          <pc:sldMk cId="3144405436" sldId="297"/>
        </pc:sldMkLst>
        <pc:spChg chg="mod">
          <ac:chgData name="O'Toole, Paddy" userId="S::potoole@ic.ac.uk::b66ecc98-eaf1-4150-835f-9fb8412d8417" providerId="AD" clId="Web-{500B3512-0645-A9EC-A8B7-14C8A17E00CA}" dt="2022-03-02T20:09:14.777" v="628"/>
          <ac:spMkLst>
            <pc:docMk/>
            <pc:sldMk cId="3144405436" sldId="297"/>
            <ac:spMk id="5" creationId="{DF8DEF05-04E0-4685-AC2E-7A949FE61155}"/>
          </ac:spMkLst>
        </pc:spChg>
        <pc:picChg chg="add mod">
          <ac:chgData name="O'Toole, Paddy" userId="S::potoole@ic.ac.uk::b66ecc98-eaf1-4150-835f-9fb8412d8417" providerId="AD" clId="Web-{500B3512-0645-A9EC-A8B7-14C8A17E00CA}" dt="2022-03-02T20:09:14.777" v="628"/>
          <ac:picMkLst>
            <pc:docMk/>
            <pc:sldMk cId="3144405436" sldId="297"/>
            <ac:picMk id="2" creationId="{3E14EE44-4367-4328-80D2-A25FFC5E299C}"/>
          </ac:picMkLst>
        </pc:picChg>
        <pc:picChg chg="del">
          <ac:chgData name="O'Toole, Paddy" userId="S::potoole@ic.ac.uk::b66ecc98-eaf1-4150-835f-9fb8412d8417" providerId="AD" clId="Web-{500B3512-0645-A9EC-A8B7-14C8A17E00CA}" dt="2022-03-02T20:09:10.824" v="626"/>
          <ac:picMkLst>
            <pc:docMk/>
            <pc:sldMk cId="3144405436" sldId="297"/>
            <ac:picMk id="4" creationId="{E280254E-04EF-41C6-A6C2-1F804A3CEB15}"/>
          </ac:picMkLst>
        </pc:picChg>
      </pc:sldChg>
    </pc:docChg>
  </pc:docChgLst>
  <pc:docChgLst>
    <pc:chgData name="O'Toole, Paddy" userId="S::potoole@ic.ac.uk::b66ecc98-eaf1-4150-835f-9fb8412d8417" providerId="AD" clId="Web-{76968FC6-C3B6-F7B0-79B6-051E6759A5F5}"/>
    <pc:docChg chg="addSld delSld modSld">
      <pc:chgData name="O'Toole, Paddy" userId="S::potoole@ic.ac.uk::b66ecc98-eaf1-4150-835f-9fb8412d8417" providerId="AD" clId="Web-{76968FC6-C3B6-F7B0-79B6-051E6759A5F5}" dt="2022-03-02T07:03:10.019" v="304"/>
      <pc:docMkLst>
        <pc:docMk/>
      </pc:docMkLst>
      <pc:sldChg chg="del">
        <pc:chgData name="O'Toole, Paddy" userId="S::potoole@ic.ac.uk::b66ecc98-eaf1-4150-835f-9fb8412d8417" providerId="AD" clId="Web-{76968FC6-C3B6-F7B0-79B6-051E6759A5F5}" dt="2022-03-02T06:40:07.569" v="0"/>
        <pc:sldMkLst>
          <pc:docMk/>
          <pc:sldMk cId="2598628042" sldId="272"/>
        </pc:sldMkLst>
      </pc:sldChg>
      <pc:sldChg chg="del">
        <pc:chgData name="O'Toole, Paddy" userId="S::potoole@ic.ac.uk::b66ecc98-eaf1-4150-835f-9fb8412d8417" providerId="AD" clId="Web-{76968FC6-C3B6-F7B0-79B6-051E6759A5F5}" dt="2022-03-02T06:40:08.335" v="1"/>
        <pc:sldMkLst>
          <pc:docMk/>
          <pc:sldMk cId="3706975827" sldId="273"/>
        </pc:sldMkLst>
      </pc:sldChg>
      <pc:sldChg chg="modSp">
        <pc:chgData name="O'Toole, Paddy" userId="S::potoole@ic.ac.uk::b66ecc98-eaf1-4150-835f-9fb8412d8417" providerId="AD" clId="Web-{76968FC6-C3B6-F7B0-79B6-051E6759A5F5}" dt="2022-03-02T06:59:08.145" v="212" actId="20577"/>
        <pc:sldMkLst>
          <pc:docMk/>
          <pc:sldMk cId="2992652933" sldId="284"/>
        </pc:sldMkLst>
        <pc:spChg chg="mod">
          <ac:chgData name="O'Toole, Paddy" userId="S::potoole@ic.ac.uk::b66ecc98-eaf1-4150-835f-9fb8412d8417" providerId="AD" clId="Web-{76968FC6-C3B6-F7B0-79B6-051E6759A5F5}" dt="2022-03-02T06:59:08.145" v="212" actId="20577"/>
          <ac:spMkLst>
            <pc:docMk/>
            <pc:sldMk cId="2992652933" sldId="284"/>
            <ac:spMk id="7" creationId="{4007DB59-F712-456E-9D33-D8E2D8171CFB}"/>
          </ac:spMkLst>
        </pc:spChg>
      </pc:sldChg>
      <pc:sldChg chg="modSp modNotes">
        <pc:chgData name="O'Toole, Paddy" userId="S::potoole@ic.ac.uk::b66ecc98-eaf1-4150-835f-9fb8412d8417" providerId="AD" clId="Web-{76968FC6-C3B6-F7B0-79B6-051E6759A5F5}" dt="2022-03-02T07:02:11.703" v="303"/>
        <pc:sldMkLst>
          <pc:docMk/>
          <pc:sldMk cId="3929730975" sldId="288"/>
        </pc:sldMkLst>
        <pc:spChg chg="mod">
          <ac:chgData name="O'Toole, Paddy" userId="S::potoole@ic.ac.uk::b66ecc98-eaf1-4150-835f-9fb8412d8417" providerId="AD" clId="Web-{76968FC6-C3B6-F7B0-79B6-051E6759A5F5}" dt="2022-03-02T06:59:21.849" v="213" actId="20577"/>
          <ac:spMkLst>
            <pc:docMk/>
            <pc:sldMk cId="3929730975" sldId="288"/>
            <ac:spMk id="2" creationId="{91A0243F-EEA1-43FE-9297-85F5B7A156C7}"/>
          </ac:spMkLst>
        </pc:spChg>
      </pc:sldChg>
      <pc:sldChg chg="modSp modNotes">
        <pc:chgData name="O'Toole, Paddy" userId="S::potoole@ic.ac.uk::b66ecc98-eaf1-4150-835f-9fb8412d8417" providerId="AD" clId="Web-{76968FC6-C3B6-F7B0-79B6-051E6759A5F5}" dt="2022-03-02T06:47:24.901" v="151"/>
        <pc:sldMkLst>
          <pc:docMk/>
          <pc:sldMk cId="928244398" sldId="291"/>
        </pc:sldMkLst>
        <pc:spChg chg="mod">
          <ac:chgData name="O'Toole, Paddy" userId="S::potoole@ic.ac.uk::b66ecc98-eaf1-4150-835f-9fb8412d8417" providerId="AD" clId="Web-{76968FC6-C3B6-F7B0-79B6-051E6759A5F5}" dt="2022-03-02T06:47:19.198" v="149" actId="20577"/>
          <ac:spMkLst>
            <pc:docMk/>
            <pc:sldMk cId="928244398" sldId="291"/>
            <ac:spMk id="3" creationId="{8E56FC25-823B-4F2C-B698-74D5DA228096}"/>
          </ac:spMkLst>
        </pc:spChg>
      </pc:sldChg>
      <pc:sldChg chg="modSp add replId modNotes">
        <pc:chgData name="O'Toole, Paddy" userId="S::potoole@ic.ac.uk::b66ecc98-eaf1-4150-835f-9fb8412d8417" providerId="AD" clId="Web-{76968FC6-C3B6-F7B0-79B6-051E6759A5F5}" dt="2022-03-02T07:03:10.019" v="304"/>
        <pc:sldMkLst>
          <pc:docMk/>
          <pc:sldMk cId="986762029" sldId="292"/>
        </pc:sldMkLst>
        <pc:spChg chg="mod">
          <ac:chgData name="O'Toole, Paddy" userId="S::potoole@ic.ac.uk::b66ecc98-eaf1-4150-835f-9fb8412d8417" providerId="AD" clId="Web-{76968FC6-C3B6-F7B0-79B6-051E6759A5F5}" dt="2022-03-02T06:48:04.357" v="162" actId="20577"/>
          <ac:spMkLst>
            <pc:docMk/>
            <pc:sldMk cId="986762029" sldId="292"/>
            <ac:spMk id="2" creationId="{BCF90A94-448E-4E6F-B300-EDC8EF4E2C68}"/>
          </ac:spMkLst>
        </pc:spChg>
        <pc:spChg chg="mod">
          <ac:chgData name="O'Toole, Paddy" userId="S::potoole@ic.ac.uk::b66ecc98-eaf1-4150-835f-9fb8412d8417" providerId="AD" clId="Web-{76968FC6-C3B6-F7B0-79B6-051E6759A5F5}" dt="2022-03-02T06:56:43.949" v="207" actId="20577"/>
          <ac:spMkLst>
            <pc:docMk/>
            <pc:sldMk cId="986762029" sldId="292"/>
            <ac:spMk id="3" creationId="{8E56FC25-823B-4F2C-B698-74D5DA228096}"/>
          </ac:spMkLst>
        </pc:spChg>
      </pc:sldChg>
    </pc:docChg>
  </pc:docChgLst>
  <pc:docChgLst>
    <pc:chgData name="O'Toole, Paddy" userId="S::potoole@ic.ac.uk::b66ecc98-eaf1-4150-835f-9fb8412d8417" providerId="AD" clId="Web-{1EC438C0-645F-BF06-9A61-CD846E40353A}"/>
    <pc:docChg chg="addSld delSld modSld addMainMaster modMainMaster">
      <pc:chgData name="O'Toole, Paddy" userId="S::potoole@ic.ac.uk::b66ecc98-eaf1-4150-835f-9fb8412d8417" providerId="AD" clId="Web-{1EC438C0-645F-BF06-9A61-CD846E40353A}" dt="2022-03-02T06:37:31.722" v="456" actId="20577"/>
      <pc:docMkLst>
        <pc:docMk/>
      </pc:docMkLst>
      <pc:sldChg chg="modSp del">
        <pc:chgData name="O'Toole, Paddy" userId="S::potoole@ic.ac.uk::b66ecc98-eaf1-4150-835f-9fb8412d8417" providerId="AD" clId="Web-{1EC438C0-645F-BF06-9A61-CD846E40353A}" dt="2022-03-02T05:52:50.062" v="36"/>
        <pc:sldMkLst>
          <pc:docMk/>
          <pc:sldMk cId="2499928259" sldId="256"/>
        </pc:sldMkLst>
        <pc:spChg chg="mod">
          <ac:chgData name="O'Toole, Paddy" userId="S::potoole@ic.ac.uk::b66ecc98-eaf1-4150-835f-9fb8412d8417" providerId="AD" clId="Web-{1EC438C0-645F-BF06-9A61-CD846E40353A}" dt="2022-03-02T05:49:05.290" v="17" actId="20577"/>
          <ac:spMkLst>
            <pc:docMk/>
            <pc:sldMk cId="2499928259" sldId="256"/>
            <ac:spMk id="2" creationId="{40794A4F-E611-4E7D-8560-3FDD01946B3C}"/>
          </ac:spMkLst>
        </pc:spChg>
        <pc:spChg chg="mod">
          <ac:chgData name="O'Toole, Paddy" userId="S::potoole@ic.ac.uk::b66ecc98-eaf1-4150-835f-9fb8412d8417" providerId="AD" clId="Web-{1EC438C0-645F-BF06-9A61-CD846E40353A}" dt="2022-03-02T05:49:15.869" v="20" actId="14100"/>
          <ac:spMkLst>
            <pc:docMk/>
            <pc:sldMk cId="2499928259" sldId="256"/>
            <ac:spMk id="3" creationId="{434524E9-9634-4EB3-BA09-B82F98432452}"/>
          </ac:spMkLst>
        </pc:spChg>
      </pc:sldChg>
      <pc:sldChg chg="del">
        <pc:chgData name="O'Toole, Paddy" userId="S::potoole@ic.ac.uk::b66ecc98-eaf1-4150-835f-9fb8412d8417" providerId="AD" clId="Web-{1EC438C0-645F-BF06-9A61-CD846E40353A}" dt="2022-03-02T05:47:22.928" v="8"/>
        <pc:sldMkLst>
          <pc:docMk/>
          <pc:sldMk cId="1610276800" sldId="257"/>
        </pc:sldMkLst>
      </pc:sldChg>
      <pc:sldChg chg="del">
        <pc:chgData name="O'Toole, Paddy" userId="S::potoole@ic.ac.uk::b66ecc98-eaf1-4150-835f-9fb8412d8417" providerId="AD" clId="Web-{1EC438C0-645F-BF06-9A61-CD846E40353A}" dt="2022-03-02T05:47:25.491" v="9"/>
        <pc:sldMkLst>
          <pc:docMk/>
          <pc:sldMk cId="2073324242" sldId="259"/>
        </pc:sldMkLst>
      </pc:sldChg>
      <pc:sldChg chg="modSp del">
        <pc:chgData name="O'Toole, Paddy" userId="S::potoole@ic.ac.uk::b66ecc98-eaf1-4150-835f-9fb8412d8417" providerId="AD" clId="Web-{1EC438C0-645F-BF06-9A61-CD846E40353A}" dt="2022-03-02T05:53:58.626" v="56"/>
        <pc:sldMkLst>
          <pc:docMk/>
          <pc:sldMk cId="3712068203" sldId="262"/>
        </pc:sldMkLst>
        <pc:spChg chg="mod">
          <ac:chgData name="O'Toole, Paddy" userId="S::potoole@ic.ac.uk::b66ecc98-eaf1-4150-835f-9fb8412d8417" providerId="AD" clId="Web-{1EC438C0-645F-BF06-9A61-CD846E40353A}" dt="2022-03-02T05:53:23.328" v="46" actId="1076"/>
          <ac:spMkLst>
            <pc:docMk/>
            <pc:sldMk cId="3712068203" sldId="262"/>
            <ac:spMk id="3" creationId="{3C97B86B-9876-47EF-99F6-963BAC7F365A}"/>
          </ac:spMkLst>
        </pc:spChg>
      </pc:sldChg>
      <pc:sldChg chg="modSp del">
        <pc:chgData name="O'Toole, Paddy" userId="S::potoole@ic.ac.uk::b66ecc98-eaf1-4150-835f-9fb8412d8417" providerId="AD" clId="Web-{1EC438C0-645F-BF06-9A61-CD846E40353A}" dt="2022-03-02T06:01:01.934" v="85"/>
        <pc:sldMkLst>
          <pc:docMk/>
          <pc:sldMk cId="1214602010" sldId="263"/>
        </pc:sldMkLst>
        <pc:spChg chg="mod">
          <ac:chgData name="O'Toole, Paddy" userId="S::potoole@ic.ac.uk::b66ecc98-eaf1-4150-835f-9fb8412d8417" providerId="AD" clId="Web-{1EC438C0-645F-BF06-9A61-CD846E40353A}" dt="2022-03-02T06:00:31.745" v="77" actId="20577"/>
          <ac:spMkLst>
            <pc:docMk/>
            <pc:sldMk cId="1214602010" sldId="263"/>
            <ac:spMk id="3" creationId="{70C6B54C-2365-417E-8193-32CB5EF87EB4}"/>
          </ac:spMkLst>
        </pc:spChg>
      </pc:sldChg>
      <pc:sldChg chg="del">
        <pc:chgData name="O'Toole, Paddy" userId="S::potoole@ic.ac.uk::b66ecc98-eaf1-4150-835f-9fb8412d8417" providerId="AD" clId="Web-{1EC438C0-645F-BF06-9A61-CD846E40353A}" dt="2022-03-02T06:15:10.774" v="148"/>
        <pc:sldMkLst>
          <pc:docMk/>
          <pc:sldMk cId="939624863" sldId="264"/>
        </pc:sldMkLst>
      </pc:sldChg>
      <pc:sldChg chg="add del">
        <pc:chgData name="O'Toole, Paddy" userId="S::potoole@ic.ac.uk::b66ecc98-eaf1-4150-835f-9fb8412d8417" providerId="AD" clId="Web-{1EC438C0-645F-BF06-9A61-CD846E40353A}" dt="2022-03-02T06:19:56.970" v="226"/>
        <pc:sldMkLst>
          <pc:docMk/>
          <pc:sldMk cId="2307290670" sldId="265"/>
        </pc:sldMkLst>
      </pc:sldChg>
      <pc:sldChg chg="del">
        <pc:chgData name="O'Toole, Paddy" userId="S::potoole@ic.ac.uk::b66ecc98-eaf1-4150-835f-9fb8412d8417" providerId="AD" clId="Web-{1EC438C0-645F-BF06-9A61-CD846E40353A}" dt="2022-03-02T06:16:32.887" v="171"/>
        <pc:sldMkLst>
          <pc:docMk/>
          <pc:sldMk cId="2339613311" sldId="266"/>
        </pc:sldMkLst>
      </pc:sldChg>
      <pc:sldChg chg="del">
        <pc:chgData name="O'Toole, Paddy" userId="S::potoole@ic.ac.uk::b66ecc98-eaf1-4150-835f-9fb8412d8417" providerId="AD" clId="Web-{1EC438C0-645F-BF06-9A61-CD846E40353A}" dt="2022-03-02T06:17:45.935" v="185"/>
        <pc:sldMkLst>
          <pc:docMk/>
          <pc:sldMk cId="251572362" sldId="267"/>
        </pc:sldMkLst>
      </pc:sldChg>
      <pc:sldChg chg="del">
        <pc:chgData name="O'Toole, Paddy" userId="S::potoole@ic.ac.uk::b66ecc98-eaf1-4150-835f-9fb8412d8417" providerId="AD" clId="Web-{1EC438C0-645F-BF06-9A61-CD846E40353A}" dt="2022-03-02T05:47:31.225" v="10"/>
        <pc:sldMkLst>
          <pc:docMk/>
          <pc:sldMk cId="1036958437" sldId="279"/>
        </pc:sldMkLst>
      </pc:sldChg>
      <pc:sldChg chg="modSp add modNotes">
        <pc:chgData name="O'Toole, Paddy" userId="S::potoole@ic.ac.uk::b66ecc98-eaf1-4150-835f-9fb8412d8417" providerId="AD" clId="Web-{1EC438C0-645F-BF06-9A61-CD846E40353A}" dt="2022-03-02T06:04:01.723" v="99"/>
        <pc:sldMkLst>
          <pc:docMk/>
          <pc:sldMk cId="3706955398" sldId="281"/>
        </pc:sldMkLst>
        <pc:spChg chg="mod">
          <ac:chgData name="O'Toole, Paddy" userId="S::potoole@ic.ac.uk::b66ecc98-eaf1-4150-835f-9fb8412d8417" providerId="AD" clId="Web-{1EC438C0-645F-BF06-9A61-CD846E40353A}" dt="2022-03-02T05:52:48.140" v="35" actId="20577"/>
          <ac:spMkLst>
            <pc:docMk/>
            <pc:sldMk cId="3706955398" sldId="281"/>
            <ac:spMk id="4" creationId="{EFCF3CC6-0A4D-F949-86DE-D9AA2DE6132B}"/>
          </ac:spMkLst>
        </pc:spChg>
        <pc:spChg chg="mod">
          <ac:chgData name="O'Toole, Paddy" userId="S::potoole@ic.ac.uk::b66ecc98-eaf1-4150-835f-9fb8412d8417" providerId="AD" clId="Web-{1EC438C0-645F-BF06-9A61-CD846E40353A}" dt="2022-03-02T05:49:58.745" v="25" actId="14100"/>
          <ac:spMkLst>
            <pc:docMk/>
            <pc:sldMk cId="3706955398" sldId="281"/>
            <ac:spMk id="6" creationId="{B65A6EA4-F426-453A-985E-EDB116C1A5C9}"/>
          </ac:spMkLst>
        </pc:spChg>
      </pc:sldChg>
      <pc:sldChg chg="addSp delSp modSp add del modNotes">
        <pc:chgData name="O'Toole, Paddy" userId="S::potoole@ic.ac.uk::b66ecc98-eaf1-4150-835f-9fb8412d8417" providerId="AD" clId="Web-{1EC438C0-645F-BF06-9A61-CD846E40353A}" dt="2022-03-02T06:08:36.858" v="138"/>
        <pc:sldMkLst>
          <pc:docMk/>
          <pc:sldMk cId="1016076121" sldId="282"/>
        </pc:sldMkLst>
        <pc:spChg chg="mod">
          <ac:chgData name="O'Toole, Paddy" userId="S::potoole@ic.ac.uk::b66ecc98-eaf1-4150-835f-9fb8412d8417" providerId="AD" clId="Web-{1EC438C0-645F-BF06-9A61-CD846E40353A}" dt="2022-03-02T05:53:15.641" v="44" actId="20577"/>
          <ac:spMkLst>
            <pc:docMk/>
            <pc:sldMk cId="1016076121" sldId="282"/>
            <ac:spMk id="2" creationId="{D12B8438-BA29-EC48-8B26-850F0F4388E1}"/>
          </ac:spMkLst>
        </pc:spChg>
        <pc:spChg chg="del">
          <ac:chgData name="O'Toole, Paddy" userId="S::potoole@ic.ac.uk::b66ecc98-eaf1-4150-835f-9fb8412d8417" providerId="AD" clId="Web-{1EC438C0-645F-BF06-9A61-CD846E40353A}" dt="2022-03-02T05:53:35.063" v="47"/>
          <ac:spMkLst>
            <pc:docMk/>
            <pc:sldMk cId="1016076121" sldId="282"/>
            <ac:spMk id="3" creationId="{57ED78C3-D11A-9A47-9559-3E89C7016458}"/>
          </ac:spMkLst>
        </pc:spChg>
        <pc:spChg chg="add del mod">
          <ac:chgData name="O'Toole, Paddy" userId="S::potoole@ic.ac.uk::b66ecc98-eaf1-4150-835f-9fb8412d8417" providerId="AD" clId="Web-{1EC438C0-645F-BF06-9A61-CD846E40353A}" dt="2022-03-02T05:53:40.266" v="49"/>
          <ac:spMkLst>
            <pc:docMk/>
            <pc:sldMk cId="1016076121" sldId="282"/>
            <ac:spMk id="5" creationId="{2D3912AB-964D-41C3-8028-72A14867F2E0}"/>
          </ac:spMkLst>
        </pc:spChg>
        <pc:spChg chg="add mod">
          <ac:chgData name="O'Toole, Paddy" userId="S::potoole@ic.ac.uk::b66ecc98-eaf1-4150-835f-9fb8412d8417" providerId="AD" clId="Web-{1EC438C0-645F-BF06-9A61-CD846E40353A}" dt="2022-03-02T05:53:56.985" v="55" actId="14100"/>
          <ac:spMkLst>
            <pc:docMk/>
            <pc:sldMk cId="1016076121" sldId="282"/>
            <ac:spMk id="7" creationId="{4007DB59-F712-456E-9D33-D8E2D8171CFB}"/>
          </ac:spMkLst>
        </pc:spChg>
        <pc:picChg chg="add mod">
          <ac:chgData name="O'Toole, Paddy" userId="S::potoole@ic.ac.uk::b66ecc98-eaf1-4150-835f-9fb8412d8417" providerId="AD" clId="Web-{1EC438C0-645F-BF06-9A61-CD846E40353A}" dt="2022-03-02T05:53:49.345" v="52" actId="14100"/>
          <ac:picMkLst>
            <pc:docMk/>
            <pc:sldMk cId="1016076121" sldId="282"/>
            <ac:picMk id="9" creationId="{3DA2F0B9-E583-4211-8F70-A33CEA7473D2}"/>
          </ac:picMkLst>
        </pc:picChg>
      </pc:sldChg>
      <pc:sldChg chg="addSp delSp modSp add replId modNotes">
        <pc:chgData name="O'Toole, Paddy" userId="S::potoole@ic.ac.uk::b66ecc98-eaf1-4150-835f-9fb8412d8417" providerId="AD" clId="Web-{1EC438C0-645F-BF06-9A61-CD846E40353A}" dt="2022-03-02T06:18:55.578" v="205" actId="20577"/>
        <pc:sldMkLst>
          <pc:docMk/>
          <pc:sldMk cId="3027917694" sldId="283"/>
        </pc:sldMkLst>
        <pc:spChg chg="del">
          <ac:chgData name="O'Toole, Paddy" userId="S::potoole@ic.ac.uk::b66ecc98-eaf1-4150-835f-9fb8412d8417" providerId="AD" clId="Web-{1EC438C0-645F-BF06-9A61-CD846E40353A}" dt="2022-03-02T06:00:46.340" v="81"/>
          <ac:spMkLst>
            <pc:docMk/>
            <pc:sldMk cId="3027917694" sldId="283"/>
            <ac:spMk id="2" creationId="{D12B8438-BA29-EC48-8B26-850F0F4388E1}"/>
          </ac:spMkLst>
        </pc:spChg>
        <pc:spChg chg="add del mod">
          <ac:chgData name="O'Toole, Paddy" userId="S::potoole@ic.ac.uk::b66ecc98-eaf1-4150-835f-9fb8412d8417" providerId="AD" clId="Web-{1EC438C0-645F-BF06-9A61-CD846E40353A}" dt="2022-03-02T06:00:49.043" v="83"/>
          <ac:spMkLst>
            <pc:docMk/>
            <pc:sldMk cId="3027917694" sldId="283"/>
            <ac:spMk id="4" creationId="{38A473EA-1330-4A26-9594-4647B08DA1D4}"/>
          </ac:spMkLst>
        </pc:spChg>
        <pc:spChg chg="add">
          <ac:chgData name="O'Toole, Paddy" userId="S::potoole@ic.ac.uk::b66ecc98-eaf1-4150-835f-9fb8412d8417" providerId="AD" clId="Web-{1EC438C0-645F-BF06-9A61-CD846E40353A}" dt="2022-03-02T06:00:47.246" v="82"/>
          <ac:spMkLst>
            <pc:docMk/>
            <pc:sldMk cId="3027917694" sldId="283"/>
            <ac:spMk id="5" creationId="{DF8DEF05-04E0-4685-AC2E-7A949FE61155}"/>
          </ac:spMkLst>
        </pc:spChg>
        <pc:spChg chg="add mod">
          <ac:chgData name="O'Toole, Paddy" userId="S::potoole@ic.ac.uk::b66ecc98-eaf1-4150-835f-9fb8412d8417" providerId="AD" clId="Web-{1EC438C0-645F-BF06-9A61-CD846E40353A}" dt="2022-03-02T06:18:55.578" v="205" actId="20577"/>
          <ac:spMkLst>
            <pc:docMk/>
            <pc:sldMk cId="3027917694" sldId="283"/>
            <ac:spMk id="6" creationId="{15C9A809-EE1B-4AB8-B913-4221E6029BC4}"/>
          </ac:spMkLst>
        </pc:spChg>
        <pc:spChg chg="del">
          <ac:chgData name="O'Toole, Paddy" userId="S::potoole@ic.ac.uk::b66ecc98-eaf1-4150-835f-9fb8412d8417" providerId="AD" clId="Web-{1EC438C0-645F-BF06-9A61-CD846E40353A}" dt="2022-03-02T06:00:37.433" v="79"/>
          <ac:spMkLst>
            <pc:docMk/>
            <pc:sldMk cId="3027917694" sldId="283"/>
            <ac:spMk id="7" creationId="{4007DB59-F712-456E-9D33-D8E2D8171CFB}"/>
          </ac:spMkLst>
        </pc:spChg>
        <pc:picChg chg="del">
          <ac:chgData name="O'Toole, Paddy" userId="S::potoole@ic.ac.uk::b66ecc98-eaf1-4150-835f-9fb8412d8417" providerId="AD" clId="Web-{1EC438C0-645F-BF06-9A61-CD846E40353A}" dt="2022-03-02T06:00:38.699" v="80"/>
          <ac:picMkLst>
            <pc:docMk/>
            <pc:sldMk cId="3027917694" sldId="283"/>
            <ac:picMk id="9" creationId="{3DA2F0B9-E583-4211-8F70-A33CEA7473D2}"/>
          </ac:picMkLst>
        </pc:picChg>
      </pc:sldChg>
      <pc:sldChg chg="modSp add replId">
        <pc:chgData name="O'Toole, Paddy" userId="S::potoole@ic.ac.uk::b66ecc98-eaf1-4150-835f-9fb8412d8417" providerId="AD" clId="Web-{1EC438C0-645F-BF06-9A61-CD846E40353A}" dt="2022-03-02T06:37:31.722" v="456" actId="20577"/>
        <pc:sldMkLst>
          <pc:docMk/>
          <pc:sldMk cId="2992652933" sldId="284"/>
        </pc:sldMkLst>
        <pc:spChg chg="mod">
          <ac:chgData name="O'Toole, Paddy" userId="S::potoole@ic.ac.uk::b66ecc98-eaf1-4150-835f-9fb8412d8417" providerId="AD" clId="Web-{1EC438C0-645F-BF06-9A61-CD846E40353A}" dt="2022-03-02T06:37:31.722" v="456" actId="20577"/>
          <ac:spMkLst>
            <pc:docMk/>
            <pc:sldMk cId="2992652933" sldId="284"/>
            <ac:spMk id="7" creationId="{4007DB59-F712-456E-9D33-D8E2D8171CFB}"/>
          </ac:spMkLst>
        </pc:spChg>
      </pc:sldChg>
      <pc:sldChg chg="add del replId">
        <pc:chgData name="O'Toole, Paddy" userId="S::potoole@ic.ac.uk::b66ecc98-eaf1-4150-835f-9fb8412d8417" providerId="AD" clId="Web-{1EC438C0-645F-BF06-9A61-CD846E40353A}" dt="2022-03-02T06:14:37.273" v="140"/>
        <pc:sldMkLst>
          <pc:docMk/>
          <pc:sldMk cId="1417604531" sldId="285"/>
        </pc:sldMkLst>
      </pc:sldChg>
      <pc:sldChg chg="addSp delSp modSp add replId modNotes">
        <pc:chgData name="O'Toole, Paddy" userId="S::potoole@ic.ac.uk::b66ecc98-eaf1-4150-835f-9fb8412d8417" providerId="AD" clId="Web-{1EC438C0-645F-BF06-9A61-CD846E40353A}" dt="2022-03-02T06:16:20.214" v="168"/>
        <pc:sldMkLst>
          <pc:docMk/>
          <pc:sldMk cId="3032378199" sldId="285"/>
        </pc:sldMkLst>
        <pc:spChg chg="add del mod">
          <ac:chgData name="O'Toole, Paddy" userId="S::potoole@ic.ac.uk::b66ecc98-eaf1-4150-835f-9fb8412d8417" providerId="AD" clId="Web-{1EC438C0-645F-BF06-9A61-CD846E40353A}" dt="2022-03-02T06:15:22.962" v="149"/>
          <ac:spMkLst>
            <pc:docMk/>
            <pc:sldMk cId="3032378199" sldId="285"/>
            <ac:spMk id="3" creationId="{CD3978CB-F908-4B5E-8B73-A48471A13214}"/>
          </ac:spMkLst>
        </pc:spChg>
        <pc:spChg chg="mod">
          <ac:chgData name="O'Toole, Paddy" userId="S::potoole@ic.ac.uk::b66ecc98-eaf1-4150-835f-9fb8412d8417" providerId="AD" clId="Web-{1EC438C0-645F-BF06-9A61-CD846E40353A}" dt="2022-03-02T06:14:52.305" v="144" actId="14100"/>
          <ac:spMkLst>
            <pc:docMk/>
            <pc:sldMk cId="3032378199" sldId="285"/>
            <ac:spMk id="5" creationId="{DF8DEF05-04E0-4685-AC2E-7A949FE61155}"/>
          </ac:spMkLst>
        </pc:spChg>
        <pc:spChg chg="del">
          <ac:chgData name="O'Toole, Paddy" userId="S::potoole@ic.ac.uk::b66ecc98-eaf1-4150-835f-9fb8412d8417" providerId="AD" clId="Web-{1EC438C0-645F-BF06-9A61-CD846E40353A}" dt="2022-03-02T06:14:54.321" v="145"/>
          <ac:spMkLst>
            <pc:docMk/>
            <pc:sldMk cId="3032378199" sldId="285"/>
            <ac:spMk id="6" creationId="{15C9A809-EE1B-4AB8-B913-4221E6029BC4}"/>
          </ac:spMkLst>
        </pc:spChg>
        <pc:picChg chg="add mod">
          <ac:chgData name="O'Toole, Paddy" userId="S::potoole@ic.ac.uk::b66ecc98-eaf1-4150-835f-9fb8412d8417" providerId="AD" clId="Web-{1EC438C0-645F-BF06-9A61-CD846E40353A}" dt="2022-03-02T06:15:02.836" v="147" actId="1076"/>
          <ac:picMkLst>
            <pc:docMk/>
            <pc:sldMk cId="3032378199" sldId="285"/>
            <ac:picMk id="4" creationId="{98FAC7A1-BF40-4990-8C0B-6DA4CBAC9406}"/>
          </ac:picMkLst>
        </pc:picChg>
      </pc:sldChg>
      <pc:sldChg chg="addSp delSp modSp add replId modNotes">
        <pc:chgData name="O'Toole, Paddy" userId="S::potoole@ic.ac.uk::b66ecc98-eaf1-4150-835f-9fb8412d8417" providerId="AD" clId="Web-{1EC438C0-645F-BF06-9A61-CD846E40353A}" dt="2022-03-02T06:16:15.996" v="167"/>
        <pc:sldMkLst>
          <pc:docMk/>
          <pc:sldMk cId="2663360111" sldId="286"/>
        </pc:sldMkLst>
        <pc:spChg chg="mod">
          <ac:chgData name="O'Toole, Paddy" userId="S::potoole@ic.ac.uk::b66ecc98-eaf1-4150-835f-9fb8412d8417" providerId="AD" clId="Web-{1EC438C0-645F-BF06-9A61-CD846E40353A}" dt="2022-03-02T06:16:00.839" v="165" actId="20577"/>
          <ac:spMkLst>
            <pc:docMk/>
            <pc:sldMk cId="2663360111" sldId="286"/>
            <ac:spMk id="5" creationId="{DF8DEF05-04E0-4685-AC2E-7A949FE61155}"/>
          </ac:spMkLst>
        </pc:spChg>
        <pc:picChg chg="add">
          <ac:chgData name="O'Toole, Paddy" userId="S::potoole@ic.ac.uk::b66ecc98-eaf1-4150-835f-9fb8412d8417" providerId="AD" clId="Web-{1EC438C0-645F-BF06-9A61-CD846E40353A}" dt="2022-03-02T06:15:47.432" v="163"/>
          <ac:picMkLst>
            <pc:docMk/>
            <pc:sldMk cId="2663360111" sldId="286"/>
            <ac:picMk id="2" creationId="{DB6E9191-B71A-4425-9CBA-A8C124805F44}"/>
          </ac:picMkLst>
        </pc:picChg>
        <pc:picChg chg="add">
          <ac:chgData name="O'Toole, Paddy" userId="S::potoole@ic.ac.uk::b66ecc98-eaf1-4150-835f-9fb8412d8417" providerId="AD" clId="Web-{1EC438C0-645F-BF06-9A61-CD846E40353A}" dt="2022-03-02T06:15:51.636" v="164"/>
          <ac:picMkLst>
            <pc:docMk/>
            <pc:sldMk cId="2663360111" sldId="286"/>
            <ac:picMk id="3" creationId="{23AFFEAA-BEB0-4356-84EB-DBA89D013B0C}"/>
          </ac:picMkLst>
        </pc:picChg>
        <pc:picChg chg="del">
          <ac:chgData name="O'Toole, Paddy" userId="S::potoole@ic.ac.uk::b66ecc98-eaf1-4150-835f-9fb8412d8417" providerId="AD" clId="Web-{1EC438C0-645F-BF06-9A61-CD846E40353A}" dt="2022-03-02T06:15:47.073" v="162"/>
          <ac:picMkLst>
            <pc:docMk/>
            <pc:sldMk cId="2663360111" sldId="286"/>
            <ac:picMk id="4" creationId="{98FAC7A1-BF40-4990-8C0B-6DA4CBAC9406}"/>
          </ac:picMkLst>
        </pc:picChg>
      </pc:sldChg>
      <pc:sldChg chg="addSp delSp modSp new mod modClrScheme chgLayout modNotes">
        <pc:chgData name="O'Toole, Paddy" userId="S::potoole@ic.ac.uk::b66ecc98-eaf1-4150-835f-9fb8412d8417" providerId="AD" clId="Web-{1EC438C0-645F-BF06-9A61-CD846E40353A}" dt="2022-03-02T06:17:44.185" v="184"/>
        <pc:sldMkLst>
          <pc:docMk/>
          <pc:sldMk cId="453596338" sldId="287"/>
        </pc:sldMkLst>
        <pc:spChg chg="mod">
          <ac:chgData name="O'Toole, Paddy" userId="S::potoole@ic.ac.uk::b66ecc98-eaf1-4150-835f-9fb8412d8417" providerId="AD" clId="Web-{1EC438C0-645F-BF06-9A61-CD846E40353A}" dt="2022-03-02T06:17:01.840" v="182"/>
          <ac:spMkLst>
            <pc:docMk/>
            <pc:sldMk cId="453596338" sldId="287"/>
            <ac:spMk id="2" creationId="{FB8C593D-EDA4-4560-B319-BA011992BC31}"/>
          </ac:spMkLst>
        </pc:spChg>
        <pc:spChg chg="del">
          <ac:chgData name="O'Toole, Paddy" userId="S::potoole@ic.ac.uk::b66ecc98-eaf1-4150-835f-9fb8412d8417" providerId="AD" clId="Web-{1EC438C0-645F-BF06-9A61-CD846E40353A}" dt="2022-03-02T06:16:53.543" v="179"/>
          <ac:spMkLst>
            <pc:docMk/>
            <pc:sldMk cId="453596338" sldId="287"/>
            <ac:spMk id="3" creationId="{290C08DC-3FFD-43AC-9875-7B1900FBB453}"/>
          </ac:spMkLst>
        </pc:spChg>
        <pc:spChg chg="add mod">
          <ac:chgData name="O'Toole, Paddy" userId="S::potoole@ic.ac.uk::b66ecc98-eaf1-4150-835f-9fb8412d8417" providerId="AD" clId="Web-{1EC438C0-645F-BF06-9A61-CD846E40353A}" dt="2022-03-02T06:17:01.840" v="182"/>
          <ac:spMkLst>
            <pc:docMk/>
            <pc:sldMk cId="453596338" sldId="287"/>
            <ac:spMk id="5" creationId="{5A70187B-80B0-439E-95B7-C52E88F65F95}"/>
          </ac:spMkLst>
        </pc:spChg>
        <pc:picChg chg="add mod">
          <ac:chgData name="O'Toole, Paddy" userId="S::potoole@ic.ac.uk::b66ecc98-eaf1-4150-835f-9fb8412d8417" providerId="AD" clId="Web-{1EC438C0-645F-BF06-9A61-CD846E40353A}" dt="2022-03-02T06:17:01.840" v="182"/>
          <ac:picMkLst>
            <pc:docMk/>
            <pc:sldMk cId="453596338" sldId="287"/>
            <ac:picMk id="7" creationId="{95EC7C4B-D879-4EDA-AC4E-FEE59B0D9FC2}"/>
          </ac:picMkLst>
        </pc:picChg>
      </pc:sldChg>
      <pc:sldChg chg="new del">
        <pc:chgData name="O'Toole, Paddy" userId="S::potoole@ic.ac.uk::b66ecc98-eaf1-4150-835f-9fb8412d8417" providerId="AD" clId="Web-{1EC438C0-645F-BF06-9A61-CD846E40353A}" dt="2022-03-02T06:16:25.808" v="170"/>
        <pc:sldMkLst>
          <pc:docMk/>
          <pc:sldMk cId="1056771237" sldId="287"/>
        </pc:sldMkLst>
      </pc:sldChg>
      <pc:sldChg chg="modSp new modNotes">
        <pc:chgData name="O'Toole, Paddy" userId="S::potoole@ic.ac.uk::b66ecc98-eaf1-4150-835f-9fb8412d8417" providerId="AD" clId="Web-{1EC438C0-645F-BF06-9A61-CD846E40353A}" dt="2022-03-02T06:18:28.624" v="203" actId="20577"/>
        <pc:sldMkLst>
          <pc:docMk/>
          <pc:sldMk cId="3929730975" sldId="288"/>
        </pc:sldMkLst>
        <pc:spChg chg="mod">
          <ac:chgData name="O'Toole, Paddy" userId="S::potoole@ic.ac.uk::b66ecc98-eaf1-4150-835f-9fb8412d8417" providerId="AD" clId="Web-{1EC438C0-645F-BF06-9A61-CD846E40353A}" dt="2022-03-02T06:18:28.624" v="203" actId="20577"/>
          <ac:spMkLst>
            <pc:docMk/>
            <pc:sldMk cId="3929730975" sldId="288"/>
            <ac:spMk id="2" creationId="{91A0243F-EEA1-43FE-9297-85F5B7A156C7}"/>
          </ac:spMkLst>
        </pc:spChg>
      </pc:sldChg>
      <pc:sldChg chg="addSp delSp modSp add mod replId modClrScheme chgLayout modNotes">
        <pc:chgData name="O'Toole, Paddy" userId="S::potoole@ic.ac.uk::b66ecc98-eaf1-4150-835f-9fb8412d8417" providerId="AD" clId="Web-{1EC438C0-645F-BF06-9A61-CD846E40353A}" dt="2022-03-02T06:19:32.782" v="217"/>
        <pc:sldMkLst>
          <pc:docMk/>
          <pc:sldMk cId="1353650133" sldId="289"/>
        </pc:sldMkLst>
        <pc:spChg chg="add del mod">
          <ac:chgData name="O'Toole, Paddy" userId="S::potoole@ic.ac.uk::b66ecc98-eaf1-4150-835f-9fb8412d8417" providerId="AD" clId="Web-{1EC438C0-645F-BF06-9A61-CD846E40353A}" dt="2022-03-02T06:19:16.953" v="209"/>
          <ac:spMkLst>
            <pc:docMk/>
            <pc:sldMk cId="1353650133" sldId="289"/>
            <ac:spMk id="3" creationId="{0BB963B7-4BC5-473E-AA63-C55F953B61BB}"/>
          </ac:spMkLst>
        </pc:spChg>
        <pc:spChg chg="add mod">
          <ac:chgData name="O'Toole, Paddy" userId="S::potoole@ic.ac.uk::b66ecc98-eaf1-4150-835f-9fb8412d8417" providerId="AD" clId="Web-{1EC438C0-645F-BF06-9A61-CD846E40353A}" dt="2022-03-02T06:19:23.172" v="211"/>
          <ac:spMkLst>
            <pc:docMk/>
            <pc:sldMk cId="1353650133" sldId="289"/>
            <ac:spMk id="4" creationId="{ADDCE254-007D-49B4-9AE6-17D8DA5A225E}"/>
          </ac:spMkLst>
        </pc:spChg>
        <pc:spChg chg="mod">
          <ac:chgData name="O'Toole, Paddy" userId="S::potoole@ic.ac.uk::b66ecc98-eaf1-4150-835f-9fb8412d8417" providerId="AD" clId="Web-{1EC438C0-645F-BF06-9A61-CD846E40353A}" dt="2022-03-02T06:19:23.172" v="211"/>
          <ac:spMkLst>
            <pc:docMk/>
            <pc:sldMk cId="1353650133" sldId="289"/>
            <ac:spMk id="5" creationId="{DF8DEF05-04E0-4685-AC2E-7A949FE61155}"/>
          </ac:spMkLst>
        </pc:spChg>
        <pc:spChg chg="del">
          <ac:chgData name="O'Toole, Paddy" userId="S::potoole@ic.ac.uk::b66ecc98-eaf1-4150-835f-9fb8412d8417" providerId="AD" clId="Web-{1EC438C0-645F-BF06-9A61-CD846E40353A}" dt="2022-03-02T06:19:14.656" v="207"/>
          <ac:spMkLst>
            <pc:docMk/>
            <pc:sldMk cId="1353650133" sldId="289"/>
            <ac:spMk id="6" creationId="{15C9A809-EE1B-4AB8-B913-4221E6029BC4}"/>
          </ac:spMkLst>
        </pc:spChg>
        <pc:picChg chg="add mod">
          <ac:chgData name="O'Toole, Paddy" userId="S::potoole@ic.ac.uk::b66ecc98-eaf1-4150-835f-9fb8412d8417" providerId="AD" clId="Web-{1EC438C0-645F-BF06-9A61-CD846E40353A}" dt="2022-03-02T06:19:23.172" v="211"/>
          <ac:picMkLst>
            <pc:docMk/>
            <pc:sldMk cId="1353650133" sldId="289"/>
            <ac:picMk id="9" creationId="{F70EB440-4BFF-4A47-933D-5B38E9CADD12}"/>
          </ac:picMkLst>
        </pc:picChg>
      </pc:sldChg>
      <pc:sldChg chg="delSp modSp new modNotes">
        <pc:chgData name="O'Toole, Paddy" userId="S::potoole@ic.ac.uk::b66ecc98-eaf1-4150-835f-9fb8412d8417" providerId="AD" clId="Web-{1EC438C0-645F-BF06-9A61-CD846E40353A}" dt="2022-03-02T06:33:13.903" v="364" actId="20577"/>
        <pc:sldMkLst>
          <pc:docMk/>
          <pc:sldMk cId="1416168119" sldId="290"/>
        </pc:sldMkLst>
        <pc:spChg chg="mod">
          <ac:chgData name="O'Toole, Paddy" userId="S::potoole@ic.ac.uk::b66ecc98-eaf1-4150-835f-9fb8412d8417" providerId="AD" clId="Web-{1EC438C0-645F-BF06-9A61-CD846E40353A}" dt="2022-03-02T06:20:09.970" v="232" actId="20577"/>
          <ac:spMkLst>
            <pc:docMk/>
            <pc:sldMk cId="1416168119" sldId="290"/>
            <ac:spMk id="2" creationId="{FA7BEAF5-7D03-43F0-B20E-1D99587A8C95}"/>
          </ac:spMkLst>
        </pc:spChg>
        <pc:spChg chg="mod">
          <ac:chgData name="O'Toole, Paddy" userId="S::potoole@ic.ac.uk::b66ecc98-eaf1-4150-835f-9fb8412d8417" providerId="AD" clId="Web-{1EC438C0-645F-BF06-9A61-CD846E40353A}" dt="2022-03-02T06:33:13.903" v="364" actId="20577"/>
          <ac:spMkLst>
            <pc:docMk/>
            <pc:sldMk cId="1416168119" sldId="290"/>
            <ac:spMk id="3" creationId="{AED0A017-980A-454C-8670-6FD803B786F3}"/>
          </ac:spMkLst>
        </pc:spChg>
        <pc:spChg chg="del mod">
          <ac:chgData name="O'Toole, Paddy" userId="S::potoole@ic.ac.uk::b66ecc98-eaf1-4150-835f-9fb8412d8417" providerId="AD" clId="Web-{1EC438C0-645F-BF06-9A61-CD846E40353A}" dt="2022-03-02T06:20:46.629" v="271"/>
          <ac:spMkLst>
            <pc:docMk/>
            <pc:sldMk cId="1416168119" sldId="290"/>
            <ac:spMk id="4" creationId="{F09EDD90-074C-46F8-ADC7-801C1E4186F5}"/>
          </ac:spMkLst>
        </pc:spChg>
      </pc:sldChg>
      <pc:sldChg chg="modSp new add del">
        <pc:chgData name="O'Toole, Paddy" userId="S::potoole@ic.ac.uk::b66ecc98-eaf1-4150-835f-9fb8412d8417" providerId="AD" clId="Web-{1EC438C0-645F-BF06-9A61-CD846E40353A}" dt="2022-03-02T06:19:55.017" v="225"/>
        <pc:sldMkLst>
          <pc:docMk/>
          <pc:sldMk cId="3493338231" sldId="290"/>
        </pc:sldMkLst>
        <pc:spChg chg="mod">
          <ac:chgData name="O'Toole, Paddy" userId="S::potoole@ic.ac.uk::b66ecc98-eaf1-4150-835f-9fb8412d8417" providerId="AD" clId="Web-{1EC438C0-645F-BF06-9A61-CD846E40353A}" dt="2022-03-02T06:19:52.642" v="224" actId="20577"/>
          <ac:spMkLst>
            <pc:docMk/>
            <pc:sldMk cId="3493338231" sldId="290"/>
            <ac:spMk id="2" creationId="{BBF350A9-2526-4797-8420-5ED13B40FCA9}"/>
          </ac:spMkLst>
        </pc:spChg>
      </pc:sldChg>
      <pc:sldChg chg="delSp modSp new">
        <pc:chgData name="O'Toole, Paddy" userId="S::potoole@ic.ac.uk::b66ecc98-eaf1-4150-835f-9fb8412d8417" providerId="AD" clId="Web-{1EC438C0-645F-BF06-9A61-CD846E40353A}" dt="2022-03-02T06:34:12.795" v="374" actId="14100"/>
        <pc:sldMkLst>
          <pc:docMk/>
          <pc:sldMk cId="928244398" sldId="291"/>
        </pc:sldMkLst>
        <pc:spChg chg="mod">
          <ac:chgData name="O'Toole, Paddy" userId="S::potoole@ic.ac.uk::b66ecc98-eaf1-4150-835f-9fb8412d8417" providerId="AD" clId="Web-{1EC438C0-645F-BF06-9A61-CD846E40353A}" dt="2022-03-02T06:34:07.373" v="372" actId="20577"/>
          <ac:spMkLst>
            <pc:docMk/>
            <pc:sldMk cId="928244398" sldId="291"/>
            <ac:spMk id="2" creationId="{BCF90A94-448E-4E6F-B300-EDC8EF4E2C68}"/>
          </ac:spMkLst>
        </pc:spChg>
        <pc:spChg chg="mod">
          <ac:chgData name="O'Toole, Paddy" userId="S::potoole@ic.ac.uk::b66ecc98-eaf1-4150-835f-9fb8412d8417" providerId="AD" clId="Web-{1EC438C0-645F-BF06-9A61-CD846E40353A}" dt="2022-03-02T06:34:12.795" v="374" actId="14100"/>
          <ac:spMkLst>
            <pc:docMk/>
            <pc:sldMk cId="928244398" sldId="291"/>
            <ac:spMk id="3" creationId="{8E56FC25-823B-4F2C-B698-74D5DA228096}"/>
          </ac:spMkLst>
        </pc:spChg>
        <pc:spChg chg="del">
          <ac:chgData name="O'Toole, Paddy" userId="S::potoole@ic.ac.uk::b66ecc98-eaf1-4150-835f-9fb8412d8417" providerId="AD" clId="Web-{1EC438C0-645F-BF06-9A61-CD846E40353A}" dt="2022-03-02T06:34:10.217" v="373"/>
          <ac:spMkLst>
            <pc:docMk/>
            <pc:sldMk cId="928244398" sldId="291"/>
            <ac:spMk id="4" creationId="{484E4820-5A8A-4904-80A2-F6AE14BF4EC2}"/>
          </ac:spMkLst>
        </pc:spChg>
      </pc:sldChg>
      <pc:sldMasterChg chg="add addSldLayout">
        <pc:chgData name="O'Toole, Paddy" userId="S::potoole@ic.ac.uk::b66ecc98-eaf1-4150-835f-9fb8412d8417" providerId="AD" clId="Web-{1EC438C0-645F-BF06-9A61-CD846E40353A}" dt="2022-03-02T05:49:38.807" v="21"/>
        <pc:sldMasterMkLst>
          <pc:docMk/>
          <pc:sldMasterMk cId="1010066459" sldId="2147483648"/>
        </pc:sldMasterMkLst>
        <pc:sldLayoutChg chg="add">
          <pc:chgData name="O'Toole, Paddy" userId="S::potoole@ic.ac.uk::b66ecc98-eaf1-4150-835f-9fb8412d8417" providerId="AD" clId="Web-{1EC438C0-645F-BF06-9A61-CD846E40353A}" dt="2022-03-02T05:49:38.807" v="21"/>
          <pc:sldLayoutMkLst>
            <pc:docMk/>
            <pc:sldMasterMk cId="1010066459" sldId="2147483648"/>
            <pc:sldLayoutMk cId="930701059" sldId="2147483649"/>
          </pc:sldLayoutMkLst>
        </pc:sldLayoutChg>
        <pc:sldLayoutChg chg="add">
          <pc:chgData name="O'Toole, Paddy" userId="S::potoole@ic.ac.uk::b66ecc98-eaf1-4150-835f-9fb8412d8417" providerId="AD" clId="Web-{1EC438C0-645F-BF06-9A61-CD846E40353A}" dt="2022-03-02T05:49:38.807" v="21"/>
          <pc:sldLayoutMkLst>
            <pc:docMk/>
            <pc:sldMasterMk cId="1010066459" sldId="2147483648"/>
            <pc:sldLayoutMk cId="892830671" sldId="2147483650"/>
          </pc:sldLayoutMkLst>
        </pc:sldLayoutChg>
        <pc:sldLayoutChg chg="add">
          <pc:chgData name="O'Toole, Paddy" userId="S::potoole@ic.ac.uk::b66ecc98-eaf1-4150-835f-9fb8412d8417" providerId="AD" clId="Web-{1EC438C0-645F-BF06-9A61-CD846E40353A}" dt="2022-03-02T05:49:38.807" v="21"/>
          <pc:sldLayoutMkLst>
            <pc:docMk/>
            <pc:sldMasterMk cId="1010066459" sldId="2147483648"/>
            <pc:sldLayoutMk cId="3441290005" sldId="2147483651"/>
          </pc:sldLayoutMkLst>
        </pc:sldLayoutChg>
        <pc:sldLayoutChg chg="add">
          <pc:chgData name="O'Toole, Paddy" userId="S::potoole@ic.ac.uk::b66ecc98-eaf1-4150-835f-9fb8412d8417" providerId="AD" clId="Web-{1EC438C0-645F-BF06-9A61-CD846E40353A}" dt="2022-03-02T05:49:38.807" v="21"/>
          <pc:sldLayoutMkLst>
            <pc:docMk/>
            <pc:sldMasterMk cId="1010066459" sldId="2147483648"/>
            <pc:sldLayoutMk cId="1993558713" sldId="2147483652"/>
          </pc:sldLayoutMkLst>
        </pc:sldLayoutChg>
        <pc:sldLayoutChg chg="add">
          <pc:chgData name="O'Toole, Paddy" userId="S::potoole@ic.ac.uk::b66ecc98-eaf1-4150-835f-9fb8412d8417" providerId="AD" clId="Web-{1EC438C0-645F-BF06-9A61-CD846E40353A}" dt="2022-03-02T05:49:38.807" v="21"/>
          <pc:sldLayoutMkLst>
            <pc:docMk/>
            <pc:sldMasterMk cId="1010066459" sldId="2147483648"/>
            <pc:sldLayoutMk cId="4018587119" sldId="2147483653"/>
          </pc:sldLayoutMkLst>
        </pc:sldLayoutChg>
        <pc:sldLayoutChg chg="add">
          <pc:chgData name="O'Toole, Paddy" userId="S::potoole@ic.ac.uk::b66ecc98-eaf1-4150-835f-9fb8412d8417" providerId="AD" clId="Web-{1EC438C0-645F-BF06-9A61-CD846E40353A}" dt="2022-03-02T05:49:38.807" v="21"/>
          <pc:sldLayoutMkLst>
            <pc:docMk/>
            <pc:sldMasterMk cId="1010066459" sldId="2147483648"/>
            <pc:sldLayoutMk cId="344653367" sldId="2147483654"/>
          </pc:sldLayoutMkLst>
        </pc:sldLayoutChg>
        <pc:sldLayoutChg chg="add">
          <pc:chgData name="O'Toole, Paddy" userId="S::potoole@ic.ac.uk::b66ecc98-eaf1-4150-835f-9fb8412d8417" providerId="AD" clId="Web-{1EC438C0-645F-BF06-9A61-CD846E40353A}" dt="2022-03-02T05:49:38.807" v="21"/>
          <pc:sldLayoutMkLst>
            <pc:docMk/>
            <pc:sldMasterMk cId="1010066459" sldId="2147483648"/>
            <pc:sldLayoutMk cId="3552901382" sldId="2147483655"/>
          </pc:sldLayoutMkLst>
        </pc:sldLayoutChg>
        <pc:sldLayoutChg chg="add">
          <pc:chgData name="O'Toole, Paddy" userId="S::potoole@ic.ac.uk::b66ecc98-eaf1-4150-835f-9fb8412d8417" providerId="AD" clId="Web-{1EC438C0-645F-BF06-9A61-CD846E40353A}" dt="2022-03-02T05:49:38.807" v="21"/>
          <pc:sldLayoutMkLst>
            <pc:docMk/>
            <pc:sldMasterMk cId="1010066459" sldId="2147483648"/>
            <pc:sldLayoutMk cId="3129840250" sldId="2147483656"/>
          </pc:sldLayoutMkLst>
        </pc:sldLayoutChg>
        <pc:sldLayoutChg chg="add">
          <pc:chgData name="O'Toole, Paddy" userId="S::potoole@ic.ac.uk::b66ecc98-eaf1-4150-835f-9fb8412d8417" providerId="AD" clId="Web-{1EC438C0-645F-BF06-9A61-CD846E40353A}" dt="2022-03-02T05:49:38.807" v="21"/>
          <pc:sldLayoutMkLst>
            <pc:docMk/>
            <pc:sldMasterMk cId="1010066459" sldId="2147483648"/>
            <pc:sldLayoutMk cId="3932832269" sldId="2147483657"/>
          </pc:sldLayoutMkLst>
        </pc:sldLayoutChg>
        <pc:sldLayoutChg chg="add">
          <pc:chgData name="O'Toole, Paddy" userId="S::potoole@ic.ac.uk::b66ecc98-eaf1-4150-835f-9fb8412d8417" providerId="AD" clId="Web-{1EC438C0-645F-BF06-9A61-CD846E40353A}" dt="2022-03-02T05:49:38.807" v="21"/>
          <pc:sldLayoutMkLst>
            <pc:docMk/>
            <pc:sldMasterMk cId="1010066459" sldId="2147483648"/>
            <pc:sldLayoutMk cId="2446253248" sldId="2147483658"/>
          </pc:sldLayoutMkLst>
        </pc:sldLayoutChg>
        <pc:sldLayoutChg chg="add">
          <pc:chgData name="O'Toole, Paddy" userId="S::potoole@ic.ac.uk::b66ecc98-eaf1-4150-835f-9fb8412d8417" providerId="AD" clId="Web-{1EC438C0-645F-BF06-9A61-CD846E40353A}" dt="2022-03-02T05:49:38.807" v="21"/>
          <pc:sldLayoutMkLst>
            <pc:docMk/>
            <pc:sldMasterMk cId="1010066459" sldId="2147483648"/>
            <pc:sldLayoutMk cId="3211619781" sldId="2147483659"/>
          </pc:sldLayoutMkLst>
        </pc:sldLayoutChg>
      </pc:sldMasterChg>
      <pc:sldMasterChg chg="replId modSldLayout">
        <pc:chgData name="O'Toole, Paddy" userId="S::potoole@ic.ac.uk::b66ecc98-eaf1-4150-835f-9fb8412d8417" providerId="AD" clId="Web-{1EC438C0-645F-BF06-9A61-CD846E40353A}" dt="2022-03-02T05:49:38.807" v="21"/>
        <pc:sldMasterMkLst>
          <pc:docMk/>
          <pc:sldMasterMk cId="3383145379" sldId="2147483660"/>
        </pc:sldMasterMkLst>
        <pc:sldLayoutChg chg="replId">
          <pc:chgData name="O'Toole, Paddy" userId="S::potoole@ic.ac.uk::b66ecc98-eaf1-4150-835f-9fb8412d8417" providerId="AD" clId="Web-{1EC438C0-645F-BF06-9A61-CD846E40353A}" dt="2022-03-02T05:49:38.807" v="21"/>
          <pc:sldLayoutMkLst>
            <pc:docMk/>
            <pc:sldMasterMk cId="3383145379" sldId="2147483660"/>
            <pc:sldLayoutMk cId="1718278448" sldId="2147483661"/>
          </pc:sldLayoutMkLst>
        </pc:sldLayoutChg>
        <pc:sldLayoutChg chg="replId">
          <pc:chgData name="O'Toole, Paddy" userId="S::potoole@ic.ac.uk::b66ecc98-eaf1-4150-835f-9fb8412d8417" providerId="AD" clId="Web-{1EC438C0-645F-BF06-9A61-CD846E40353A}" dt="2022-03-02T05:49:38.807" v="21"/>
          <pc:sldLayoutMkLst>
            <pc:docMk/>
            <pc:sldMasterMk cId="3383145379" sldId="2147483660"/>
            <pc:sldLayoutMk cId="4135192809" sldId="2147483662"/>
          </pc:sldLayoutMkLst>
        </pc:sldLayoutChg>
        <pc:sldLayoutChg chg="replId">
          <pc:chgData name="O'Toole, Paddy" userId="S::potoole@ic.ac.uk::b66ecc98-eaf1-4150-835f-9fb8412d8417" providerId="AD" clId="Web-{1EC438C0-645F-BF06-9A61-CD846E40353A}" dt="2022-03-02T05:49:38.807" v="21"/>
          <pc:sldLayoutMkLst>
            <pc:docMk/>
            <pc:sldMasterMk cId="3383145379" sldId="2147483660"/>
            <pc:sldLayoutMk cId="2221250204" sldId="2147483663"/>
          </pc:sldLayoutMkLst>
        </pc:sldLayoutChg>
        <pc:sldLayoutChg chg="replId">
          <pc:chgData name="O'Toole, Paddy" userId="S::potoole@ic.ac.uk::b66ecc98-eaf1-4150-835f-9fb8412d8417" providerId="AD" clId="Web-{1EC438C0-645F-BF06-9A61-CD846E40353A}" dt="2022-03-02T05:49:38.807" v="21"/>
          <pc:sldLayoutMkLst>
            <pc:docMk/>
            <pc:sldMasterMk cId="3383145379" sldId="2147483660"/>
            <pc:sldLayoutMk cId="236709078" sldId="2147483664"/>
          </pc:sldLayoutMkLst>
        </pc:sldLayoutChg>
        <pc:sldLayoutChg chg="replId">
          <pc:chgData name="O'Toole, Paddy" userId="S::potoole@ic.ac.uk::b66ecc98-eaf1-4150-835f-9fb8412d8417" providerId="AD" clId="Web-{1EC438C0-645F-BF06-9A61-CD846E40353A}" dt="2022-03-02T05:49:38.807" v="21"/>
          <pc:sldLayoutMkLst>
            <pc:docMk/>
            <pc:sldMasterMk cId="3383145379" sldId="2147483660"/>
            <pc:sldLayoutMk cId="2743171527" sldId="2147483665"/>
          </pc:sldLayoutMkLst>
        </pc:sldLayoutChg>
        <pc:sldLayoutChg chg="replId">
          <pc:chgData name="O'Toole, Paddy" userId="S::potoole@ic.ac.uk::b66ecc98-eaf1-4150-835f-9fb8412d8417" providerId="AD" clId="Web-{1EC438C0-645F-BF06-9A61-CD846E40353A}" dt="2022-03-02T05:49:38.807" v="21"/>
          <pc:sldLayoutMkLst>
            <pc:docMk/>
            <pc:sldMasterMk cId="3383145379" sldId="2147483660"/>
            <pc:sldLayoutMk cId="1349968191" sldId="2147483666"/>
          </pc:sldLayoutMkLst>
        </pc:sldLayoutChg>
        <pc:sldLayoutChg chg="replId">
          <pc:chgData name="O'Toole, Paddy" userId="S::potoole@ic.ac.uk::b66ecc98-eaf1-4150-835f-9fb8412d8417" providerId="AD" clId="Web-{1EC438C0-645F-BF06-9A61-CD846E40353A}" dt="2022-03-02T05:49:38.807" v="21"/>
          <pc:sldLayoutMkLst>
            <pc:docMk/>
            <pc:sldMasterMk cId="3383145379" sldId="2147483660"/>
            <pc:sldLayoutMk cId="1315234510" sldId="2147483667"/>
          </pc:sldLayoutMkLst>
        </pc:sldLayoutChg>
        <pc:sldLayoutChg chg="replId">
          <pc:chgData name="O'Toole, Paddy" userId="S::potoole@ic.ac.uk::b66ecc98-eaf1-4150-835f-9fb8412d8417" providerId="AD" clId="Web-{1EC438C0-645F-BF06-9A61-CD846E40353A}" dt="2022-03-02T05:49:38.807" v="21"/>
          <pc:sldLayoutMkLst>
            <pc:docMk/>
            <pc:sldMasterMk cId="3383145379" sldId="2147483660"/>
            <pc:sldLayoutMk cId="2343575147" sldId="2147483668"/>
          </pc:sldLayoutMkLst>
        </pc:sldLayoutChg>
        <pc:sldLayoutChg chg="replId">
          <pc:chgData name="O'Toole, Paddy" userId="S::potoole@ic.ac.uk::b66ecc98-eaf1-4150-835f-9fb8412d8417" providerId="AD" clId="Web-{1EC438C0-645F-BF06-9A61-CD846E40353A}" dt="2022-03-02T05:49:38.807" v="21"/>
          <pc:sldLayoutMkLst>
            <pc:docMk/>
            <pc:sldMasterMk cId="3383145379" sldId="2147483660"/>
            <pc:sldLayoutMk cId="718080666" sldId="2147483669"/>
          </pc:sldLayoutMkLst>
        </pc:sldLayoutChg>
        <pc:sldLayoutChg chg="replId">
          <pc:chgData name="O'Toole, Paddy" userId="S::potoole@ic.ac.uk::b66ecc98-eaf1-4150-835f-9fb8412d8417" providerId="AD" clId="Web-{1EC438C0-645F-BF06-9A61-CD846E40353A}" dt="2022-03-02T05:49:38.807" v="21"/>
          <pc:sldLayoutMkLst>
            <pc:docMk/>
            <pc:sldMasterMk cId="3383145379" sldId="2147483660"/>
            <pc:sldLayoutMk cId="123785127" sldId="2147483670"/>
          </pc:sldLayoutMkLst>
        </pc:sldLayoutChg>
        <pc:sldLayoutChg chg="replId">
          <pc:chgData name="O'Toole, Paddy" userId="S::potoole@ic.ac.uk::b66ecc98-eaf1-4150-835f-9fb8412d8417" providerId="AD" clId="Web-{1EC438C0-645F-BF06-9A61-CD846E40353A}" dt="2022-03-02T05:49:38.807" v="21"/>
          <pc:sldLayoutMkLst>
            <pc:docMk/>
            <pc:sldMasterMk cId="3383145379" sldId="2147483660"/>
            <pc:sldLayoutMk cId="454890119" sldId="214748367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DB64F5-07AF-43F0-BA01-7286B01AA893}" type="datetimeFigureOut">
              <a:rPr lang="en-GB" smtClean="0"/>
              <a:t>02/03/2022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2F422D-A542-42C5-988E-A48DE17F8087}" type="slidenum">
              <a:rPr lang="en-GB" smtClean="0"/>
              <a:t>‹#›</a:t>
            </a:fld>
            <a:endParaRPr lang="en-GB"/>
          </a:p>
        </p:txBody>
      </p:sp>
    </p:spTree>
    <p:extLst>
      <p:ext uri="{BB962C8B-B14F-4D97-AF65-F5344CB8AC3E}">
        <p14:creationId xmlns:p14="http://schemas.microsoft.com/office/powerpoint/2010/main" val="1138906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cs typeface="Calibri"/>
            </a:endParaRPr>
          </a:p>
        </p:txBody>
      </p:sp>
      <p:sp>
        <p:nvSpPr>
          <p:cNvPr id="4" name="Slide Number Placeholder 3"/>
          <p:cNvSpPr>
            <a:spLocks noGrp="1"/>
          </p:cNvSpPr>
          <p:nvPr>
            <p:ph type="sldNum" sz="quarter" idx="5"/>
          </p:nvPr>
        </p:nvSpPr>
        <p:spPr/>
        <p:txBody>
          <a:bodyPr/>
          <a:lstStyle/>
          <a:p>
            <a:fld id="{0995AAC0-1CC1-EB49-834D-EE4504773D37}" type="slidenum">
              <a:rPr lang="en-US" smtClean="0"/>
              <a:t>1</a:t>
            </a:fld>
            <a:endParaRPr lang="en-US"/>
          </a:p>
        </p:txBody>
      </p:sp>
    </p:spTree>
    <p:extLst>
      <p:ext uri="{BB962C8B-B14F-4D97-AF65-F5344CB8AC3E}">
        <p14:creationId xmlns:p14="http://schemas.microsoft.com/office/powerpoint/2010/main" val="2411092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Last survey for RWA was in 2019</a:t>
            </a:r>
          </a:p>
        </p:txBody>
      </p:sp>
      <p:sp>
        <p:nvSpPr>
          <p:cNvPr id="4" name="Slide Number Placeholder 3"/>
          <p:cNvSpPr>
            <a:spLocks noGrp="1"/>
          </p:cNvSpPr>
          <p:nvPr>
            <p:ph type="sldNum" sz="quarter" idx="5"/>
          </p:nvPr>
        </p:nvSpPr>
        <p:spPr/>
        <p:txBody>
          <a:bodyPr/>
          <a:lstStyle/>
          <a:p>
            <a:fld id="{112F422D-A542-42C5-988E-A48DE17F8087}" type="slidenum">
              <a:rPr lang="en-GB" smtClean="0"/>
              <a:t>10</a:t>
            </a:fld>
            <a:endParaRPr lang="en-GB"/>
          </a:p>
        </p:txBody>
      </p:sp>
    </p:spTree>
    <p:extLst>
      <p:ext uri="{BB962C8B-B14F-4D97-AF65-F5344CB8AC3E}">
        <p14:creationId xmlns:p14="http://schemas.microsoft.com/office/powerpoint/2010/main" val="1415320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Last survey for RWA was in 2019</a:t>
            </a:r>
          </a:p>
        </p:txBody>
      </p:sp>
      <p:sp>
        <p:nvSpPr>
          <p:cNvPr id="4" name="Slide Number Placeholder 3"/>
          <p:cNvSpPr>
            <a:spLocks noGrp="1"/>
          </p:cNvSpPr>
          <p:nvPr>
            <p:ph type="sldNum" sz="quarter" idx="5"/>
          </p:nvPr>
        </p:nvSpPr>
        <p:spPr/>
        <p:txBody>
          <a:bodyPr/>
          <a:lstStyle/>
          <a:p>
            <a:fld id="{112F422D-A542-42C5-988E-A48DE17F8087}" type="slidenum">
              <a:rPr lang="en-GB" smtClean="0"/>
              <a:t>11</a:t>
            </a:fld>
            <a:endParaRPr lang="en-GB"/>
          </a:p>
        </p:txBody>
      </p:sp>
    </p:spTree>
    <p:extLst>
      <p:ext uri="{BB962C8B-B14F-4D97-AF65-F5344CB8AC3E}">
        <p14:creationId xmlns:p14="http://schemas.microsoft.com/office/powerpoint/2010/main" val="694823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Last survey for ZMB also 2017</a:t>
            </a:r>
          </a:p>
          <a:p>
            <a:r>
              <a:rPr lang="en-US">
                <a:cs typeface="Calibri"/>
              </a:rPr>
              <a:t>Also note how some regions have &gt; 100% circumcision, </a:t>
            </a:r>
            <a:r>
              <a:rPr lang="en-US"/>
              <a:t>could be that our population for the </a:t>
            </a:r>
            <a:endParaRPr lang="en-US">
              <a:cs typeface="Calibri"/>
            </a:endParaRPr>
          </a:p>
          <a:p>
            <a:r>
              <a:rPr lang="en-US"/>
              <a:t>region is wrong, but more likely that people are travelling from other regions to here for </a:t>
            </a:r>
            <a:endParaRPr lang="en-US">
              <a:cs typeface="Calibri"/>
            </a:endParaRPr>
          </a:p>
          <a:p>
            <a:r>
              <a:rPr lang="en-US"/>
              <a:t>circumcision, and/or the VMMC data has been misreported</a:t>
            </a:r>
            <a:endParaRPr lang="en-US">
              <a:cs typeface="Calibri"/>
            </a:endParaRPr>
          </a:p>
        </p:txBody>
      </p:sp>
      <p:sp>
        <p:nvSpPr>
          <p:cNvPr id="4" name="Slide Number Placeholder 3"/>
          <p:cNvSpPr>
            <a:spLocks noGrp="1"/>
          </p:cNvSpPr>
          <p:nvPr>
            <p:ph type="sldNum" sz="quarter" idx="5"/>
          </p:nvPr>
        </p:nvSpPr>
        <p:spPr/>
        <p:txBody>
          <a:bodyPr/>
          <a:lstStyle/>
          <a:p>
            <a:fld id="{112F422D-A542-42C5-988E-A48DE17F8087}" type="slidenum">
              <a:rPr lang="en-GB" smtClean="0"/>
              <a:t>12</a:t>
            </a:fld>
            <a:endParaRPr lang="en-GB"/>
          </a:p>
        </p:txBody>
      </p:sp>
    </p:spTree>
    <p:extLst>
      <p:ext uri="{BB962C8B-B14F-4D97-AF65-F5344CB8AC3E}">
        <p14:creationId xmlns:p14="http://schemas.microsoft.com/office/powerpoint/2010/main" val="572179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Last survey for ZWE was in 2016, so it is conceivable that VMMC has ramped up as DMPPT2 suggests</a:t>
            </a:r>
          </a:p>
        </p:txBody>
      </p:sp>
      <p:sp>
        <p:nvSpPr>
          <p:cNvPr id="4" name="Slide Number Placeholder 3"/>
          <p:cNvSpPr>
            <a:spLocks noGrp="1"/>
          </p:cNvSpPr>
          <p:nvPr>
            <p:ph type="sldNum" sz="quarter" idx="5"/>
          </p:nvPr>
        </p:nvSpPr>
        <p:spPr/>
        <p:txBody>
          <a:bodyPr/>
          <a:lstStyle/>
          <a:p>
            <a:fld id="{112F422D-A542-42C5-988E-A48DE17F8087}" type="slidenum">
              <a:rPr lang="en-GB" smtClean="0"/>
              <a:t>13</a:t>
            </a:fld>
            <a:endParaRPr lang="en-GB"/>
          </a:p>
        </p:txBody>
      </p:sp>
    </p:spTree>
    <p:extLst>
      <p:ext uri="{BB962C8B-B14F-4D97-AF65-F5344CB8AC3E}">
        <p14:creationId xmlns:p14="http://schemas.microsoft.com/office/powerpoint/2010/main" val="3204573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Many regions have similar coverage in both models. However, incredibly large coverage for Chirumhanzu!</a:t>
            </a:r>
          </a:p>
        </p:txBody>
      </p:sp>
      <p:sp>
        <p:nvSpPr>
          <p:cNvPr id="4" name="Slide Number Placeholder 3"/>
          <p:cNvSpPr>
            <a:spLocks noGrp="1"/>
          </p:cNvSpPr>
          <p:nvPr>
            <p:ph type="sldNum" sz="quarter" idx="5"/>
          </p:nvPr>
        </p:nvSpPr>
        <p:spPr/>
        <p:txBody>
          <a:bodyPr/>
          <a:lstStyle/>
          <a:p>
            <a:fld id="{112F422D-A542-42C5-988E-A48DE17F8087}" type="slidenum">
              <a:rPr lang="en-GB" smtClean="0"/>
              <a:t>14</a:t>
            </a:fld>
            <a:endParaRPr lang="en-GB"/>
          </a:p>
        </p:txBody>
      </p:sp>
    </p:spTree>
    <p:extLst>
      <p:ext uri="{BB962C8B-B14F-4D97-AF65-F5344CB8AC3E}">
        <p14:creationId xmlns:p14="http://schemas.microsoft.com/office/powerpoint/2010/main" val="42687840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112F422D-A542-42C5-988E-A48DE17F8087}" type="slidenum">
              <a:rPr lang="en-GB" smtClean="0"/>
              <a:t>15</a:t>
            </a:fld>
            <a:endParaRPr lang="en-GB"/>
          </a:p>
        </p:txBody>
      </p:sp>
    </p:spTree>
    <p:extLst>
      <p:ext uri="{BB962C8B-B14F-4D97-AF65-F5344CB8AC3E}">
        <p14:creationId xmlns:p14="http://schemas.microsoft.com/office/powerpoint/2010/main" val="1932289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Model allows for the use of VMMC data as well, but hasn't been expanded to do so yet</a:t>
            </a:r>
          </a:p>
          <a:p>
            <a:endParaRPr lang="en-US">
              <a:cs typeface="Calibri"/>
            </a:endParaRPr>
          </a:p>
        </p:txBody>
      </p:sp>
      <p:sp>
        <p:nvSpPr>
          <p:cNvPr id="4" name="Slide Number Placeholder 3"/>
          <p:cNvSpPr>
            <a:spLocks noGrp="1"/>
          </p:cNvSpPr>
          <p:nvPr>
            <p:ph type="sldNum" sz="quarter" idx="5"/>
          </p:nvPr>
        </p:nvSpPr>
        <p:spPr/>
        <p:txBody>
          <a:bodyPr/>
          <a:lstStyle/>
          <a:p>
            <a:fld id="{BF86F197-7166-4F68-A3D3-62CC46B04440}" type="slidenum">
              <a:rPr lang="en-GB" smtClean="0"/>
              <a:t>2</a:t>
            </a:fld>
            <a:endParaRPr lang="en-GB"/>
          </a:p>
        </p:txBody>
      </p:sp>
    </p:spTree>
    <p:extLst>
      <p:ext uri="{BB962C8B-B14F-4D97-AF65-F5344CB8AC3E}">
        <p14:creationId xmlns:p14="http://schemas.microsoft.com/office/powerpoint/2010/main" val="1734095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Y</a:t>
            </a:r>
            <a:r>
              <a:rPr lang="en-US"/>
              <a:t>ou need to weight by population when you are aggregating as areas/age groups have an unequal distribution of population, so you multiply, aggregate, then </a:t>
            </a:r>
            <a:r>
              <a:rPr lang="en-US" err="1"/>
              <a:t>normalise</a:t>
            </a:r>
            <a:r>
              <a:rPr lang="en-US"/>
              <a:t> by dividing</a:t>
            </a:r>
            <a:endParaRPr lang="en-GB">
              <a:cs typeface="Calibri" panose="020F0502020204030204"/>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BF86F197-7166-4F68-A3D3-62CC46B04440}" type="slidenum">
              <a:rPr lang="en-GB" smtClean="0"/>
              <a:t>3</a:t>
            </a:fld>
            <a:endParaRPr lang="en-GB"/>
          </a:p>
        </p:txBody>
      </p:sp>
    </p:spTree>
    <p:extLst>
      <p:ext uri="{BB962C8B-B14F-4D97-AF65-F5344CB8AC3E}">
        <p14:creationId xmlns:p14="http://schemas.microsoft.com/office/powerpoint/2010/main" val="3983805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Split into UN subregions, asterisk denotes countries which are modelled but not aggregated for</a:t>
            </a:r>
          </a:p>
          <a:p>
            <a:r>
              <a:rPr lang="en-US">
                <a:cs typeface="Calibri"/>
              </a:rPr>
              <a:t>13/15 VMMC priority countries included (BWA and SSD missing)</a:t>
            </a:r>
          </a:p>
        </p:txBody>
      </p:sp>
      <p:sp>
        <p:nvSpPr>
          <p:cNvPr id="4" name="Slide Number Placeholder 3"/>
          <p:cNvSpPr>
            <a:spLocks noGrp="1"/>
          </p:cNvSpPr>
          <p:nvPr>
            <p:ph type="sldNum" sz="quarter" idx="5"/>
          </p:nvPr>
        </p:nvSpPr>
        <p:spPr/>
        <p:txBody>
          <a:bodyPr/>
          <a:lstStyle/>
          <a:p>
            <a:fld id="{112F422D-A542-42C5-988E-A48DE17F8087}" type="slidenum">
              <a:rPr lang="en-GB" smtClean="0"/>
              <a:t>4</a:t>
            </a:fld>
            <a:endParaRPr lang="en-GB"/>
          </a:p>
        </p:txBody>
      </p:sp>
    </p:spTree>
    <p:extLst>
      <p:ext uri="{BB962C8B-B14F-4D97-AF65-F5344CB8AC3E}">
        <p14:creationId xmlns:p14="http://schemas.microsoft.com/office/powerpoint/2010/main" val="2037743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Comments:</a:t>
            </a:r>
          </a:p>
        </p:txBody>
      </p:sp>
      <p:sp>
        <p:nvSpPr>
          <p:cNvPr id="4" name="Slide Number Placeholder 3"/>
          <p:cNvSpPr>
            <a:spLocks noGrp="1"/>
          </p:cNvSpPr>
          <p:nvPr>
            <p:ph type="sldNum" sz="quarter" idx="5"/>
          </p:nvPr>
        </p:nvSpPr>
        <p:spPr/>
        <p:txBody>
          <a:bodyPr/>
          <a:lstStyle/>
          <a:p>
            <a:fld id="{BF86F197-7166-4F68-A3D3-62CC46B04440}" type="slidenum">
              <a:rPr lang="en-GB" smtClean="0"/>
              <a:t>5</a:t>
            </a:fld>
            <a:endParaRPr lang="en-GB"/>
          </a:p>
        </p:txBody>
      </p:sp>
    </p:spTree>
    <p:extLst>
      <p:ext uri="{BB962C8B-B14F-4D97-AF65-F5344CB8AC3E}">
        <p14:creationId xmlns:p14="http://schemas.microsoft.com/office/powerpoint/2010/main" val="2200918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Comments:</a:t>
            </a:r>
          </a:p>
        </p:txBody>
      </p:sp>
      <p:sp>
        <p:nvSpPr>
          <p:cNvPr id="4" name="Slide Number Placeholder 3"/>
          <p:cNvSpPr>
            <a:spLocks noGrp="1"/>
          </p:cNvSpPr>
          <p:nvPr>
            <p:ph type="sldNum" sz="quarter" idx="5"/>
          </p:nvPr>
        </p:nvSpPr>
        <p:spPr/>
        <p:txBody>
          <a:bodyPr/>
          <a:lstStyle/>
          <a:p>
            <a:fld id="{BF86F197-7166-4F68-A3D3-62CC46B04440}" type="slidenum">
              <a:rPr lang="en-GB" smtClean="0"/>
              <a:t>6</a:t>
            </a:fld>
            <a:endParaRPr lang="en-GB"/>
          </a:p>
        </p:txBody>
      </p:sp>
    </p:spTree>
    <p:extLst>
      <p:ext uri="{BB962C8B-B14F-4D97-AF65-F5344CB8AC3E}">
        <p14:creationId xmlns:p14="http://schemas.microsoft.com/office/powerpoint/2010/main" val="923974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Target of 80% reached by 9 of 19 countries. Out of 13 (of 15) VMMC priority countries present here, only 4 (ETH, KEN, TZA,  LSO) exceed this target (the first three (certainly the first two) of these had at least relatively high levels of TMC to begin with), and LSO, although having the largest increase (39%) in coverage of any country, is very small in comparison to some other countries </a:t>
            </a:r>
            <a:endParaRPr lang="en-US"/>
          </a:p>
          <a:p>
            <a:r>
              <a:rPr lang="en-US">
                <a:cs typeface="Calibri"/>
              </a:rPr>
              <a:t>However, some still saw large increases in MC coverage, and </a:t>
            </a:r>
            <a:r>
              <a:rPr lang="en-US"/>
              <a:t>country averages belie significant heterogeneity in circumcision coverage in some countries </a:t>
            </a:r>
            <a:endParaRPr lang="en-US">
              <a:cs typeface="Calibri"/>
            </a:endParaRPr>
          </a:p>
          <a:p>
            <a:r>
              <a:rPr lang="en-US">
                <a:cs typeface="Calibri"/>
              </a:rPr>
              <a:t>(as shown for ZMB in next slide)</a:t>
            </a:r>
          </a:p>
          <a:p>
            <a:r>
              <a:rPr lang="en-US">
                <a:cs typeface="Calibri"/>
              </a:rPr>
              <a:t>Why has coverage gone down in CIV and CMR??</a:t>
            </a:r>
            <a:endParaRPr lang="en-US"/>
          </a:p>
          <a:p>
            <a:endParaRPr lang="en-US">
              <a:cs typeface="Calibri"/>
            </a:endParaRPr>
          </a:p>
        </p:txBody>
      </p:sp>
      <p:sp>
        <p:nvSpPr>
          <p:cNvPr id="4" name="Slide Number Placeholder 3"/>
          <p:cNvSpPr>
            <a:spLocks noGrp="1"/>
          </p:cNvSpPr>
          <p:nvPr>
            <p:ph type="sldNum" sz="quarter" idx="5"/>
          </p:nvPr>
        </p:nvSpPr>
        <p:spPr/>
        <p:txBody>
          <a:bodyPr/>
          <a:lstStyle/>
          <a:p>
            <a:fld id="{112F422D-A542-42C5-988E-A48DE17F8087}" type="slidenum">
              <a:rPr lang="en-GB" smtClean="0"/>
              <a:t>7</a:t>
            </a:fld>
            <a:endParaRPr lang="en-GB"/>
          </a:p>
        </p:txBody>
      </p:sp>
    </p:spTree>
    <p:extLst>
      <p:ext uri="{BB962C8B-B14F-4D97-AF65-F5344CB8AC3E}">
        <p14:creationId xmlns:p14="http://schemas.microsoft.com/office/powerpoint/2010/main" val="3252218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ZMB had highest district-level discrepancy in MC coverage (</a:t>
            </a:r>
            <a:r>
              <a:rPr lang="en-US" err="1"/>
              <a:t>Mungwi</a:t>
            </a:r>
            <a:r>
              <a:rPr lang="en-US"/>
              <a:t> (0.0884) vs </a:t>
            </a:r>
            <a:r>
              <a:rPr lang="en-US" err="1"/>
              <a:t>Mwinilunga</a:t>
            </a:r>
            <a:r>
              <a:rPr lang="en-US"/>
              <a:t> (0.996))</a:t>
            </a:r>
          </a:p>
          <a:p>
            <a:r>
              <a:rPr lang="en-US">
                <a:cs typeface="Calibri"/>
              </a:rPr>
              <a:t>Although it had mean of 38% coverage, 14 of it's 116 districts had more than 80% coverage for 15-49</a:t>
            </a:r>
          </a:p>
          <a:p>
            <a:r>
              <a:rPr lang="en-US"/>
              <a:t>Note how MMC for ZMB has increased in regions where TMC is not generally practiced, and also how TMC seems to have slightly decreased in some regions, may point to conversion of TMC to MMC-T in the region (here we've had to assume all MMC was MMC-</a:t>
            </a:r>
            <a:r>
              <a:rPr lang="en-US" err="1"/>
              <a:t>nT</a:t>
            </a:r>
            <a:r>
              <a:rPr lang="en-US"/>
              <a:t>, and vice versa for TMC)</a:t>
            </a:r>
            <a:endParaRPr lang="en-US">
              <a:cs typeface="Calibri"/>
            </a:endParaRPr>
          </a:p>
        </p:txBody>
      </p:sp>
      <p:sp>
        <p:nvSpPr>
          <p:cNvPr id="4" name="Slide Number Placeholder 3"/>
          <p:cNvSpPr>
            <a:spLocks noGrp="1"/>
          </p:cNvSpPr>
          <p:nvPr>
            <p:ph type="sldNum" sz="quarter" idx="5"/>
          </p:nvPr>
        </p:nvSpPr>
        <p:spPr/>
        <p:txBody>
          <a:bodyPr/>
          <a:lstStyle/>
          <a:p>
            <a:fld id="{112F422D-A542-42C5-988E-A48DE17F8087}" type="slidenum">
              <a:rPr lang="en-GB" smtClean="0"/>
              <a:t>8</a:t>
            </a:fld>
            <a:endParaRPr lang="en-GB"/>
          </a:p>
        </p:txBody>
      </p:sp>
    </p:spTree>
    <p:extLst>
      <p:ext uri="{BB962C8B-B14F-4D97-AF65-F5344CB8AC3E}">
        <p14:creationId xmlns:p14="http://schemas.microsoft.com/office/powerpoint/2010/main" val="3714879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112F422D-A542-42C5-988E-A48DE17F8087}" type="slidenum">
              <a:rPr lang="en-GB" smtClean="0"/>
              <a:t>9</a:t>
            </a:fld>
            <a:endParaRPr lang="en-GB"/>
          </a:p>
        </p:txBody>
      </p:sp>
    </p:spTree>
    <p:extLst>
      <p:ext uri="{BB962C8B-B14F-4D97-AF65-F5344CB8AC3E}">
        <p14:creationId xmlns:p14="http://schemas.microsoft.com/office/powerpoint/2010/main" val="980527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E6D0D-5AFF-432D-A9D3-8FB9D5B288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5028F0A-084F-45D9-BDEF-BEE680C49F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2CE073C-1C7D-47CC-8CFA-EF7AC99CD5E3}"/>
              </a:ext>
            </a:extLst>
          </p:cNvPr>
          <p:cNvSpPr>
            <a:spLocks noGrp="1"/>
          </p:cNvSpPr>
          <p:nvPr>
            <p:ph type="dt" sz="half" idx="10"/>
          </p:nvPr>
        </p:nvSpPr>
        <p:spPr/>
        <p:txBody>
          <a:bodyPr/>
          <a:lstStyle/>
          <a:p>
            <a:fld id="{2035684A-6CD3-429D-9037-DE2189260D0C}" type="datetimeFigureOut">
              <a:rPr lang="en-GB" smtClean="0"/>
              <a:t>02/03/2022</a:t>
            </a:fld>
            <a:endParaRPr lang="en-GB"/>
          </a:p>
        </p:txBody>
      </p:sp>
      <p:sp>
        <p:nvSpPr>
          <p:cNvPr id="5" name="Footer Placeholder 4">
            <a:extLst>
              <a:ext uri="{FF2B5EF4-FFF2-40B4-BE49-F238E27FC236}">
                <a16:creationId xmlns:a16="http://schemas.microsoft.com/office/drawing/2014/main" id="{3B23BA57-D632-47AC-9119-D1968244BA4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956D05-4311-4E46-922D-9D31B058F347}"/>
              </a:ext>
            </a:extLst>
          </p:cNvPr>
          <p:cNvSpPr>
            <a:spLocks noGrp="1"/>
          </p:cNvSpPr>
          <p:nvPr>
            <p:ph type="sldNum" sz="quarter" idx="12"/>
          </p:nvPr>
        </p:nvSpPr>
        <p:spPr/>
        <p:txBody>
          <a:bodyPr/>
          <a:lstStyle/>
          <a:p>
            <a:fld id="{44B85C9C-F714-442F-AAB2-75B9D33C2B6D}" type="slidenum">
              <a:rPr lang="en-GB" smtClean="0"/>
              <a:t>‹#›</a:t>
            </a:fld>
            <a:endParaRPr lang="en-GB"/>
          </a:p>
        </p:txBody>
      </p:sp>
    </p:spTree>
    <p:extLst>
      <p:ext uri="{BB962C8B-B14F-4D97-AF65-F5344CB8AC3E}">
        <p14:creationId xmlns:p14="http://schemas.microsoft.com/office/powerpoint/2010/main" val="1718278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C6E88-8DC0-4E9A-B89E-FD3E47BC45B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4B2F2BA-EBFD-4631-983F-7BE06DD888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19CF627-7F8E-4A03-BDBC-6065001410CE}"/>
              </a:ext>
            </a:extLst>
          </p:cNvPr>
          <p:cNvSpPr>
            <a:spLocks noGrp="1"/>
          </p:cNvSpPr>
          <p:nvPr>
            <p:ph type="dt" sz="half" idx="10"/>
          </p:nvPr>
        </p:nvSpPr>
        <p:spPr/>
        <p:txBody>
          <a:bodyPr/>
          <a:lstStyle/>
          <a:p>
            <a:fld id="{2035684A-6CD3-429D-9037-DE2189260D0C}" type="datetimeFigureOut">
              <a:rPr lang="en-GB" smtClean="0"/>
              <a:t>02/03/2022</a:t>
            </a:fld>
            <a:endParaRPr lang="en-GB"/>
          </a:p>
        </p:txBody>
      </p:sp>
      <p:sp>
        <p:nvSpPr>
          <p:cNvPr id="5" name="Footer Placeholder 4">
            <a:extLst>
              <a:ext uri="{FF2B5EF4-FFF2-40B4-BE49-F238E27FC236}">
                <a16:creationId xmlns:a16="http://schemas.microsoft.com/office/drawing/2014/main" id="{4526A0FD-3779-4EC3-9250-397B97F32FD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0C34147-E19C-4650-921A-46E6B18A5063}"/>
              </a:ext>
            </a:extLst>
          </p:cNvPr>
          <p:cNvSpPr>
            <a:spLocks noGrp="1"/>
          </p:cNvSpPr>
          <p:nvPr>
            <p:ph type="sldNum" sz="quarter" idx="12"/>
          </p:nvPr>
        </p:nvSpPr>
        <p:spPr/>
        <p:txBody>
          <a:bodyPr/>
          <a:lstStyle/>
          <a:p>
            <a:fld id="{44B85C9C-F714-442F-AAB2-75B9D33C2B6D}" type="slidenum">
              <a:rPr lang="en-GB" smtClean="0"/>
              <a:t>‹#›</a:t>
            </a:fld>
            <a:endParaRPr lang="en-GB"/>
          </a:p>
        </p:txBody>
      </p:sp>
    </p:spTree>
    <p:extLst>
      <p:ext uri="{BB962C8B-B14F-4D97-AF65-F5344CB8AC3E}">
        <p14:creationId xmlns:p14="http://schemas.microsoft.com/office/powerpoint/2010/main" val="123785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C4CBA3-3633-443C-BE6E-1471F453DD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8B23072-7709-475F-B7BE-00196BB9E4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20CF6BD-DC5A-4C2F-9EBE-F72BF8185A9C}"/>
              </a:ext>
            </a:extLst>
          </p:cNvPr>
          <p:cNvSpPr>
            <a:spLocks noGrp="1"/>
          </p:cNvSpPr>
          <p:nvPr>
            <p:ph type="dt" sz="half" idx="10"/>
          </p:nvPr>
        </p:nvSpPr>
        <p:spPr/>
        <p:txBody>
          <a:bodyPr/>
          <a:lstStyle/>
          <a:p>
            <a:fld id="{2035684A-6CD3-429D-9037-DE2189260D0C}" type="datetimeFigureOut">
              <a:rPr lang="en-GB" smtClean="0"/>
              <a:t>02/03/2022</a:t>
            </a:fld>
            <a:endParaRPr lang="en-GB"/>
          </a:p>
        </p:txBody>
      </p:sp>
      <p:sp>
        <p:nvSpPr>
          <p:cNvPr id="5" name="Footer Placeholder 4">
            <a:extLst>
              <a:ext uri="{FF2B5EF4-FFF2-40B4-BE49-F238E27FC236}">
                <a16:creationId xmlns:a16="http://schemas.microsoft.com/office/drawing/2014/main" id="{80885DA0-8DA0-4E4D-A8EB-0F0946B14AB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A9FD2C-E494-4D69-BA76-04E62DC2339B}"/>
              </a:ext>
            </a:extLst>
          </p:cNvPr>
          <p:cNvSpPr>
            <a:spLocks noGrp="1"/>
          </p:cNvSpPr>
          <p:nvPr>
            <p:ph type="sldNum" sz="quarter" idx="12"/>
          </p:nvPr>
        </p:nvSpPr>
        <p:spPr/>
        <p:txBody>
          <a:bodyPr/>
          <a:lstStyle/>
          <a:p>
            <a:fld id="{44B85C9C-F714-442F-AAB2-75B9D33C2B6D}" type="slidenum">
              <a:rPr lang="en-GB" smtClean="0"/>
              <a:t>‹#›</a:t>
            </a:fld>
            <a:endParaRPr lang="en-GB"/>
          </a:p>
        </p:txBody>
      </p:sp>
    </p:spTree>
    <p:extLst>
      <p:ext uri="{BB962C8B-B14F-4D97-AF65-F5344CB8AC3E}">
        <p14:creationId xmlns:p14="http://schemas.microsoft.com/office/powerpoint/2010/main" val="454890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b="1"/>
            </a:lvl1p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72AA34-2FA7-754E-B67D-1ACE3B318BFD}" type="datetimeFigureOut">
              <a:rPr lang="en-US" smtClean="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91CA1-6D6A-664A-8EF3-C29259A5256F}" type="slidenum">
              <a:rPr lang="en-US" smtClean="0"/>
              <a:t>‹#›</a:t>
            </a:fld>
            <a:endParaRPr lang="en-US"/>
          </a:p>
        </p:txBody>
      </p:sp>
    </p:spTree>
    <p:extLst>
      <p:ext uri="{BB962C8B-B14F-4D97-AF65-F5344CB8AC3E}">
        <p14:creationId xmlns:p14="http://schemas.microsoft.com/office/powerpoint/2010/main" val="9307010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sz="2000"/>
            </a:lvl3pPr>
            <a:lvl4pPr>
              <a:lnSpc>
                <a:spcPct val="100000"/>
              </a:lnSpc>
              <a:defRPr sz="2000"/>
            </a:lvl4pPr>
            <a:lvl5pPr>
              <a:lnSpc>
                <a:spcPct val="1000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72AA34-2FA7-754E-B67D-1ACE3B318BFD}" type="datetimeFigureOut">
              <a:rPr lang="en-US" smtClean="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91CA1-6D6A-664A-8EF3-C29259A5256F}" type="slidenum">
              <a:rPr lang="en-US" smtClean="0"/>
              <a:t>‹#›</a:t>
            </a:fld>
            <a:endParaRPr lang="en-US"/>
          </a:p>
        </p:txBody>
      </p:sp>
    </p:spTree>
    <p:extLst>
      <p:ext uri="{BB962C8B-B14F-4D97-AF65-F5344CB8AC3E}">
        <p14:creationId xmlns:p14="http://schemas.microsoft.com/office/powerpoint/2010/main" val="892830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2906713"/>
            <a:ext cx="10363200" cy="1362075"/>
          </a:xfrm>
        </p:spPr>
        <p:txBody>
          <a:bodyPr anchor="ctr" anchorCtr="0"/>
          <a:lstStyle>
            <a:lvl1pPr algn="ctr">
              <a:defRPr sz="4000" b="1" i="0" cap="none" baseline="0">
                <a:latin typeface="Calibri Light" panose="020F0302020204030204" pitchFamily="34" charset="0"/>
                <a:cs typeface="Calibri Light" panose="020F0302020204030204" pitchFamily="34" charset="0"/>
              </a:defRPr>
            </a:lvl1pPr>
          </a:lstStyle>
          <a:p>
            <a:r>
              <a:rPr lang="en-US"/>
              <a:t>Click to edit Master title style</a:t>
            </a:r>
          </a:p>
        </p:txBody>
      </p:sp>
      <p:sp>
        <p:nvSpPr>
          <p:cNvPr id="3" name="Text Placeholder 2"/>
          <p:cNvSpPr>
            <a:spLocks noGrp="1"/>
          </p:cNvSpPr>
          <p:nvPr>
            <p:ph type="body" idx="1"/>
          </p:nvPr>
        </p:nvSpPr>
        <p:spPr>
          <a:xfrm>
            <a:off x="963084" y="4268788"/>
            <a:ext cx="10363200" cy="1500187"/>
          </a:xfrm>
        </p:spPr>
        <p:txBody>
          <a:bodyPr anchor="t" anchorCtr="0"/>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72AA34-2FA7-754E-B67D-1ACE3B318BFD}" type="datetimeFigureOut">
              <a:rPr lang="en-US" smtClean="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91CA1-6D6A-664A-8EF3-C29259A5256F}" type="slidenum">
              <a:rPr lang="en-US" smtClean="0"/>
              <a:t>‹#›</a:t>
            </a:fld>
            <a:endParaRPr lang="en-US"/>
          </a:p>
        </p:txBody>
      </p:sp>
    </p:spTree>
    <p:extLst>
      <p:ext uri="{BB962C8B-B14F-4D97-AF65-F5344CB8AC3E}">
        <p14:creationId xmlns:p14="http://schemas.microsoft.com/office/powerpoint/2010/main" val="3441290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72AA34-2FA7-754E-B67D-1ACE3B318BFD}" type="datetimeFigureOut">
              <a:rPr lang="en-US" smtClean="0"/>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91CA1-6D6A-664A-8EF3-C29259A5256F}" type="slidenum">
              <a:rPr lang="en-US" smtClean="0"/>
              <a:t>‹#›</a:t>
            </a:fld>
            <a:endParaRPr lang="en-US"/>
          </a:p>
        </p:txBody>
      </p:sp>
    </p:spTree>
    <p:extLst>
      <p:ext uri="{BB962C8B-B14F-4D97-AF65-F5344CB8AC3E}">
        <p14:creationId xmlns:p14="http://schemas.microsoft.com/office/powerpoint/2010/main" val="19935587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72AA34-2FA7-754E-B67D-1ACE3B318BFD}" type="datetimeFigureOut">
              <a:rPr lang="en-US" smtClean="0"/>
              <a:t>3/2/2022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F91CA1-6D6A-664A-8EF3-C29259A5256F}" type="slidenum">
              <a:rPr lang="en-US" smtClean="0"/>
              <a:t>‹#›</a:t>
            </a:fld>
            <a:endParaRPr lang="en-US"/>
          </a:p>
        </p:txBody>
      </p:sp>
    </p:spTree>
    <p:extLst>
      <p:ext uri="{BB962C8B-B14F-4D97-AF65-F5344CB8AC3E}">
        <p14:creationId xmlns:p14="http://schemas.microsoft.com/office/powerpoint/2010/main" val="4018587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72AA34-2FA7-754E-B67D-1ACE3B318BFD}" type="datetimeFigureOut">
              <a:rPr lang="en-US" smtClean="0"/>
              <a:t>3/2/2022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F91CA1-6D6A-664A-8EF3-C29259A5256F}" type="slidenum">
              <a:rPr lang="en-US" smtClean="0"/>
              <a:t>‹#›</a:t>
            </a:fld>
            <a:endParaRPr lang="en-US"/>
          </a:p>
        </p:txBody>
      </p:sp>
    </p:spTree>
    <p:extLst>
      <p:ext uri="{BB962C8B-B14F-4D97-AF65-F5344CB8AC3E}">
        <p14:creationId xmlns:p14="http://schemas.microsoft.com/office/powerpoint/2010/main" val="3446533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72AA34-2FA7-754E-B67D-1ACE3B318BFD}" type="datetimeFigureOut">
              <a:rPr lang="en-US" smtClean="0"/>
              <a:t>3/2/2022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F91CA1-6D6A-664A-8EF3-C29259A5256F}" type="slidenum">
              <a:rPr lang="en-US" smtClean="0"/>
              <a:t>‹#›</a:t>
            </a:fld>
            <a:endParaRPr lang="en-US"/>
          </a:p>
        </p:txBody>
      </p:sp>
    </p:spTree>
    <p:extLst>
      <p:ext uri="{BB962C8B-B14F-4D97-AF65-F5344CB8AC3E}">
        <p14:creationId xmlns:p14="http://schemas.microsoft.com/office/powerpoint/2010/main" val="35529013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72AA34-2FA7-754E-B67D-1ACE3B318BFD}" type="datetimeFigureOut">
              <a:rPr lang="en-US" smtClean="0"/>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91CA1-6D6A-664A-8EF3-C29259A5256F}" type="slidenum">
              <a:rPr lang="en-US" smtClean="0"/>
              <a:t>‹#›</a:t>
            </a:fld>
            <a:endParaRPr lang="en-US"/>
          </a:p>
        </p:txBody>
      </p:sp>
    </p:spTree>
    <p:extLst>
      <p:ext uri="{BB962C8B-B14F-4D97-AF65-F5344CB8AC3E}">
        <p14:creationId xmlns:p14="http://schemas.microsoft.com/office/powerpoint/2010/main" val="3129840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8F94C-3CE1-4134-92D0-3EF8AE2CA0F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7058743-8311-4F1D-98C8-FBA6D7386D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A79796-3EC8-49FE-A429-527C02CF9F89}"/>
              </a:ext>
            </a:extLst>
          </p:cNvPr>
          <p:cNvSpPr>
            <a:spLocks noGrp="1"/>
          </p:cNvSpPr>
          <p:nvPr>
            <p:ph type="dt" sz="half" idx="10"/>
          </p:nvPr>
        </p:nvSpPr>
        <p:spPr/>
        <p:txBody>
          <a:bodyPr/>
          <a:lstStyle/>
          <a:p>
            <a:fld id="{2035684A-6CD3-429D-9037-DE2189260D0C}" type="datetimeFigureOut">
              <a:rPr lang="en-GB" smtClean="0"/>
              <a:t>02/03/2022</a:t>
            </a:fld>
            <a:endParaRPr lang="en-GB"/>
          </a:p>
        </p:txBody>
      </p:sp>
      <p:sp>
        <p:nvSpPr>
          <p:cNvPr id="5" name="Footer Placeholder 4">
            <a:extLst>
              <a:ext uri="{FF2B5EF4-FFF2-40B4-BE49-F238E27FC236}">
                <a16:creationId xmlns:a16="http://schemas.microsoft.com/office/drawing/2014/main" id="{9ED4CCF7-CB50-41E2-A244-2A5B05E4FD4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221A908-46DD-432C-9BB5-9BB500D93FBC}"/>
              </a:ext>
            </a:extLst>
          </p:cNvPr>
          <p:cNvSpPr>
            <a:spLocks noGrp="1"/>
          </p:cNvSpPr>
          <p:nvPr>
            <p:ph type="sldNum" sz="quarter" idx="12"/>
          </p:nvPr>
        </p:nvSpPr>
        <p:spPr/>
        <p:txBody>
          <a:bodyPr/>
          <a:lstStyle/>
          <a:p>
            <a:fld id="{44B85C9C-F714-442F-AAB2-75B9D33C2B6D}" type="slidenum">
              <a:rPr lang="en-GB" smtClean="0"/>
              <a:t>‹#›</a:t>
            </a:fld>
            <a:endParaRPr lang="en-GB"/>
          </a:p>
        </p:txBody>
      </p:sp>
    </p:spTree>
    <p:extLst>
      <p:ext uri="{BB962C8B-B14F-4D97-AF65-F5344CB8AC3E}">
        <p14:creationId xmlns:p14="http://schemas.microsoft.com/office/powerpoint/2010/main" val="41351928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72AA34-2FA7-754E-B67D-1ACE3B318BFD}" type="datetimeFigureOut">
              <a:rPr lang="en-US" smtClean="0"/>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91CA1-6D6A-664A-8EF3-C29259A5256F}" type="slidenum">
              <a:rPr lang="en-US" smtClean="0"/>
              <a:t>‹#›</a:t>
            </a:fld>
            <a:endParaRPr lang="en-US"/>
          </a:p>
        </p:txBody>
      </p:sp>
    </p:spTree>
    <p:extLst>
      <p:ext uri="{BB962C8B-B14F-4D97-AF65-F5344CB8AC3E}">
        <p14:creationId xmlns:p14="http://schemas.microsoft.com/office/powerpoint/2010/main" val="39328322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72AA34-2FA7-754E-B67D-1ACE3B318BFD}" type="datetimeFigureOut">
              <a:rPr lang="en-US" smtClean="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91CA1-6D6A-664A-8EF3-C29259A5256F}" type="slidenum">
              <a:rPr lang="en-US" smtClean="0"/>
              <a:t>‹#›</a:t>
            </a:fld>
            <a:endParaRPr lang="en-US"/>
          </a:p>
        </p:txBody>
      </p:sp>
    </p:spTree>
    <p:extLst>
      <p:ext uri="{BB962C8B-B14F-4D97-AF65-F5344CB8AC3E}">
        <p14:creationId xmlns:p14="http://schemas.microsoft.com/office/powerpoint/2010/main" val="24462532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72AA34-2FA7-754E-B67D-1ACE3B318BFD}" type="datetimeFigureOut">
              <a:rPr lang="en-US" smtClean="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91CA1-6D6A-664A-8EF3-C29259A5256F}" type="slidenum">
              <a:rPr lang="en-US" smtClean="0"/>
              <a:t>‹#›</a:t>
            </a:fld>
            <a:endParaRPr lang="en-US"/>
          </a:p>
        </p:txBody>
      </p:sp>
    </p:spTree>
    <p:extLst>
      <p:ext uri="{BB962C8B-B14F-4D97-AF65-F5344CB8AC3E}">
        <p14:creationId xmlns:p14="http://schemas.microsoft.com/office/powerpoint/2010/main" val="3211619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EF20C-3BD1-49C5-BC22-18CF96C80A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20139A8-2A1B-4327-A9EA-103F77319F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83CDF2-246B-485A-8A96-33C6A133A705}"/>
              </a:ext>
            </a:extLst>
          </p:cNvPr>
          <p:cNvSpPr>
            <a:spLocks noGrp="1"/>
          </p:cNvSpPr>
          <p:nvPr>
            <p:ph type="dt" sz="half" idx="10"/>
          </p:nvPr>
        </p:nvSpPr>
        <p:spPr/>
        <p:txBody>
          <a:bodyPr/>
          <a:lstStyle/>
          <a:p>
            <a:fld id="{2035684A-6CD3-429D-9037-DE2189260D0C}" type="datetimeFigureOut">
              <a:rPr lang="en-GB" smtClean="0"/>
              <a:t>02/03/2022</a:t>
            </a:fld>
            <a:endParaRPr lang="en-GB"/>
          </a:p>
        </p:txBody>
      </p:sp>
      <p:sp>
        <p:nvSpPr>
          <p:cNvPr id="5" name="Footer Placeholder 4">
            <a:extLst>
              <a:ext uri="{FF2B5EF4-FFF2-40B4-BE49-F238E27FC236}">
                <a16:creationId xmlns:a16="http://schemas.microsoft.com/office/drawing/2014/main" id="{93A7700B-5413-4DDF-87D7-882D5B12EC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457EB91-2C63-4D31-9184-9D07F5A0E817}"/>
              </a:ext>
            </a:extLst>
          </p:cNvPr>
          <p:cNvSpPr>
            <a:spLocks noGrp="1"/>
          </p:cNvSpPr>
          <p:nvPr>
            <p:ph type="sldNum" sz="quarter" idx="12"/>
          </p:nvPr>
        </p:nvSpPr>
        <p:spPr/>
        <p:txBody>
          <a:bodyPr/>
          <a:lstStyle/>
          <a:p>
            <a:fld id="{44B85C9C-F714-442F-AAB2-75B9D33C2B6D}" type="slidenum">
              <a:rPr lang="en-GB" smtClean="0"/>
              <a:t>‹#›</a:t>
            </a:fld>
            <a:endParaRPr lang="en-GB"/>
          </a:p>
        </p:txBody>
      </p:sp>
    </p:spTree>
    <p:extLst>
      <p:ext uri="{BB962C8B-B14F-4D97-AF65-F5344CB8AC3E}">
        <p14:creationId xmlns:p14="http://schemas.microsoft.com/office/powerpoint/2010/main" val="2221250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93468-568B-4C5B-AD44-4C39EBC918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F3B4888-7276-4E6D-968A-365C161F46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7E739A7-F44F-4C80-A8AB-C5C1100A76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436E96C-4054-40DD-8C29-46B7E13CC039}"/>
              </a:ext>
            </a:extLst>
          </p:cNvPr>
          <p:cNvSpPr>
            <a:spLocks noGrp="1"/>
          </p:cNvSpPr>
          <p:nvPr>
            <p:ph type="dt" sz="half" idx="10"/>
          </p:nvPr>
        </p:nvSpPr>
        <p:spPr/>
        <p:txBody>
          <a:bodyPr/>
          <a:lstStyle/>
          <a:p>
            <a:fld id="{2035684A-6CD3-429D-9037-DE2189260D0C}" type="datetimeFigureOut">
              <a:rPr lang="en-GB" smtClean="0"/>
              <a:t>02/03/2022</a:t>
            </a:fld>
            <a:endParaRPr lang="en-GB"/>
          </a:p>
        </p:txBody>
      </p:sp>
      <p:sp>
        <p:nvSpPr>
          <p:cNvPr id="6" name="Footer Placeholder 5">
            <a:extLst>
              <a:ext uri="{FF2B5EF4-FFF2-40B4-BE49-F238E27FC236}">
                <a16:creationId xmlns:a16="http://schemas.microsoft.com/office/drawing/2014/main" id="{B9932BF0-47EC-4A03-8908-A6AB26B24BC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CFB29E1-D963-4B53-AB73-E8B633D1DBAC}"/>
              </a:ext>
            </a:extLst>
          </p:cNvPr>
          <p:cNvSpPr>
            <a:spLocks noGrp="1"/>
          </p:cNvSpPr>
          <p:nvPr>
            <p:ph type="sldNum" sz="quarter" idx="12"/>
          </p:nvPr>
        </p:nvSpPr>
        <p:spPr/>
        <p:txBody>
          <a:bodyPr/>
          <a:lstStyle/>
          <a:p>
            <a:fld id="{44B85C9C-F714-442F-AAB2-75B9D33C2B6D}" type="slidenum">
              <a:rPr lang="en-GB" smtClean="0"/>
              <a:t>‹#›</a:t>
            </a:fld>
            <a:endParaRPr lang="en-GB"/>
          </a:p>
        </p:txBody>
      </p:sp>
    </p:spTree>
    <p:extLst>
      <p:ext uri="{BB962C8B-B14F-4D97-AF65-F5344CB8AC3E}">
        <p14:creationId xmlns:p14="http://schemas.microsoft.com/office/powerpoint/2010/main" val="236709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22080-9234-4881-9028-AFE793E4896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FFEC12C-9445-4E58-8D3F-850B72A568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EDE0A0-20FB-405E-ABB5-B3617B4D71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7C9498A-2E1D-4907-B8C3-082DBCE5EF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3D5B18-6059-4B4C-8B75-3EBADA959D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BB9CA4F-F1B6-46ED-BC94-529950DB266C}"/>
              </a:ext>
            </a:extLst>
          </p:cNvPr>
          <p:cNvSpPr>
            <a:spLocks noGrp="1"/>
          </p:cNvSpPr>
          <p:nvPr>
            <p:ph type="dt" sz="half" idx="10"/>
          </p:nvPr>
        </p:nvSpPr>
        <p:spPr/>
        <p:txBody>
          <a:bodyPr/>
          <a:lstStyle/>
          <a:p>
            <a:fld id="{2035684A-6CD3-429D-9037-DE2189260D0C}" type="datetimeFigureOut">
              <a:rPr lang="en-GB" smtClean="0"/>
              <a:t>02/03/2022</a:t>
            </a:fld>
            <a:endParaRPr lang="en-GB"/>
          </a:p>
        </p:txBody>
      </p:sp>
      <p:sp>
        <p:nvSpPr>
          <p:cNvPr id="8" name="Footer Placeholder 7">
            <a:extLst>
              <a:ext uri="{FF2B5EF4-FFF2-40B4-BE49-F238E27FC236}">
                <a16:creationId xmlns:a16="http://schemas.microsoft.com/office/drawing/2014/main" id="{404EC476-7234-4C55-B42A-E234D1F47C2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926173E-7584-43B6-95F2-14A66A838BF0}"/>
              </a:ext>
            </a:extLst>
          </p:cNvPr>
          <p:cNvSpPr>
            <a:spLocks noGrp="1"/>
          </p:cNvSpPr>
          <p:nvPr>
            <p:ph type="sldNum" sz="quarter" idx="12"/>
          </p:nvPr>
        </p:nvSpPr>
        <p:spPr/>
        <p:txBody>
          <a:bodyPr/>
          <a:lstStyle/>
          <a:p>
            <a:fld id="{44B85C9C-F714-442F-AAB2-75B9D33C2B6D}" type="slidenum">
              <a:rPr lang="en-GB" smtClean="0"/>
              <a:t>‹#›</a:t>
            </a:fld>
            <a:endParaRPr lang="en-GB"/>
          </a:p>
        </p:txBody>
      </p:sp>
    </p:spTree>
    <p:extLst>
      <p:ext uri="{BB962C8B-B14F-4D97-AF65-F5344CB8AC3E}">
        <p14:creationId xmlns:p14="http://schemas.microsoft.com/office/powerpoint/2010/main" val="2743171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36932-B9AF-4ECE-9FEF-25A51C88FAC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0C9F9D6-A02F-478E-9729-45F852C8EA5A}"/>
              </a:ext>
            </a:extLst>
          </p:cNvPr>
          <p:cNvSpPr>
            <a:spLocks noGrp="1"/>
          </p:cNvSpPr>
          <p:nvPr>
            <p:ph type="dt" sz="half" idx="10"/>
          </p:nvPr>
        </p:nvSpPr>
        <p:spPr/>
        <p:txBody>
          <a:bodyPr/>
          <a:lstStyle/>
          <a:p>
            <a:fld id="{2035684A-6CD3-429D-9037-DE2189260D0C}" type="datetimeFigureOut">
              <a:rPr lang="en-GB" smtClean="0"/>
              <a:t>02/03/2022</a:t>
            </a:fld>
            <a:endParaRPr lang="en-GB"/>
          </a:p>
        </p:txBody>
      </p:sp>
      <p:sp>
        <p:nvSpPr>
          <p:cNvPr id="4" name="Footer Placeholder 3">
            <a:extLst>
              <a:ext uri="{FF2B5EF4-FFF2-40B4-BE49-F238E27FC236}">
                <a16:creationId xmlns:a16="http://schemas.microsoft.com/office/drawing/2014/main" id="{92DF6B0D-D8AE-4BB4-B7E8-5FAA7E5D72F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4A390F0-FAF9-43B8-88AA-36C2BA47A67D}"/>
              </a:ext>
            </a:extLst>
          </p:cNvPr>
          <p:cNvSpPr>
            <a:spLocks noGrp="1"/>
          </p:cNvSpPr>
          <p:nvPr>
            <p:ph type="sldNum" sz="quarter" idx="12"/>
          </p:nvPr>
        </p:nvSpPr>
        <p:spPr/>
        <p:txBody>
          <a:bodyPr/>
          <a:lstStyle/>
          <a:p>
            <a:fld id="{44B85C9C-F714-442F-AAB2-75B9D33C2B6D}" type="slidenum">
              <a:rPr lang="en-GB" smtClean="0"/>
              <a:t>‹#›</a:t>
            </a:fld>
            <a:endParaRPr lang="en-GB"/>
          </a:p>
        </p:txBody>
      </p:sp>
    </p:spTree>
    <p:extLst>
      <p:ext uri="{BB962C8B-B14F-4D97-AF65-F5344CB8AC3E}">
        <p14:creationId xmlns:p14="http://schemas.microsoft.com/office/powerpoint/2010/main" val="1349968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3A12C4-C28C-4D37-827C-0A0B8940A27C}"/>
              </a:ext>
            </a:extLst>
          </p:cNvPr>
          <p:cNvSpPr>
            <a:spLocks noGrp="1"/>
          </p:cNvSpPr>
          <p:nvPr>
            <p:ph type="dt" sz="half" idx="10"/>
          </p:nvPr>
        </p:nvSpPr>
        <p:spPr/>
        <p:txBody>
          <a:bodyPr/>
          <a:lstStyle/>
          <a:p>
            <a:fld id="{2035684A-6CD3-429D-9037-DE2189260D0C}" type="datetimeFigureOut">
              <a:rPr lang="en-GB" smtClean="0"/>
              <a:t>02/03/2022</a:t>
            </a:fld>
            <a:endParaRPr lang="en-GB"/>
          </a:p>
        </p:txBody>
      </p:sp>
      <p:sp>
        <p:nvSpPr>
          <p:cNvPr id="3" name="Footer Placeholder 2">
            <a:extLst>
              <a:ext uri="{FF2B5EF4-FFF2-40B4-BE49-F238E27FC236}">
                <a16:creationId xmlns:a16="http://schemas.microsoft.com/office/drawing/2014/main" id="{A0B301DC-721B-451B-B267-AB743ED44A7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0941135-99DA-4FA9-A05D-AE519329FA18}"/>
              </a:ext>
            </a:extLst>
          </p:cNvPr>
          <p:cNvSpPr>
            <a:spLocks noGrp="1"/>
          </p:cNvSpPr>
          <p:nvPr>
            <p:ph type="sldNum" sz="quarter" idx="12"/>
          </p:nvPr>
        </p:nvSpPr>
        <p:spPr/>
        <p:txBody>
          <a:bodyPr/>
          <a:lstStyle/>
          <a:p>
            <a:fld id="{44B85C9C-F714-442F-AAB2-75B9D33C2B6D}" type="slidenum">
              <a:rPr lang="en-GB" smtClean="0"/>
              <a:t>‹#›</a:t>
            </a:fld>
            <a:endParaRPr lang="en-GB"/>
          </a:p>
        </p:txBody>
      </p:sp>
    </p:spTree>
    <p:extLst>
      <p:ext uri="{BB962C8B-B14F-4D97-AF65-F5344CB8AC3E}">
        <p14:creationId xmlns:p14="http://schemas.microsoft.com/office/powerpoint/2010/main" val="1315234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EC796-51FF-40A3-9C62-25D63E3F54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D600464-7659-450E-A6AB-8708A39D8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1A0D71C-9D26-414F-AEE5-D31646383C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F43168-8582-4606-AFE8-9FC65A98E04D}"/>
              </a:ext>
            </a:extLst>
          </p:cNvPr>
          <p:cNvSpPr>
            <a:spLocks noGrp="1"/>
          </p:cNvSpPr>
          <p:nvPr>
            <p:ph type="dt" sz="half" idx="10"/>
          </p:nvPr>
        </p:nvSpPr>
        <p:spPr/>
        <p:txBody>
          <a:bodyPr/>
          <a:lstStyle/>
          <a:p>
            <a:fld id="{2035684A-6CD3-429D-9037-DE2189260D0C}" type="datetimeFigureOut">
              <a:rPr lang="en-GB" smtClean="0"/>
              <a:t>02/03/2022</a:t>
            </a:fld>
            <a:endParaRPr lang="en-GB"/>
          </a:p>
        </p:txBody>
      </p:sp>
      <p:sp>
        <p:nvSpPr>
          <p:cNvPr id="6" name="Footer Placeholder 5">
            <a:extLst>
              <a:ext uri="{FF2B5EF4-FFF2-40B4-BE49-F238E27FC236}">
                <a16:creationId xmlns:a16="http://schemas.microsoft.com/office/drawing/2014/main" id="{03BCDE3B-D72E-487F-9851-DC0AC7D4894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3936405-1C2C-4B20-AABD-ECEDF88F853F}"/>
              </a:ext>
            </a:extLst>
          </p:cNvPr>
          <p:cNvSpPr>
            <a:spLocks noGrp="1"/>
          </p:cNvSpPr>
          <p:nvPr>
            <p:ph type="sldNum" sz="quarter" idx="12"/>
          </p:nvPr>
        </p:nvSpPr>
        <p:spPr/>
        <p:txBody>
          <a:bodyPr/>
          <a:lstStyle/>
          <a:p>
            <a:fld id="{44B85C9C-F714-442F-AAB2-75B9D33C2B6D}" type="slidenum">
              <a:rPr lang="en-GB" smtClean="0"/>
              <a:t>‹#›</a:t>
            </a:fld>
            <a:endParaRPr lang="en-GB"/>
          </a:p>
        </p:txBody>
      </p:sp>
    </p:spTree>
    <p:extLst>
      <p:ext uri="{BB962C8B-B14F-4D97-AF65-F5344CB8AC3E}">
        <p14:creationId xmlns:p14="http://schemas.microsoft.com/office/powerpoint/2010/main" val="2343575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4FA46-D1E0-468F-BCB6-1A98320759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3159C60-9AB3-4FE5-8E10-7D8BB9720A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7CB4A9D-3330-4330-A148-C4935E2D9A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A37735-7350-4579-AC5F-E3E86D7D4E83}"/>
              </a:ext>
            </a:extLst>
          </p:cNvPr>
          <p:cNvSpPr>
            <a:spLocks noGrp="1"/>
          </p:cNvSpPr>
          <p:nvPr>
            <p:ph type="dt" sz="half" idx="10"/>
          </p:nvPr>
        </p:nvSpPr>
        <p:spPr/>
        <p:txBody>
          <a:bodyPr/>
          <a:lstStyle/>
          <a:p>
            <a:fld id="{2035684A-6CD3-429D-9037-DE2189260D0C}" type="datetimeFigureOut">
              <a:rPr lang="en-GB" smtClean="0"/>
              <a:t>02/03/2022</a:t>
            </a:fld>
            <a:endParaRPr lang="en-GB"/>
          </a:p>
        </p:txBody>
      </p:sp>
      <p:sp>
        <p:nvSpPr>
          <p:cNvPr id="6" name="Footer Placeholder 5">
            <a:extLst>
              <a:ext uri="{FF2B5EF4-FFF2-40B4-BE49-F238E27FC236}">
                <a16:creationId xmlns:a16="http://schemas.microsoft.com/office/drawing/2014/main" id="{26034A9E-5664-41A7-A9BD-3701F2E946A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7920713-FD13-4C04-BD8A-C39CC92245B2}"/>
              </a:ext>
            </a:extLst>
          </p:cNvPr>
          <p:cNvSpPr>
            <a:spLocks noGrp="1"/>
          </p:cNvSpPr>
          <p:nvPr>
            <p:ph type="sldNum" sz="quarter" idx="12"/>
          </p:nvPr>
        </p:nvSpPr>
        <p:spPr/>
        <p:txBody>
          <a:bodyPr/>
          <a:lstStyle/>
          <a:p>
            <a:fld id="{44B85C9C-F714-442F-AAB2-75B9D33C2B6D}" type="slidenum">
              <a:rPr lang="en-GB" smtClean="0"/>
              <a:t>‹#›</a:t>
            </a:fld>
            <a:endParaRPr lang="en-GB"/>
          </a:p>
        </p:txBody>
      </p:sp>
    </p:spTree>
    <p:extLst>
      <p:ext uri="{BB962C8B-B14F-4D97-AF65-F5344CB8AC3E}">
        <p14:creationId xmlns:p14="http://schemas.microsoft.com/office/powerpoint/2010/main" val="718080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598ACD-E211-422C-A2C3-36A47EFCB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A72EE36-232A-474C-A3D6-7C4837137F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0348E42-B03C-48B8-915A-BD8D807369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5684A-6CD3-429D-9037-DE2189260D0C}" type="datetimeFigureOut">
              <a:rPr lang="en-GB" smtClean="0"/>
              <a:t>02/03/2022</a:t>
            </a:fld>
            <a:endParaRPr lang="en-GB"/>
          </a:p>
        </p:txBody>
      </p:sp>
      <p:sp>
        <p:nvSpPr>
          <p:cNvPr id="5" name="Footer Placeholder 4">
            <a:extLst>
              <a:ext uri="{FF2B5EF4-FFF2-40B4-BE49-F238E27FC236}">
                <a16:creationId xmlns:a16="http://schemas.microsoft.com/office/drawing/2014/main" id="{106D24BE-58C9-48FE-8D72-2D8DCDED3F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8C2FFD1-3B97-4566-A08C-FF5221CACE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B85C9C-F714-442F-AAB2-75B9D33C2B6D}" type="slidenum">
              <a:rPr lang="en-GB" smtClean="0"/>
              <a:t>‹#›</a:t>
            </a:fld>
            <a:endParaRPr lang="en-GB"/>
          </a:p>
        </p:txBody>
      </p:sp>
    </p:spTree>
    <p:extLst>
      <p:ext uri="{BB962C8B-B14F-4D97-AF65-F5344CB8AC3E}">
        <p14:creationId xmlns:p14="http://schemas.microsoft.com/office/powerpoint/2010/main" val="33831453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52254" y="136524"/>
            <a:ext cx="9330146" cy="649807"/>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609600" y="1018309"/>
            <a:ext cx="10972800" cy="510785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B672AA34-2FA7-754E-B67D-1ACE3B318BFD}" type="datetimeFigureOut">
              <a:rPr lang="en-US" smtClean="0"/>
              <a:pPr/>
              <a:t>3/2/2022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2CF91CA1-6D6A-664A-8EF3-C29259A5256F}" type="slidenum">
              <a:rPr lang="en-US" smtClean="0"/>
              <a:pPr/>
              <a:t>‹#›</a:t>
            </a:fld>
            <a:endParaRPr lang="en-US"/>
          </a:p>
        </p:txBody>
      </p:sp>
      <p:pic>
        <p:nvPicPr>
          <p:cNvPr id="7" name="Picture 6">
            <a:extLst>
              <a:ext uri="{FF2B5EF4-FFF2-40B4-BE49-F238E27FC236}">
                <a16:creationId xmlns:a16="http://schemas.microsoft.com/office/drawing/2014/main" id="{14F07F54-162E-2D48-8CD5-1CD38CF135BD}"/>
              </a:ext>
            </a:extLst>
          </p:cNvPr>
          <p:cNvPicPr>
            <a:picLocks noChangeAspect="1"/>
          </p:cNvPicPr>
          <p:nvPr userDrawn="1"/>
        </p:nvPicPr>
        <p:blipFill>
          <a:blip r:embed="rId13"/>
          <a:srcRect/>
          <a:stretch/>
        </p:blipFill>
        <p:spPr>
          <a:xfrm>
            <a:off x="37578" y="54178"/>
            <a:ext cx="2214676" cy="640080"/>
          </a:xfrm>
          <a:prstGeom prst="rect">
            <a:avLst/>
          </a:prstGeom>
        </p:spPr>
      </p:pic>
    </p:spTree>
    <p:extLst>
      <p:ext uri="{BB962C8B-B14F-4D97-AF65-F5344CB8AC3E}">
        <p14:creationId xmlns:p14="http://schemas.microsoft.com/office/powerpoint/2010/main" val="1010066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000" b="0" i="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457200" rtl="0" eaLnBrk="1" latinLnBrk="0" hangingPunct="1">
        <a:lnSpc>
          <a:spcPct val="100000"/>
        </a:lnSpc>
        <a:spcBef>
          <a:spcPts val="0"/>
        </a:spcBef>
        <a:buFont typeface="Arial"/>
        <a:buChar char="•"/>
        <a:defRPr sz="2800" b="0" i="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lnSpc>
          <a:spcPct val="100000"/>
        </a:lnSpc>
        <a:spcBef>
          <a:spcPts val="0"/>
        </a:spcBef>
        <a:buFont typeface="Arial"/>
        <a:buChar char="–"/>
        <a:defRPr sz="2400" b="0" i="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lnSpc>
          <a:spcPct val="100000"/>
        </a:lnSpc>
        <a:spcBef>
          <a:spcPts val="0"/>
        </a:spcBef>
        <a:buFont typeface="Arial"/>
        <a:buChar char="•"/>
        <a:defRPr sz="2000" b="0" i="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lnSpc>
          <a:spcPct val="100000"/>
        </a:lnSpc>
        <a:spcBef>
          <a:spcPts val="0"/>
        </a:spcBef>
        <a:buFont typeface="Arial"/>
        <a:buChar char="–"/>
        <a:defRPr sz="2000" b="0" i="0"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lnSpc>
          <a:spcPct val="100000"/>
        </a:lnSpc>
        <a:spcBef>
          <a:spcPts val="0"/>
        </a:spcBef>
        <a:buFont typeface="Arial"/>
        <a:buChar char="»"/>
        <a:defRPr sz="2000" b="0" i="0" kern="120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CF3CC6-0A4D-F949-86DE-D9AA2DE6132B}"/>
              </a:ext>
            </a:extLst>
          </p:cNvPr>
          <p:cNvSpPr>
            <a:spLocks noGrp="1"/>
          </p:cNvSpPr>
          <p:nvPr>
            <p:ph type="ctrTitle"/>
          </p:nvPr>
        </p:nvSpPr>
        <p:spPr/>
        <p:txBody>
          <a:bodyPr/>
          <a:lstStyle/>
          <a:p>
            <a:pPr>
              <a:lnSpc>
                <a:spcPct val="90000"/>
              </a:lnSpc>
            </a:pPr>
            <a:r>
              <a:rPr lang="en-GB" sz="3200" b="0">
                <a:latin typeface="Arial"/>
                <a:cs typeface="Arial"/>
              </a:rPr>
              <a:t>District-level coverage and unmet need for medical and traditional circumcision among men aged 15-49 years in sub-Saharan Africa - Updates </a:t>
            </a:r>
            <a:endParaRPr lang="en-US" sz="3200" b="0">
              <a:latin typeface="Arial"/>
              <a:cs typeface="Arial"/>
            </a:endParaRPr>
          </a:p>
          <a:p>
            <a:endParaRPr lang="en-US" sz="3200"/>
          </a:p>
        </p:txBody>
      </p:sp>
      <p:sp>
        <p:nvSpPr>
          <p:cNvPr id="6" name="Subtitle 5">
            <a:extLst>
              <a:ext uri="{FF2B5EF4-FFF2-40B4-BE49-F238E27FC236}">
                <a16:creationId xmlns:a16="http://schemas.microsoft.com/office/drawing/2014/main" id="{B65A6EA4-F426-453A-985E-EDB116C1A5C9}"/>
              </a:ext>
            </a:extLst>
          </p:cNvPr>
          <p:cNvSpPr>
            <a:spLocks noGrp="1"/>
          </p:cNvSpPr>
          <p:nvPr>
            <p:ph type="subTitle" idx="1"/>
          </p:nvPr>
        </p:nvSpPr>
        <p:spPr>
          <a:xfrm>
            <a:off x="1828800" y="4608094"/>
            <a:ext cx="8534400" cy="1030706"/>
          </a:xfrm>
        </p:spPr>
        <p:txBody>
          <a:bodyPr vert="horz" lIns="91440" tIns="45720" rIns="91440" bIns="45720" rtlCol="0" anchor="t">
            <a:normAutofit/>
          </a:bodyPr>
          <a:lstStyle/>
          <a:p>
            <a:pPr>
              <a:lnSpc>
                <a:spcPct val="90000"/>
              </a:lnSpc>
              <a:spcBef>
                <a:spcPts val="1000"/>
              </a:spcBef>
            </a:pPr>
            <a:r>
              <a:rPr lang="en-GB">
                <a:latin typeface="Arial"/>
                <a:cs typeface="Arial"/>
              </a:rPr>
              <a:t>Imperial College London</a:t>
            </a:r>
            <a:endParaRPr lang="en-US">
              <a:latin typeface="Arial"/>
              <a:cs typeface="Arial"/>
            </a:endParaRPr>
          </a:p>
          <a:p>
            <a:pPr>
              <a:lnSpc>
                <a:spcPct val="90000"/>
              </a:lnSpc>
              <a:spcBef>
                <a:spcPts val="1000"/>
              </a:spcBef>
            </a:pPr>
            <a:r>
              <a:rPr lang="en-GB">
                <a:latin typeface="Arial"/>
                <a:cs typeface="Arial"/>
              </a:rPr>
              <a:t>03/03/2022</a:t>
            </a:r>
          </a:p>
          <a:p>
            <a:endParaRPr lang="en-US"/>
          </a:p>
        </p:txBody>
      </p:sp>
    </p:spTree>
    <p:extLst>
      <p:ext uri="{BB962C8B-B14F-4D97-AF65-F5344CB8AC3E}">
        <p14:creationId xmlns:p14="http://schemas.microsoft.com/office/powerpoint/2010/main" val="3706955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7E77C-E8EB-4F75-89DA-BFD1BB833E06}"/>
              </a:ext>
            </a:extLst>
          </p:cNvPr>
          <p:cNvSpPr>
            <a:spLocks noGrp="1"/>
          </p:cNvSpPr>
          <p:nvPr>
            <p:ph type="title"/>
          </p:nvPr>
        </p:nvSpPr>
        <p:spPr>
          <a:xfrm>
            <a:off x="2252254" y="136524"/>
            <a:ext cx="9330146" cy="649807"/>
          </a:xfrm>
        </p:spPr>
        <p:txBody>
          <a:bodyPr anchor="ctr">
            <a:normAutofit/>
          </a:bodyPr>
          <a:lstStyle/>
          <a:p>
            <a:pPr>
              <a:lnSpc>
                <a:spcPct val="90000"/>
              </a:lnSpc>
            </a:pPr>
            <a:r>
              <a:rPr lang="en-US"/>
              <a:t>Verification – Comparison with DMPPT2</a:t>
            </a:r>
          </a:p>
        </p:txBody>
      </p:sp>
      <p:pic>
        <p:nvPicPr>
          <p:cNvPr id="5" name="Picture 5" descr="Chart, line chart&#10;&#10;Description automatically generated">
            <a:extLst>
              <a:ext uri="{FF2B5EF4-FFF2-40B4-BE49-F238E27FC236}">
                <a16:creationId xmlns:a16="http://schemas.microsoft.com/office/drawing/2014/main" id="{1A798C36-6B80-4782-BBCF-E2131FC4ECC7}"/>
              </a:ext>
            </a:extLst>
          </p:cNvPr>
          <p:cNvPicPr>
            <a:picLocks noGrp="1" noChangeAspect="1"/>
          </p:cNvPicPr>
          <p:nvPr>
            <p:ph sz="half" idx="2"/>
          </p:nvPr>
        </p:nvPicPr>
        <p:blipFill>
          <a:blip r:embed="rId3"/>
          <a:stretch>
            <a:fillRect/>
          </a:stretch>
        </p:blipFill>
        <p:spPr>
          <a:xfrm>
            <a:off x="3976974" y="1160587"/>
            <a:ext cx="8227518" cy="5484929"/>
          </a:xfrm>
          <a:noFill/>
        </p:spPr>
      </p:pic>
      <p:sp>
        <p:nvSpPr>
          <p:cNvPr id="6" name="TextBox 5">
            <a:extLst>
              <a:ext uri="{FF2B5EF4-FFF2-40B4-BE49-F238E27FC236}">
                <a16:creationId xmlns:a16="http://schemas.microsoft.com/office/drawing/2014/main" id="{8F51056E-1E46-429A-8F6A-93C633A5E27F}"/>
              </a:ext>
            </a:extLst>
          </p:cNvPr>
          <p:cNvSpPr txBox="1"/>
          <p:nvPr/>
        </p:nvSpPr>
        <p:spPr>
          <a:xfrm>
            <a:off x="414729" y="1139252"/>
            <a:ext cx="34177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Arial"/>
            </a:endParaRPr>
          </a:p>
        </p:txBody>
      </p:sp>
      <p:sp>
        <p:nvSpPr>
          <p:cNvPr id="7" name="Content Placeholder 2">
            <a:extLst>
              <a:ext uri="{FF2B5EF4-FFF2-40B4-BE49-F238E27FC236}">
                <a16:creationId xmlns:a16="http://schemas.microsoft.com/office/drawing/2014/main" id="{8BE34E98-18B4-4ED4-AB72-5932C97DC26B}"/>
              </a:ext>
            </a:extLst>
          </p:cNvPr>
          <p:cNvSpPr>
            <a:spLocks noGrp="1"/>
          </p:cNvSpPr>
          <p:nvPr>
            <p:ph sz="half" idx="1"/>
          </p:nvPr>
        </p:nvSpPr>
        <p:spPr>
          <a:xfrm>
            <a:off x="234846" y="1850036"/>
            <a:ext cx="3598472" cy="4076259"/>
          </a:xfrm>
        </p:spPr>
        <p:txBody>
          <a:bodyPr vert="horz" lIns="91440" tIns="45720" rIns="91440" bIns="45720" rtlCol="0" anchor="t">
            <a:normAutofit/>
          </a:bodyPr>
          <a:lstStyle/>
          <a:p>
            <a:pPr>
              <a:lnSpc>
                <a:spcPct val="90000"/>
              </a:lnSpc>
              <a:spcAft>
                <a:spcPts val="600"/>
              </a:spcAft>
            </a:pPr>
            <a:r>
              <a:rPr lang="en-US" sz="2000" b="1">
                <a:latin typeface="Arial"/>
                <a:cs typeface="Arial"/>
              </a:rPr>
              <a:t>Countries with large national difference between models</a:t>
            </a:r>
            <a:endParaRPr lang="en-US" sz="2000">
              <a:latin typeface="Arial"/>
              <a:cs typeface="Arial"/>
            </a:endParaRPr>
          </a:p>
          <a:p>
            <a:pPr lvl="1">
              <a:lnSpc>
                <a:spcPct val="90000"/>
              </a:lnSpc>
              <a:spcAft>
                <a:spcPts val="600"/>
              </a:spcAft>
            </a:pPr>
            <a:r>
              <a:rPr lang="en-US" sz="2000" b="1">
                <a:latin typeface="Arial"/>
                <a:cs typeface="Arial"/>
              </a:rPr>
              <a:t>Lesotho</a:t>
            </a:r>
            <a:r>
              <a:rPr lang="en-US" sz="2000">
                <a:latin typeface="Arial"/>
                <a:cs typeface="Arial"/>
              </a:rPr>
              <a:t>: Survey model (last survey 2017) much higher than DMPPT2 coverage </a:t>
            </a:r>
            <a:endParaRPr lang="en-US" sz="2000"/>
          </a:p>
          <a:p>
            <a:pPr lvl="1">
              <a:lnSpc>
                <a:spcPct val="90000"/>
              </a:lnSpc>
              <a:spcAft>
                <a:spcPts val="600"/>
              </a:spcAft>
            </a:pPr>
            <a:endParaRPr lang="en-US" sz="1600"/>
          </a:p>
          <a:p>
            <a:pPr>
              <a:lnSpc>
                <a:spcPct val="90000"/>
              </a:lnSpc>
              <a:spcAft>
                <a:spcPts val="600"/>
              </a:spcAft>
            </a:pPr>
            <a:endParaRPr lang="en-US" sz="2000"/>
          </a:p>
          <a:p>
            <a:pPr marL="457200" lvl="1" indent="0">
              <a:lnSpc>
                <a:spcPct val="90000"/>
              </a:lnSpc>
              <a:spcAft>
                <a:spcPts val="600"/>
              </a:spcAft>
              <a:buNone/>
            </a:pPr>
            <a:endParaRPr lang="en-US" sz="2000"/>
          </a:p>
        </p:txBody>
      </p:sp>
    </p:spTree>
    <p:extLst>
      <p:ext uri="{BB962C8B-B14F-4D97-AF65-F5344CB8AC3E}">
        <p14:creationId xmlns:p14="http://schemas.microsoft.com/office/powerpoint/2010/main" val="1503585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7E77C-E8EB-4F75-89DA-BFD1BB833E06}"/>
              </a:ext>
            </a:extLst>
          </p:cNvPr>
          <p:cNvSpPr>
            <a:spLocks noGrp="1"/>
          </p:cNvSpPr>
          <p:nvPr>
            <p:ph type="title"/>
          </p:nvPr>
        </p:nvSpPr>
        <p:spPr>
          <a:xfrm>
            <a:off x="2252254" y="136524"/>
            <a:ext cx="9330146" cy="649807"/>
          </a:xfrm>
        </p:spPr>
        <p:txBody>
          <a:bodyPr anchor="ctr">
            <a:normAutofit/>
          </a:bodyPr>
          <a:lstStyle/>
          <a:p>
            <a:pPr>
              <a:lnSpc>
                <a:spcPct val="90000"/>
              </a:lnSpc>
            </a:pPr>
            <a:r>
              <a:rPr lang="en-US"/>
              <a:t>Verification – Comparison with DMPPT2</a:t>
            </a:r>
          </a:p>
        </p:txBody>
      </p:sp>
      <p:sp>
        <p:nvSpPr>
          <p:cNvPr id="6" name="TextBox 5">
            <a:extLst>
              <a:ext uri="{FF2B5EF4-FFF2-40B4-BE49-F238E27FC236}">
                <a16:creationId xmlns:a16="http://schemas.microsoft.com/office/drawing/2014/main" id="{8F51056E-1E46-429A-8F6A-93C633A5E27F}"/>
              </a:ext>
            </a:extLst>
          </p:cNvPr>
          <p:cNvSpPr txBox="1"/>
          <p:nvPr/>
        </p:nvSpPr>
        <p:spPr>
          <a:xfrm>
            <a:off x="414729" y="1139252"/>
            <a:ext cx="34177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Arial"/>
            </a:endParaRPr>
          </a:p>
        </p:txBody>
      </p:sp>
      <p:sp>
        <p:nvSpPr>
          <p:cNvPr id="7" name="Content Placeholder 2">
            <a:extLst>
              <a:ext uri="{FF2B5EF4-FFF2-40B4-BE49-F238E27FC236}">
                <a16:creationId xmlns:a16="http://schemas.microsoft.com/office/drawing/2014/main" id="{8BE34E98-18B4-4ED4-AB72-5932C97DC26B}"/>
              </a:ext>
            </a:extLst>
          </p:cNvPr>
          <p:cNvSpPr>
            <a:spLocks noGrp="1"/>
          </p:cNvSpPr>
          <p:nvPr>
            <p:ph sz="half" idx="1"/>
          </p:nvPr>
        </p:nvSpPr>
        <p:spPr>
          <a:xfrm>
            <a:off x="234846" y="1850036"/>
            <a:ext cx="3598472" cy="4076259"/>
          </a:xfrm>
        </p:spPr>
        <p:txBody>
          <a:bodyPr vert="horz" lIns="91440" tIns="45720" rIns="91440" bIns="45720" rtlCol="0" anchor="t">
            <a:normAutofit/>
          </a:bodyPr>
          <a:lstStyle/>
          <a:p>
            <a:pPr>
              <a:lnSpc>
                <a:spcPct val="90000"/>
              </a:lnSpc>
              <a:spcAft>
                <a:spcPts val="600"/>
              </a:spcAft>
            </a:pPr>
            <a:r>
              <a:rPr lang="en-US" sz="2000" b="1">
                <a:latin typeface="Arial"/>
                <a:cs typeface="Arial"/>
              </a:rPr>
              <a:t>Countries with large national difference between models</a:t>
            </a:r>
            <a:endParaRPr lang="en-US" sz="2000">
              <a:latin typeface="Arial"/>
              <a:cs typeface="Arial"/>
            </a:endParaRPr>
          </a:p>
          <a:p>
            <a:pPr lvl="1">
              <a:lnSpc>
                <a:spcPct val="90000"/>
              </a:lnSpc>
              <a:spcAft>
                <a:spcPts val="600"/>
              </a:spcAft>
            </a:pPr>
            <a:r>
              <a:rPr lang="en-US" sz="2000" b="1">
                <a:latin typeface="Arial"/>
                <a:cs typeface="Arial"/>
              </a:rPr>
              <a:t>Rwanda</a:t>
            </a:r>
            <a:r>
              <a:rPr lang="en-US" sz="2000">
                <a:latin typeface="Arial"/>
                <a:cs typeface="Arial"/>
              </a:rPr>
              <a:t>: Survey model also systematically higher than DMPPT2 coverage (to lesser extent), converging for latter years </a:t>
            </a:r>
          </a:p>
          <a:p>
            <a:pPr lvl="1">
              <a:lnSpc>
                <a:spcPct val="90000"/>
              </a:lnSpc>
              <a:spcAft>
                <a:spcPts val="600"/>
              </a:spcAft>
            </a:pPr>
            <a:endParaRPr lang="en-US" sz="1600"/>
          </a:p>
          <a:p>
            <a:pPr>
              <a:lnSpc>
                <a:spcPct val="90000"/>
              </a:lnSpc>
              <a:spcAft>
                <a:spcPts val="600"/>
              </a:spcAft>
            </a:pPr>
            <a:endParaRPr lang="en-US" sz="2000"/>
          </a:p>
          <a:p>
            <a:pPr marL="457200" lvl="1" indent="0">
              <a:lnSpc>
                <a:spcPct val="90000"/>
              </a:lnSpc>
              <a:spcAft>
                <a:spcPts val="600"/>
              </a:spcAft>
              <a:buNone/>
            </a:pPr>
            <a:endParaRPr lang="en-US" sz="2000"/>
          </a:p>
        </p:txBody>
      </p:sp>
      <p:pic>
        <p:nvPicPr>
          <p:cNvPr id="9" name="Picture 9" descr="Chart, line chart&#10;&#10;Description automatically generated">
            <a:extLst>
              <a:ext uri="{FF2B5EF4-FFF2-40B4-BE49-F238E27FC236}">
                <a16:creationId xmlns:a16="http://schemas.microsoft.com/office/drawing/2014/main" id="{E200202D-53DC-4E21-B93A-645719178CF6}"/>
              </a:ext>
            </a:extLst>
          </p:cNvPr>
          <p:cNvPicPr>
            <a:picLocks noChangeAspect="1"/>
          </p:cNvPicPr>
          <p:nvPr/>
        </p:nvPicPr>
        <p:blipFill>
          <a:blip r:embed="rId3"/>
          <a:stretch>
            <a:fillRect/>
          </a:stretch>
        </p:blipFill>
        <p:spPr>
          <a:xfrm>
            <a:off x="3837484" y="1239165"/>
            <a:ext cx="8202115" cy="5041737"/>
          </a:xfrm>
          <a:prstGeom prst="rect">
            <a:avLst/>
          </a:prstGeom>
        </p:spPr>
      </p:pic>
    </p:spTree>
    <p:extLst>
      <p:ext uri="{BB962C8B-B14F-4D97-AF65-F5344CB8AC3E}">
        <p14:creationId xmlns:p14="http://schemas.microsoft.com/office/powerpoint/2010/main" val="2449624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7E77C-E8EB-4F75-89DA-BFD1BB833E06}"/>
              </a:ext>
            </a:extLst>
          </p:cNvPr>
          <p:cNvSpPr>
            <a:spLocks noGrp="1"/>
          </p:cNvSpPr>
          <p:nvPr>
            <p:ph type="title"/>
          </p:nvPr>
        </p:nvSpPr>
        <p:spPr>
          <a:xfrm>
            <a:off x="2252254" y="136524"/>
            <a:ext cx="9330146" cy="649807"/>
          </a:xfrm>
        </p:spPr>
        <p:txBody>
          <a:bodyPr anchor="ctr">
            <a:normAutofit/>
          </a:bodyPr>
          <a:lstStyle/>
          <a:p>
            <a:pPr>
              <a:lnSpc>
                <a:spcPct val="90000"/>
              </a:lnSpc>
            </a:pPr>
            <a:r>
              <a:rPr lang="en-US"/>
              <a:t>Verification – Comparison with DMPPT2</a:t>
            </a:r>
          </a:p>
        </p:txBody>
      </p:sp>
      <p:sp>
        <p:nvSpPr>
          <p:cNvPr id="6" name="TextBox 5">
            <a:extLst>
              <a:ext uri="{FF2B5EF4-FFF2-40B4-BE49-F238E27FC236}">
                <a16:creationId xmlns:a16="http://schemas.microsoft.com/office/drawing/2014/main" id="{8F51056E-1E46-429A-8F6A-93C633A5E27F}"/>
              </a:ext>
            </a:extLst>
          </p:cNvPr>
          <p:cNvSpPr txBox="1"/>
          <p:nvPr/>
        </p:nvSpPr>
        <p:spPr>
          <a:xfrm>
            <a:off x="414729" y="1139252"/>
            <a:ext cx="34177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Arial"/>
            </a:endParaRPr>
          </a:p>
        </p:txBody>
      </p:sp>
      <p:sp>
        <p:nvSpPr>
          <p:cNvPr id="7" name="Content Placeholder 2">
            <a:extLst>
              <a:ext uri="{FF2B5EF4-FFF2-40B4-BE49-F238E27FC236}">
                <a16:creationId xmlns:a16="http://schemas.microsoft.com/office/drawing/2014/main" id="{8BE34E98-18B4-4ED4-AB72-5932C97DC26B}"/>
              </a:ext>
            </a:extLst>
          </p:cNvPr>
          <p:cNvSpPr>
            <a:spLocks noGrp="1"/>
          </p:cNvSpPr>
          <p:nvPr>
            <p:ph sz="half" idx="1"/>
          </p:nvPr>
        </p:nvSpPr>
        <p:spPr>
          <a:xfrm>
            <a:off x="234846" y="1850036"/>
            <a:ext cx="3598472" cy="4076259"/>
          </a:xfrm>
        </p:spPr>
        <p:txBody>
          <a:bodyPr vert="horz" lIns="91440" tIns="45720" rIns="91440" bIns="45720" rtlCol="0" anchor="t">
            <a:normAutofit/>
          </a:bodyPr>
          <a:lstStyle/>
          <a:p>
            <a:pPr>
              <a:lnSpc>
                <a:spcPct val="90000"/>
              </a:lnSpc>
              <a:spcAft>
                <a:spcPts val="600"/>
              </a:spcAft>
            </a:pPr>
            <a:r>
              <a:rPr lang="en-US" sz="2000" b="1">
                <a:latin typeface="Arial"/>
                <a:cs typeface="Arial"/>
              </a:rPr>
              <a:t>Countries with large national difference between models</a:t>
            </a:r>
            <a:endParaRPr lang="en-US" sz="2000">
              <a:latin typeface="Arial"/>
              <a:cs typeface="Arial"/>
            </a:endParaRPr>
          </a:p>
          <a:p>
            <a:pPr lvl="1">
              <a:lnSpc>
                <a:spcPct val="90000"/>
              </a:lnSpc>
              <a:spcAft>
                <a:spcPts val="600"/>
              </a:spcAft>
            </a:pPr>
            <a:r>
              <a:rPr lang="en-US" sz="2000" b="1">
                <a:latin typeface="Arial"/>
                <a:cs typeface="Arial"/>
              </a:rPr>
              <a:t>Zambia: </a:t>
            </a:r>
            <a:r>
              <a:rPr lang="en-US" sz="2000">
                <a:latin typeface="Arial"/>
                <a:cs typeface="Arial"/>
              </a:rPr>
              <a:t>DMPPT2 generally higher than survey model, especially for later years, suggests inputted number of circumcisions far larger than surveys suggest</a:t>
            </a:r>
          </a:p>
          <a:p>
            <a:pPr lvl="1">
              <a:lnSpc>
                <a:spcPct val="90000"/>
              </a:lnSpc>
              <a:spcAft>
                <a:spcPts val="600"/>
              </a:spcAft>
            </a:pPr>
            <a:endParaRPr lang="en-US" sz="1600">
              <a:latin typeface="Arial"/>
              <a:cs typeface="Arial"/>
            </a:endParaRPr>
          </a:p>
          <a:p>
            <a:pPr>
              <a:lnSpc>
                <a:spcPct val="90000"/>
              </a:lnSpc>
              <a:spcAft>
                <a:spcPts val="600"/>
              </a:spcAft>
            </a:pPr>
            <a:endParaRPr lang="en-US" sz="2000"/>
          </a:p>
          <a:p>
            <a:pPr marL="457200" lvl="1" indent="0">
              <a:lnSpc>
                <a:spcPct val="90000"/>
              </a:lnSpc>
              <a:spcAft>
                <a:spcPts val="600"/>
              </a:spcAft>
              <a:buNone/>
            </a:pPr>
            <a:endParaRPr lang="en-US" sz="2000"/>
          </a:p>
        </p:txBody>
      </p:sp>
      <p:pic>
        <p:nvPicPr>
          <p:cNvPr id="3" name="Picture 3" descr="Chart, scatter chart&#10;&#10;Description automatically generated">
            <a:extLst>
              <a:ext uri="{FF2B5EF4-FFF2-40B4-BE49-F238E27FC236}">
                <a16:creationId xmlns:a16="http://schemas.microsoft.com/office/drawing/2014/main" id="{0C50E14B-7D14-4617-81B5-8AFFDD8D6795}"/>
              </a:ext>
            </a:extLst>
          </p:cNvPr>
          <p:cNvPicPr>
            <a:picLocks noChangeAspect="1"/>
          </p:cNvPicPr>
          <p:nvPr/>
        </p:nvPicPr>
        <p:blipFill>
          <a:blip r:embed="rId3"/>
          <a:stretch>
            <a:fillRect/>
          </a:stretch>
        </p:blipFill>
        <p:spPr>
          <a:xfrm>
            <a:off x="4974236" y="800447"/>
            <a:ext cx="6977920" cy="5906679"/>
          </a:xfrm>
          <a:prstGeom prst="rect">
            <a:avLst/>
          </a:prstGeom>
        </p:spPr>
      </p:pic>
    </p:spTree>
    <p:extLst>
      <p:ext uri="{BB962C8B-B14F-4D97-AF65-F5344CB8AC3E}">
        <p14:creationId xmlns:p14="http://schemas.microsoft.com/office/powerpoint/2010/main" val="1203377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7E77C-E8EB-4F75-89DA-BFD1BB833E06}"/>
              </a:ext>
            </a:extLst>
          </p:cNvPr>
          <p:cNvSpPr>
            <a:spLocks noGrp="1"/>
          </p:cNvSpPr>
          <p:nvPr>
            <p:ph type="title"/>
          </p:nvPr>
        </p:nvSpPr>
        <p:spPr>
          <a:xfrm>
            <a:off x="2252254" y="136524"/>
            <a:ext cx="9330146" cy="649807"/>
          </a:xfrm>
        </p:spPr>
        <p:txBody>
          <a:bodyPr anchor="ctr">
            <a:normAutofit/>
          </a:bodyPr>
          <a:lstStyle/>
          <a:p>
            <a:pPr>
              <a:lnSpc>
                <a:spcPct val="90000"/>
              </a:lnSpc>
            </a:pPr>
            <a:r>
              <a:rPr lang="en-US"/>
              <a:t>Verification – Comparison with DMPPT2</a:t>
            </a:r>
          </a:p>
        </p:txBody>
      </p:sp>
      <p:sp>
        <p:nvSpPr>
          <p:cNvPr id="6" name="TextBox 5">
            <a:extLst>
              <a:ext uri="{FF2B5EF4-FFF2-40B4-BE49-F238E27FC236}">
                <a16:creationId xmlns:a16="http://schemas.microsoft.com/office/drawing/2014/main" id="{8F51056E-1E46-429A-8F6A-93C633A5E27F}"/>
              </a:ext>
            </a:extLst>
          </p:cNvPr>
          <p:cNvSpPr txBox="1"/>
          <p:nvPr/>
        </p:nvSpPr>
        <p:spPr>
          <a:xfrm>
            <a:off x="414729" y="1139252"/>
            <a:ext cx="34177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Arial"/>
            </a:endParaRPr>
          </a:p>
        </p:txBody>
      </p:sp>
      <p:sp>
        <p:nvSpPr>
          <p:cNvPr id="7" name="Content Placeholder 2">
            <a:extLst>
              <a:ext uri="{FF2B5EF4-FFF2-40B4-BE49-F238E27FC236}">
                <a16:creationId xmlns:a16="http://schemas.microsoft.com/office/drawing/2014/main" id="{8BE34E98-18B4-4ED4-AB72-5932C97DC26B}"/>
              </a:ext>
            </a:extLst>
          </p:cNvPr>
          <p:cNvSpPr>
            <a:spLocks noGrp="1"/>
          </p:cNvSpPr>
          <p:nvPr>
            <p:ph sz="half" idx="1"/>
          </p:nvPr>
        </p:nvSpPr>
        <p:spPr>
          <a:xfrm>
            <a:off x="234846" y="1850036"/>
            <a:ext cx="3598472" cy="4076259"/>
          </a:xfrm>
        </p:spPr>
        <p:txBody>
          <a:bodyPr vert="horz" lIns="91440" tIns="45720" rIns="91440" bIns="45720" rtlCol="0" anchor="t">
            <a:normAutofit/>
          </a:bodyPr>
          <a:lstStyle/>
          <a:p>
            <a:pPr>
              <a:lnSpc>
                <a:spcPct val="90000"/>
              </a:lnSpc>
              <a:spcAft>
                <a:spcPts val="600"/>
              </a:spcAft>
            </a:pPr>
            <a:r>
              <a:rPr lang="en-US" sz="2000" b="1">
                <a:latin typeface="Arial"/>
                <a:cs typeface="Arial"/>
              </a:rPr>
              <a:t>Countries</a:t>
            </a:r>
            <a:r>
              <a:rPr lang="en-US" sz="2000">
                <a:latin typeface="Arial"/>
                <a:cs typeface="Arial"/>
              </a:rPr>
              <a:t> </a:t>
            </a:r>
            <a:r>
              <a:rPr lang="en-US" sz="2000" b="1">
                <a:latin typeface="Arial"/>
                <a:cs typeface="Arial"/>
              </a:rPr>
              <a:t>with similar national levels, but sharp differences in some regions</a:t>
            </a:r>
            <a:endParaRPr lang="en-US" b="1"/>
          </a:p>
          <a:p>
            <a:r>
              <a:rPr lang="en-US" sz="2000" b="1">
                <a:latin typeface="Arial"/>
                <a:cs typeface="Arial"/>
              </a:rPr>
              <a:t>Zimbabwe</a:t>
            </a:r>
            <a:r>
              <a:rPr lang="en-US" sz="2000">
                <a:latin typeface="Arial"/>
                <a:cs typeface="Arial"/>
              </a:rPr>
              <a:t>: nationally similar, but last survey was in 2016 and since then some provinces have seen extremely high increase in MC (presumably MMC) in DMPPT2 results</a:t>
            </a:r>
            <a:endParaRPr lang="en-US"/>
          </a:p>
          <a:p>
            <a:pPr lvl="1">
              <a:lnSpc>
                <a:spcPct val="90000"/>
              </a:lnSpc>
              <a:spcAft>
                <a:spcPts val="600"/>
              </a:spcAft>
            </a:pPr>
            <a:endParaRPr lang="en-US" sz="2000"/>
          </a:p>
          <a:p>
            <a:pPr lvl="1">
              <a:lnSpc>
                <a:spcPct val="90000"/>
              </a:lnSpc>
              <a:spcAft>
                <a:spcPts val="600"/>
              </a:spcAft>
            </a:pPr>
            <a:endParaRPr lang="en-US" sz="1600"/>
          </a:p>
          <a:p>
            <a:pPr>
              <a:lnSpc>
                <a:spcPct val="90000"/>
              </a:lnSpc>
              <a:spcAft>
                <a:spcPts val="600"/>
              </a:spcAft>
            </a:pPr>
            <a:endParaRPr lang="en-US" sz="2000"/>
          </a:p>
          <a:p>
            <a:pPr marL="457200" lvl="1" indent="0">
              <a:lnSpc>
                <a:spcPct val="90000"/>
              </a:lnSpc>
              <a:spcAft>
                <a:spcPts val="600"/>
              </a:spcAft>
              <a:buNone/>
            </a:pPr>
            <a:endParaRPr lang="en-US" sz="2000"/>
          </a:p>
        </p:txBody>
      </p:sp>
      <p:pic>
        <p:nvPicPr>
          <p:cNvPr id="8" name="Picture 8" descr="Chart&#10;&#10;Description automatically generated">
            <a:extLst>
              <a:ext uri="{FF2B5EF4-FFF2-40B4-BE49-F238E27FC236}">
                <a16:creationId xmlns:a16="http://schemas.microsoft.com/office/drawing/2014/main" id="{E506B9EC-D7C2-49DA-A186-5546D42808BC}"/>
              </a:ext>
            </a:extLst>
          </p:cNvPr>
          <p:cNvPicPr>
            <a:picLocks noChangeAspect="1"/>
          </p:cNvPicPr>
          <p:nvPr/>
        </p:nvPicPr>
        <p:blipFill>
          <a:blip r:embed="rId3"/>
          <a:stretch>
            <a:fillRect/>
          </a:stretch>
        </p:blipFill>
        <p:spPr>
          <a:xfrm>
            <a:off x="3837482" y="1390094"/>
            <a:ext cx="8339525" cy="4789847"/>
          </a:xfrm>
          <a:prstGeom prst="rect">
            <a:avLst/>
          </a:prstGeom>
        </p:spPr>
      </p:pic>
    </p:spTree>
    <p:extLst>
      <p:ext uri="{BB962C8B-B14F-4D97-AF65-F5344CB8AC3E}">
        <p14:creationId xmlns:p14="http://schemas.microsoft.com/office/powerpoint/2010/main" val="350373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7E77C-E8EB-4F75-89DA-BFD1BB833E06}"/>
              </a:ext>
            </a:extLst>
          </p:cNvPr>
          <p:cNvSpPr>
            <a:spLocks noGrp="1"/>
          </p:cNvSpPr>
          <p:nvPr>
            <p:ph type="title"/>
          </p:nvPr>
        </p:nvSpPr>
        <p:spPr>
          <a:xfrm>
            <a:off x="2252254" y="136524"/>
            <a:ext cx="9330146" cy="649807"/>
          </a:xfrm>
        </p:spPr>
        <p:txBody>
          <a:bodyPr anchor="ctr">
            <a:normAutofit/>
          </a:bodyPr>
          <a:lstStyle/>
          <a:p>
            <a:pPr>
              <a:lnSpc>
                <a:spcPct val="90000"/>
              </a:lnSpc>
            </a:pPr>
            <a:r>
              <a:rPr lang="en-US"/>
              <a:t>Verification – Comparison with DMPPT2</a:t>
            </a:r>
          </a:p>
        </p:txBody>
      </p:sp>
      <p:sp>
        <p:nvSpPr>
          <p:cNvPr id="6" name="TextBox 5">
            <a:extLst>
              <a:ext uri="{FF2B5EF4-FFF2-40B4-BE49-F238E27FC236}">
                <a16:creationId xmlns:a16="http://schemas.microsoft.com/office/drawing/2014/main" id="{8F51056E-1E46-429A-8F6A-93C633A5E27F}"/>
              </a:ext>
            </a:extLst>
          </p:cNvPr>
          <p:cNvSpPr txBox="1"/>
          <p:nvPr/>
        </p:nvSpPr>
        <p:spPr>
          <a:xfrm>
            <a:off x="414729" y="1139252"/>
            <a:ext cx="34177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Arial"/>
            </a:endParaRPr>
          </a:p>
        </p:txBody>
      </p:sp>
      <p:sp>
        <p:nvSpPr>
          <p:cNvPr id="7" name="Content Placeholder 2">
            <a:extLst>
              <a:ext uri="{FF2B5EF4-FFF2-40B4-BE49-F238E27FC236}">
                <a16:creationId xmlns:a16="http://schemas.microsoft.com/office/drawing/2014/main" id="{8BE34E98-18B4-4ED4-AB72-5932C97DC26B}"/>
              </a:ext>
            </a:extLst>
          </p:cNvPr>
          <p:cNvSpPr>
            <a:spLocks noGrp="1"/>
          </p:cNvSpPr>
          <p:nvPr>
            <p:ph sz="half" idx="1"/>
          </p:nvPr>
        </p:nvSpPr>
        <p:spPr>
          <a:xfrm>
            <a:off x="234846" y="1850036"/>
            <a:ext cx="3598472" cy="4076259"/>
          </a:xfrm>
        </p:spPr>
        <p:txBody>
          <a:bodyPr vert="horz" lIns="91440" tIns="45720" rIns="91440" bIns="45720" rtlCol="0" anchor="t">
            <a:normAutofit/>
          </a:bodyPr>
          <a:lstStyle/>
          <a:p>
            <a:pPr>
              <a:lnSpc>
                <a:spcPct val="90000"/>
              </a:lnSpc>
              <a:spcAft>
                <a:spcPts val="600"/>
              </a:spcAft>
            </a:pPr>
            <a:r>
              <a:rPr lang="en-US" sz="2000" b="1">
                <a:latin typeface="Arial"/>
                <a:cs typeface="Arial"/>
              </a:rPr>
              <a:t>Countries</a:t>
            </a:r>
            <a:r>
              <a:rPr lang="en-US" sz="2000">
                <a:latin typeface="Arial"/>
                <a:cs typeface="Arial"/>
              </a:rPr>
              <a:t> </a:t>
            </a:r>
            <a:r>
              <a:rPr lang="en-US" sz="2000" b="1">
                <a:latin typeface="Arial"/>
                <a:cs typeface="Arial"/>
              </a:rPr>
              <a:t>with similar national levels, but sharp differences in some regions</a:t>
            </a:r>
            <a:endParaRPr lang="en-US" b="1"/>
          </a:p>
          <a:p>
            <a:r>
              <a:rPr lang="en-US" sz="2000" b="1">
                <a:latin typeface="Arial"/>
                <a:cs typeface="Arial"/>
              </a:rPr>
              <a:t>Zimbabwe</a:t>
            </a:r>
            <a:r>
              <a:rPr lang="en-US" sz="2000">
                <a:latin typeface="Arial"/>
                <a:cs typeface="Arial"/>
              </a:rPr>
              <a:t>: nationally similar, but last survey was in 2016 and since then some provinces have seen extremely high increase in MC (presumably MMC) in DMPPT2 results</a:t>
            </a:r>
            <a:endParaRPr lang="en-US"/>
          </a:p>
          <a:p>
            <a:pPr lvl="1">
              <a:lnSpc>
                <a:spcPct val="90000"/>
              </a:lnSpc>
              <a:spcAft>
                <a:spcPts val="600"/>
              </a:spcAft>
            </a:pPr>
            <a:endParaRPr lang="en-US" sz="2000"/>
          </a:p>
          <a:p>
            <a:pPr lvl="1">
              <a:lnSpc>
                <a:spcPct val="90000"/>
              </a:lnSpc>
              <a:spcAft>
                <a:spcPts val="600"/>
              </a:spcAft>
            </a:pPr>
            <a:endParaRPr lang="en-US" sz="1600"/>
          </a:p>
          <a:p>
            <a:pPr>
              <a:lnSpc>
                <a:spcPct val="90000"/>
              </a:lnSpc>
              <a:spcAft>
                <a:spcPts val="600"/>
              </a:spcAft>
            </a:pPr>
            <a:endParaRPr lang="en-US" sz="2000"/>
          </a:p>
          <a:p>
            <a:pPr marL="457200" lvl="1" indent="0">
              <a:lnSpc>
                <a:spcPct val="90000"/>
              </a:lnSpc>
              <a:spcAft>
                <a:spcPts val="600"/>
              </a:spcAft>
              <a:buNone/>
            </a:pPr>
            <a:endParaRPr lang="en-US" sz="2000"/>
          </a:p>
        </p:txBody>
      </p:sp>
      <p:pic>
        <p:nvPicPr>
          <p:cNvPr id="3" name="Picture 3" descr="Chart, scatter chart&#10;&#10;Description automatically generated">
            <a:extLst>
              <a:ext uri="{FF2B5EF4-FFF2-40B4-BE49-F238E27FC236}">
                <a16:creationId xmlns:a16="http://schemas.microsoft.com/office/drawing/2014/main" id="{DC3CD732-99B4-4F58-A942-3E08A26F837D}"/>
              </a:ext>
            </a:extLst>
          </p:cNvPr>
          <p:cNvPicPr>
            <a:picLocks noChangeAspect="1"/>
          </p:cNvPicPr>
          <p:nvPr/>
        </p:nvPicPr>
        <p:blipFill>
          <a:blip r:embed="rId3"/>
          <a:stretch>
            <a:fillRect/>
          </a:stretch>
        </p:blipFill>
        <p:spPr>
          <a:xfrm>
            <a:off x="4736892" y="875391"/>
            <a:ext cx="7215265" cy="5282105"/>
          </a:xfrm>
          <a:prstGeom prst="rect">
            <a:avLst/>
          </a:prstGeom>
        </p:spPr>
      </p:pic>
    </p:spTree>
    <p:extLst>
      <p:ext uri="{BB962C8B-B14F-4D97-AF65-F5344CB8AC3E}">
        <p14:creationId xmlns:p14="http://schemas.microsoft.com/office/powerpoint/2010/main" val="3298062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7E77C-E8EB-4F75-89DA-BFD1BB833E06}"/>
              </a:ext>
            </a:extLst>
          </p:cNvPr>
          <p:cNvSpPr>
            <a:spLocks noGrp="1"/>
          </p:cNvSpPr>
          <p:nvPr>
            <p:ph type="title"/>
          </p:nvPr>
        </p:nvSpPr>
        <p:spPr>
          <a:xfrm>
            <a:off x="2252254" y="136524"/>
            <a:ext cx="9330146" cy="649807"/>
          </a:xfrm>
        </p:spPr>
        <p:txBody>
          <a:bodyPr anchor="ctr">
            <a:normAutofit/>
          </a:bodyPr>
          <a:lstStyle/>
          <a:p>
            <a:pPr>
              <a:lnSpc>
                <a:spcPct val="90000"/>
              </a:lnSpc>
            </a:pPr>
            <a:r>
              <a:rPr lang="en-US"/>
              <a:t>Verification – Comparison with DMPPT2</a:t>
            </a:r>
          </a:p>
        </p:txBody>
      </p:sp>
      <p:sp>
        <p:nvSpPr>
          <p:cNvPr id="6" name="TextBox 5">
            <a:extLst>
              <a:ext uri="{FF2B5EF4-FFF2-40B4-BE49-F238E27FC236}">
                <a16:creationId xmlns:a16="http://schemas.microsoft.com/office/drawing/2014/main" id="{8F51056E-1E46-429A-8F6A-93C633A5E27F}"/>
              </a:ext>
            </a:extLst>
          </p:cNvPr>
          <p:cNvSpPr txBox="1"/>
          <p:nvPr/>
        </p:nvSpPr>
        <p:spPr>
          <a:xfrm>
            <a:off x="414729" y="1139252"/>
            <a:ext cx="34177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Arial"/>
            </a:endParaRPr>
          </a:p>
        </p:txBody>
      </p:sp>
      <p:sp>
        <p:nvSpPr>
          <p:cNvPr id="7" name="Content Placeholder 2">
            <a:extLst>
              <a:ext uri="{FF2B5EF4-FFF2-40B4-BE49-F238E27FC236}">
                <a16:creationId xmlns:a16="http://schemas.microsoft.com/office/drawing/2014/main" id="{8BE34E98-18B4-4ED4-AB72-5932C97DC26B}"/>
              </a:ext>
            </a:extLst>
          </p:cNvPr>
          <p:cNvSpPr>
            <a:spLocks noGrp="1"/>
          </p:cNvSpPr>
          <p:nvPr>
            <p:ph sz="half" idx="1"/>
          </p:nvPr>
        </p:nvSpPr>
        <p:spPr>
          <a:xfrm>
            <a:off x="234846" y="1850036"/>
            <a:ext cx="3598472" cy="4076259"/>
          </a:xfrm>
        </p:spPr>
        <p:txBody>
          <a:bodyPr vert="horz" lIns="91440" tIns="45720" rIns="91440" bIns="45720" rtlCol="0" anchor="t">
            <a:normAutofit/>
          </a:bodyPr>
          <a:lstStyle/>
          <a:p>
            <a:pPr>
              <a:lnSpc>
                <a:spcPct val="90000"/>
              </a:lnSpc>
              <a:spcAft>
                <a:spcPts val="600"/>
              </a:spcAft>
            </a:pPr>
            <a:r>
              <a:rPr lang="en-US" sz="2000" b="1">
                <a:latin typeface="Arial"/>
                <a:cs typeface="Arial"/>
              </a:rPr>
              <a:t>Countries</a:t>
            </a:r>
            <a:r>
              <a:rPr lang="en-US" sz="2000">
                <a:latin typeface="Arial"/>
                <a:cs typeface="Arial"/>
              </a:rPr>
              <a:t> </a:t>
            </a:r>
            <a:r>
              <a:rPr lang="en-US" sz="2000" b="1">
                <a:latin typeface="Arial"/>
                <a:cs typeface="Arial"/>
              </a:rPr>
              <a:t>with similar national levels, but sharp differences in some regions</a:t>
            </a:r>
            <a:endParaRPr lang="en-US" b="1"/>
          </a:p>
          <a:p>
            <a:r>
              <a:rPr lang="en-US" sz="2000" b="1">
                <a:latin typeface="Arial"/>
                <a:cs typeface="Arial"/>
              </a:rPr>
              <a:t>Tanzania</a:t>
            </a:r>
            <a:r>
              <a:rPr lang="en-US" sz="2000">
                <a:latin typeface="Arial"/>
                <a:cs typeface="Arial"/>
              </a:rPr>
              <a:t>: Similar to ZWE, nationally similar, since last survey (2016) some districts have much higher coverage for DMPPT2. Several districts reported by DMPPT2 to have &gt; 100% coverage.</a:t>
            </a:r>
            <a:endParaRPr lang="en-US" sz="2000"/>
          </a:p>
          <a:p>
            <a:pPr lvl="1">
              <a:lnSpc>
                <a:spcPct val="90000"/>
              </a:lnSpc>
              <a:spcAft>
                <a:spcPts val="600"/>
              </a:spcAft>
            </a:pPr>
            <a:endParaRPr lang="en-US" sz="1600"/>
          </a:p>
          <a:p>
            <a:pPr>
              <a:lnSpc>
                <a:spcPct val="90000"/>
              </a:lnSpc>
              <a:spcAft>
                <a:spcPts val="600"/>
              </a:spcAft>
            </a:pPr>
            <a:endParaRPr lang="en-US" sz="2000"/>
          </a:p>
          <a:p>
            <a:pPr marL="457200" lvl="1" indent="0">
              <a:lnSpc>
                <a:spcPct val="90000"/>
              </a:lnSpc>
              <a:spcAft>
                <a:spcPts val="600"/>
              </a:spcAft>
              <a:buNone/>
            </a:pPr>
            <a:endParaRPr lang="en-US" sz="2000"/>
          </a:p>
        </p:txBody>
      </p:sp>
      <p:pic>
        <p:nvPicPr>
          <p:cNvPr id="4" name="Picture 4" descr="Chart, scatter chart&#10;&#10;Description automatically generated">
            <a:extLst>
              <a:ext uri="{FF2B5EF4-FFF2-40B4-BE49-F238E27FC236}">
                <a16:creationId xmlns:a16="http://schemas.microsoft.com/office/drawing/2014/main" id="{24C93153-D06E-4825-A2BE-3A0116796AC3}"/>
              </a:ext>
            </a:extLst>
          </p:cNvPr>
          <p:cNvPicPr>
            <a:picLocks noChangeAspect="1"/>
          </p:cNvPicPr>
          <p:nvPr/>
        </p:nvPicPr>
        <p:blipFill>
          <a:blip r:embed="rId3"/>
          <a:stretch>
            <a:fillRect/>
          </a:stretch>
        </p:blipFill>
        <p:spPr>
          <a:xfrm>
            <a:off x="4974236" y="948803"/>
            <a:ext cx="6603165" cy="5472558"/>
          </a:xfrm>
          <a:prstGeom prst="rect">
            <a:avLst/>
          </a:prstGeom>
        </p:spPr>
      </p:pic>
    </p:spTree>
    <p:extLst>
      <p:ext uri="{BB962C8B-B14F-4D97-AF65-F5344CB8AC3E}">
        <p14:creationId xmlns:p14="http://schemas.microsoft.com/office/powerpoint/2010/main" val="4046969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6BE12-2373-4114-B8B8-21370AE75F59}"/>
              </a:ext>
            </a:extLst>
          </p:cNvPr>
          <p:cNvSpPr>
            <a:spLocks noGrp="1"/>
          </p:cNvSpPr>
          <p:nvPr>
            <p:ph type="ctrTitle"/>
          </p:nvPr>
        </p:nvSpPr>
        <p:spPr>
          <a:xfrm>
            <a:off x="1524000" y="2064755"/>
            <a:ext cx="9144000" cy="2387600"/>
          </a:xfrm>
        </p:spPr>
        <p:txBody>
          <a:bodyPr/>
          <a:lstStyle/>
          <a:p>
            <a:r>
              <a:rPr lang="en-GB"/>
              <a:t>Thank You!</a:t>
            </a:r>
            <a:br>
              <a:rPr lang="en-GB"/>
            </a:br>
            <a:r>
              <a:rPr lang="en-GB"/>
              <a:t>Any Questions?</a:t>
            </a:r>
          </a:p>
        </p:txBody>
      </p:sp>
    </p:spTree>
    <p:extLst>
      <p:ext uri="{BB962C8B-B14F-4D97-AF65-F5344CB8AC3E}">
        <p14:creationId xmlns:p14="http://schemas.microsoft.com/office/powerpoint/2010/main" val="147435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B8438-BA29-EC48-8B26-850F0F4388E1}"/>
              </a:ext>
            </a:extLst>
          </p:cNvPr>
          <p:cNvSpPr>
            <a:spLocks noGrp="1"/>
          </p:cNvSpPr>
          <p:nvPr>
            <p:ph type="title"/>
          </p:nvPr>
        </p:nvSpPr>
        <p:spPr/>
        <p:txBody>
          <a:bodyPr/>
          <a:lstStyle/>
          <a:p>
            <a:r>
              <a:rPr lang="en-US">
                <a:latin typeface="Arial"/>
                <a:cs typeface="Arial"/>
              </a:rPr>
              <a:t>Methods – Model &amp; Data</a:t>
            </a:r>
            <a:endParaRPr lang="en-US"/>
          </a:p>
        </p:txBody>
      </p:sp>
      <p:sp>
        <p:nvSpPr>
          <p:cNvPr id="7" name="Content Placeholder 2">
            <a:extLst>
              <a:ext uri="{FF2B5EF4-FFF2-40B4-BE49-F238E27FC236}">
                <a16:creationId xmlns:a16="http://schemas.microsoft.com/office/drawing/2014/main" id="{4007DB59-F712-456E-9D33-D8E2D8171CFB}"/>
              </a:ext>
            </a:extLst>
          </p:cNvPr>
          <p:cNvSpPr txBox="1">
            <a:spLocks/>
          </p:cNvSpPr>
          <p:nvPr/>
        </p:nvSpPr>
        <p:spPr>
          <a:xfrm>
            <a:off x="693601" y="1231534"/>
            <a:ext cx="4269068" cy="4825113"/>
          </a:xfrm>
          <a:prstGeom prst="rect">
            <a:avLst/>
          </a:prstGeom>
        </p:spPr>
        <p:txBody>
          <a:bodyPr vert="horz" lIns="91440" tIns="45720" rIns="91440" bIns="45720" rtlCol="0" anchor="t">
            <a:normAutofit/>
          </a:bodyPr>
          <a:lstStyle>
            <a:lvl1pPr marL="342900" indent="-342900" algn="l" defTabSz="457200" rtl="0" eaLnBrk="1" latinLnBrk="0" hangingPunct="1">
              <a:lnSpc>
                <a:spcPct val="100000"/>
              </a:lnSpc>
              <a:spcBef>
                <a:spcPts val="0"/>
              </a:spcBef>
              <a:buFont typeface="Arial"/>
              <a:buChar char="•"/>
              <a:defRPr sz="2800" b="0" i="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lnSpc>
                <a:spcPct val="100000"/>
              </a:lnSpc>
              <a:spcBef>
                <a:spcPts val="0"/>
              </a:spcBef>
              <a:buFont typeface="Arial"/>
              <a:buChar char="–"/>
              <a:defRPr sz="2400" b="0" i="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lnSpc>
                <a:spcPct val="100000"/>
              </a:lnSpc>
              <a:spcBef>
                <a:spcPts val="0"/>
              </a:spcBef>
              <a:buFont typeface="Arial"/>
              <a:buChar char="•"/>
              <a:defRPr sz="2000" b="0" i="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lnSpc>
                <a:spcPct val="100000"/>
              </a:lnSpc>
              <a:spcBef>
                <a:spcPts val="0"/>
              </a:spcBef>
              <a:buFont typeface="Arial"/>
              <a:buChar char="–"/>
              <a:defRPr sz="2000" b="0" i="0"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lnSpc>
                <a:spcPct val="100000"/>
              </a:lnSpc>
              <a:spcBef>
                <a:spcPts val="0"/>
              </a:spcBef>
              <a:buFont typeface="Arial"/>
              <a:buChar char="»"/>
              <a:defRPr sz="2000" b="0" i="0" kern="120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2000">
                <a:latin typeface="Arial"/>
                <a:cs typeface="Arial"/>
              </a:rPr>
              <a:t>Bayesian competing risks time-to-event model</a:t>
            </a:r>
          </a:p>
          <a:p>
            <a:r>
              <a:rPr lang="en-GB" sz="2000">
                <a:latin typeface="Arial"/>
                <a:cs typeface="Arial"/>
              </a:rPr>
              <a:t>Stratified by time, space, age (groups) and circumcision type</a:t>
            </a:r>
          </a:p>
          <a:p>
            <a:r>
              <a:rPr lang="en-GB" sz="2000">
                <a:latin typeface="Arial"/>
                <a:cs typeface="Arial"/>
              </a:rPr>
              <a:t>Data:</a:t>
            </a:r>
            <a:endParaRPr lang="en-US" sz="2000">
              <a:latin typeface="Arial"/>
              <a:cs typeface="Arial"/>
            </a:endParaRPr>
          </a:p>
          <a:p>
            <a:pPr lvl="1"/>
            <a:r>
              <a:rPr lang="en-US" sz="2000">
                <a:latin typeface="Arial"/>
                <a:cs typeface="Arial"/>
              </a:rPr>
              <a:t>Household surveys (2003 – 2019), assembled from major survey series (DHS, PHIA MICS, AIS), collecting self-reported circumcision status</a:t>
            </a:r>
          </a:p>
          <a:p>
            <a:r>
              <a:rPr lang="en-GB" sz="2000">
                <a:latin typeface="Arial"/>
                <a:cs typeface="Arial"/>
              </a:rPr>
              <a:t>Coverage post-2018 projected assuming continuation of estimated age-specific rates, with probabilistic uncertainty</a:t>
            </a:r>
          </a:p>
          <a:p>
            <a:endParaRPr lang="en-US" sz="2000"/>
          </a:p>
          <a:p>
            <a:pPr marL="457200" lvl="1" indent="0">
              <a:buNone/>
            </a:pPr>
            <a:endParaRPr lang="en-US" sz="2000"/>
          </a:p>
          <a:p>
            <a:pPr lvl="1"/>
            <a:endParaRPr lang="en-GB" sz="2000"/>
          </a:p>
        </p:txBody>
      </p:sp>
      <p:pic>
        <p:nvPicPr>
          <p:cNvPr id="9" name="Picture 8" descr="Diagram&#10;&#10;Description automatically generated">
            <a:extLst>
              <a:ext uri="{FF2B5EF4-FFF2-40B4-BE49-F238E27FC236}">
                <a16:creationId xmlns:a16="http://schemas.microsoft.com/office/drawing/2014/main" id="{3DA2F0B9-E583-4211-8F70-A33CEA7473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5320" y="1393774"/>
            <a:ext cx="6273264" cy="4508648"/>
          </a:xfrm>
          <a:prstGeom prst="rect">
            <a:avLst/>
          </a:prstGeom>
        </p:spPr>
      </p:pic>
    </p:spTree>
    <p:extLst>
      <p:ext uri="{BB962C8B-B14F-4D97-AF65-F5344CB8AC3E}">
        <p14:creationId xmlns:p14="http://schemas.microsoft.com/office/powerpoint/2010/main" val="2992652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F8DEF05-04E0-4685-AC2E-7A949FE61155}"/>
              </a:ext>
            </a:extLst>
          </p:cNvPr>
          <p:cNvSpPr txBox="1">
            <a:spLocks/>
          </p:cNvSpPr>
          <p:nvPr/>
        </p:nvSpPr>
        <p:spPr>
          <a:xfrm>
            <a:off x="2252254" y="136524"/>
            <a:ext cx="9330146" cy="649807"/>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000" b="0" i="0" kern="1200">
                <a:solidFill>
                  <a:schemeClr val="tx1"/>
                </a:solidFill>
                <a:latin typeface="Arial" panose="020B0604020202020204" pitchFamily="34" charset="0"/>
                <a:ea typeface="+mj-ea"/>
                <a:cs typeface="Arial" panose="020B0604020202020204" pitchFamily="34" charset="0"/>
              </a:defRPr>
            </a:lvl1pPr>
          </a:lstStyle>
          <a:p>
            <a:pPr>
              <a:lnSpc>
                <a:spcPct val="90000"/>
              </a:lnSpc>
              <a:spcAft>
                <a:spcPts val="600"/>
              </a:spcAft>
            </a:pPr>
            <a:r>
              <a:rPr lang="en-US" b="0" i="0" kern="1200">
                <a:latin typeface="Arial" panose="020B0604020202020204" pitchFamily="34" charset="0"/>
                <a:ea typeface="+mj-ea"/>
                <a:cs typeface="Arial" panose="020B0604020202020204" pitchFamily="34" charset="0"/>
              </a:rPr>
              <a:t>Methods - Aggregation</a:t>
            </a:r>
          </a:p>
        </p:txBody>
      </p:sp>
      <p:sp>
        <p:nvSpPr>
          <p:cNvPr id="4" name="Content Placeholder 2">
            <a:extLst>
              <a:ext uri="{FF2B5EF4-FFF2-40B4-BE49-F238E27FC236}">
                <a16:creationId xmlns:a16="http://schemas.microsoft.com/office/drawing/2014/main" id="{ADDCE254-007D-49B4-9AE6-17D8DA5A225E}"/>
              </a:ext>
            </a:extLst>
          </p:cNvPr>
          <p:cNvSpPr txBox="1">
            <a:spLocks/>
          </p:cNvSpPr>
          <p:nvPr/>
        </p:nvSpPr>
        <p:spPr>
          <a:xfrm>
            <a:off x="609600" y="1600201"/>
            <a:ext cx="9624961" cy="4525963"/>
          </a:xfrm>
          <a:prstGeom prst="rect">
            <a:avLst/>
          </a:prstGeom>
        </p:spPr>
        <p:txBody>
          <a:bodyPr vert="horz" lIns="91440" tIns="45720" rIns="91440" bIns="45720" rtlCol="0" anchor="t">
            <a:normAutofit/>
          </a:bodyPr>
          <a:lstStyle>
            <a:lvl1pPr marL="342900" indent="-342900" algn="l" defTabSz="457200" rtl="0" eaLnBrk="1" latinLnBrk="0" hangingPunct="1">
              <a:lnSpc>
                <a:spcPct val="100000"/>
              </a:lnSpc>
              <a:spcBef>
                <a:spcPts val="0"/>
              </a:spcBef>
              <a:buFont typeface="Arial"/>
              <a:buChar char="•"/>
              <a:defRPr sz="2800" b="0" i="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lnSpc>
                <a:spcPct val="100000"/>
              </a:lnSpc>
              <a:spcBef>
                <a:spcPts val="0"/>
              </a:spcBef>
              <a:buFont typeface="Arial"/>
              <a:buChar char="–"/>
              <a:defRPr sz="2400" b="0" i="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lnSpc>
                <a:spcPct val="100000"/>
              </a:lnSpc>
              <a:spcBef>
                <a:spcPts val="0"/>
              </a:spcBef>
              <a:buFont typeface="Arial"/>
              <a:buChar char="•"/>
              <a:defRPr sz="2000" b="0" i="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lnSpc>
                <a:spcPct val="100000"/>
              </a:lnSpc>
              <a:spcBef>
                <a:spcPts val="0"/>
              </a:spcBef>
              <a:buFont typeface="Arial"/>
              <a:buChar char="–"/>
              <a:defRPr sz="2000" b="0" i="0"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lnSpc>
                <a:spcPct val="100000"/>
              </a:lnSpc>
              <a:spcBef>
                <a:spcPts val="0"/>
              </a:spcBef>
              <a:buFont typeface="Arial"/>
              <a:buChar char="»"/>
              <a:defRPr sz="2000" b="0" i="0" kern="120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Aft>
                <a:spcPts val="600"/>
              </a:spcAft>
            </a:pPr>
            <a:r>
              <a:rPr lang="en-US">
                <a:latin typeface="Arial"/>
                <a:cs typeface="Arial"/>
              </a:rPr>
              <a:t>Samples drawn from model fit, weighted by population and aggregated, to produce estimates for less granular regions (e.g. District to Province aggregation).</a:t>
            </a:r>
            <a:endParaRPr lang="en-US"/>
          </a:p>
          <a:p>
            <a:pPr>
              <a:spcAft>
                <a:spcPts val="600"/>
              </a:spcAft>
            </a:pPr>
            <a:r>
              <a:rPr lang="en-US">
                <a:latin typeface="Arial"/>
                <a:cs typeface="Arial"/>
              </a:rPr>
              <a:t>Computed posterior summary statistics for coverage, circumcision incidence and probability of being circumcised. </a:t>
            </a:r>
          </a:p>
          <a:p>
            <a:pPr>
              <a:spcAft>
                <a:spcPts val="600"/>
              </a:spcAft>
            </a:pPr>
            <a:r>
              <a:rPr lang="en-US">
                <a:latin typeface="Arial"/>
                <a:cs typeface="Arial"/>
              </a:rPr>
              <a:t>Done for all strata, for both discrete ages and “binned” age groups.</a:t>
            </a:r>
          </a:p>
        </p:txBody>
      </p:sp>
    </p:spTree>
    <p:extLst>
      <p:ext uri="{BB962C8B-B14F-4D97-AF65-F5344CB8AC3E}">
        <p14:creationId xmlns:p14="http://schemas.microsoft.com/office/powerpoint/2010/main" val="1353650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BEAF5-7D03-43F0-B20E-1D99587A8C95}"/>
              </a:ext>
            </a:extLst>
          </p:cNvPr>
          <p:cNvSpPr>
            <a:spLocks noGrp="1"/>
          </p:cNvSpPr>
          <p:nvPr>
            <p:ph type="title"/>
          </p:nvPr>
        </p:nvSpPr>
        <p:spPr/>
        <p:txBody>
          <a:bodyPr/>
          <a:lstStyle/>
          <a:p>
            <a:r>
              <a:rPr lang="en-US">
                <a:latin typeface="Arial"/>
                <a:cs typeface="Arial"/>
              </a:rPr>
              <a:t>Results – Countries Modelled</a:t>
            </a:r>
            <a:endParaRPr lang="en-US"/>
          </a:p>
        </p:txBody>
      </p:sp>
      <p:sp>
        <p:nvSpPr>
          <p:cNvPr id="3" name="Content Placeholder 2">
            <a:extLst>
              <a:ext uri="{FF2B5EF4-FFF2-40B4-BE49-F238E27FC236}">
                <a16:creationId xmlns:a16="http://schemas.microsoft.com/office/drawing/2014/main" id="{AED0A017-980A-454C-8670-6FD803B786F3}"/>
              </a:ext>
            </a:extLst>
          </p:cNvPr>
          <p:cNvSpPr>
            <a:spLocks noGrp="1"/>
          </p:cNvSpPr>
          <p:nvPr>
            <p:ph sz="half" idx="1"/>
          </p:nvPr>
        </p:nvSpPr>
        <p:spPr>
          <a:xfrm>
            <a:off x="609600" y="1600201"/>
            <a:ext cx="10963214" cy="4871019"/>
          </a:xfrm>
        </p:spPr>
        <p:txBody>
          <a:bodyPr vert="horz" lIns="91440" tIns="45720" rIns="91440" bIns="45720" rtlCol="0" anchor="t">
            <a:normAutofit/>
          </a:bodyPr>
          <a:lstStyle/>
          <a:p>
            <a:r>
              <a:rPr lang="en-US">
                <a:latin typeface="Arial"/>
                <a:cs typeface="Arial"/>
              </a:rPr>
              <a:t>So far, </a:t>
            </a:r>
            <a:r>
              <a:rPr lang="en-US" b="1">
                <a:latin typeface="Arial"/>
                <a:cs typeface="Arial"/>
              </a:rPr>
              <a:t>28</a:t>
            </a:r>
            <a:r>
              <a:rPr lang="en-US">
                <a:latin typeface="Arial"/>
                <a:cs typeface="Arial"/>
              </a:rPr>
              <a:t> SSA Countries modelled, </a:t>
            </a:r>
            <a:r>
              <a:rPr lang="en-US" b="1">
                <a:latin typeface="Arial"/>
                <a:cs typeface="Arial"/>
              </a:rPr>
              <a:t>19</a:t>
            </a:r>
            <a:r>
              <a:rPr lang="en-US">
                <a:latin typeface="Arial"/>
                <a:cs typeface="Arial"/>
              </a:rPr>
              <a:t> aggregated:</a:t>
            </a:r>
            <a:endParaRPr lang="en-US"/>
          </a:p>
          <a:p>
            <a:r>
              <a:rPr lang="en-US" b="1">
                <a:latin typeface="Arial"/>
                <a:cs typeface="Arial"/>
              </a:rPr>
              <a:t>Eastern Africa (10/10):</a:t>
            </a:r>
            <a:endParaRPr lang="en-US">
              <a:latin typeface="Arial"/>
              <a:cs typeface="Arial"/>
            </a:endParaRPr>
          </a:p>
          <a:p>
            <a:pPr lvl="1"/>
            <a:r>
              <a:rPr lang="en-US">
                <a:latin typeface="Arial"/>
                <a:cs typeface="Arial"/>
              </a:rPr>
              <a:t>Burundi, Ethiopia, Kenya, Malawi, Mozambique, Rwanda, Tanzania, Uganda, Zambia, Zimbabwe</a:t>
            </a:r>
          </a:p>
          <a:p>
            <a:r>
              <a:rPr lang="en-US" b="1">
                <a:latin typeface="Arial"/>
                <a:cs typeface="Arial"/>
              </a:rPr>
              <a:t>Middle Africa (5/2):</a:t>
            </a:r>
          </a:p>
          <a:p>
            <a:pPr lvl="1"/>
            <a:r>
              <a:rPr lang="en-US">
                <a:latin typeface="Arial"/>
                <a:cs typeface="Arial"/>
              </a:rPr>
              <a:t>Angola, Cameroon, Chad</a:t>
            </a:r>
            <a:r>
              <a:rPr lang="en-US" b="1">
                <a:latin typeface="Arial"/>
                <a:cs typeface="Arial"/>
              </a:rPr>
              <a:t>*</a:t>
            </a:r>
            <a:r>
              <a:rPr lang="en-US">
                <a:latin typeface="Arial"/>
                <a:cs typeface="Arial"/>
              </a:rPr>
              <a:t>, The Congo</a:t>
            </a:r>
            <a:r>
              <a:rPr lang="en-US" b="1">
                <a:latin typeface="Arial"/>
                <a:cs typeface="Arial"/>
              </a:rPr>
              <a:t>*</a:t>
            </a:r>
            <a:r>
              <a:rPr lang="en-US">
                <a:latin typeface="Arial"/>
                <a:cs typeface="Arial"/>
              </a:rPr>
              <a:t>, Gabon</a:t>
            </a:r>
            <a:r>
              <a:rPr lang="en-US" b="1">
                <a:latin typeface="Arial"/>
                <a:cs typeface="Arial"/>
              </a:rPr>
              <a:t>*</a:t>
            </a:r>
          </a:p>
          <a:p>
            <a:r>
              <a:rPr lang="en-US" b="1">
                <a:latin typeface="Arial"/>
                <a:cs typeface="Arial"/>
              </a:rPr>
              <a:t>Southern Africa (4/4):</a:t>
            </a:r>
            <a:endParaRPr lang="en-US">
              <a:latin typeface="Arial"/>
              <a:cs typeface="Arial"/>
            </a:endParaRPr>
          </a:p>
          <a:p>
            <a:pPr lvl="1"/>
            <a:r>
              <a:rPr lang="en-US">
                <a:latin typeface="Arial"/>
                <a:cs typeface="Arial"/>
              </a:rPr>
              <a:t>Eswatini, Lesotho, Namibia, South Africa</a:t>
            </a:r>
          </a:p>
          <a:p>
            <a:r>
              <a:rPr lang="en-US" b="1">
                <a:latin typeface="Arial"/>
                <a:cs typeface="Arial"/>
              </a:rPr>
              <a:t>Western Africa (9/3)</a:t>
            </a:r>
          </a:p>
          <a:p>
            <a:pPr lvl="1"/>
            <a:r>
              <a:rPr lang="en-US">
                <a:latin typeface="Arial"/>
                <a:cs typeface="Arial"/>
              </a:rPr>
              <a:t>Benin</a:t>
            </a:r>
            <a:r>
              <a:rPr lang="en-US" b="1">
                <a:latin typeface="Arial"/>
                <a:cs typeface="Arial"/>
              </a:rPr>
              <a:t>*</a:t>
            </a:r>
            <a:r>
              <a:rPr lang="en-US">
                <a:latin typeface="Arial"/>
                <a:cs typeface="Arial"/>
              </a:rPr>
              <a:t>, Burkina Faso, Côte d'Ivoire, Guinea</a:t>
            </a:r>
            <a:r>
              <a:rPr lang="en-US" b="1">
                <a:latin typeface="Arial"/>
                <a:cs typeface="Arial"/>
              </a:rPr>
              <a:t>*</a:t>
            </a:r>
            <a:r>
              <a:rPr lang="en-US">
                <a:latin typeface="Arial"/>
                <a:cs typeface="Arial"/>
              </a:rPr>
              <a:t>, Mali</a:t>
            </a:r>
            <a:r>
              <a:rPr lang="en-US" b="1">
                <a:latin typeface="Arial"/>
                <a:cs typeface="Arial"/>
              </a:rPr>
              <a:t>*</a:t>
            </a:r>
            <a:r>
              <a:rPr lang="en-US">
                <a:latin typeface="Arial"/>
                <a:cs typeface="Arial"/>
              </a:rPr>
              <a:t>, Niger</a:t>
            </a:r>
            <a:r>
              <a:rPr lang="en-US" b="1">
                <a:latin typeface="Arial"/>
                <a:cs typeface="Arial"/>
              </a:rPr>
              <a:t>*</a:t>
            </a:r>
            <a:r>
              <a:rPr lang="en-US">
                <a:latin typeface="Arial"/>
                <a:cs typeface="Arial"/>
              </a:rPr>
              <a:t>, Senegal</a:t>
            </a:r>
            <a:r>
              <a:rPr lang="en-US" b="1">
                <a:latin typeface="Arial"/>
                <a:cs typeface="Arial"/>
              </a:rPr>
              <a:t>*</a:t>
            </a:r>
            <a:r>
              <a:rPr lang="en-US">
                <a:latin typeface="Arial"/>
                <a:cs typeface="Arial"/>
              </a:rPr>
              <a:t>, Sierra Leone</a:t>
            </a:r>
            <a:r>
              <a:rPr lang="en-US" b="1">
                <a:latin typeface="Arial"/>
                <a:cs typeface="Arial"/>
              </a:rPr>
              <a:t>*</a:t>
            </a:r>
            <a:r>
              <a:rPr lang="en-US">
                <a:latin typeface="Arial"/>
                <a:cs typeface="Arial"/>
              </a:rPr>
              <a:t>, Togo</a:t>
            </a:r>
            <a:endParaRPr lang="en-US" b="1">
              <a:latin typeface="Arial"/>
              <a:cs typeface="Arial"/>
            </a:endParaRPr>
          </a:p>
          <a:p>
            <a:pPr lvl="1"/>
            <a:endParaRPr lang="en-US">
              <a:latin typeface="Arial"/>
              <a:cs typeface="Arial"/>
            </a:endParaRPr>
          </a:p>
        </p:txBody>
      </p:sp>
    </p:spTree>
    <p:extLst>
      <p:ext uri="{BB962C8B-B14F-4D97-AF65-F5344CB8AC3E}">
        <p14:creationId xmlns:p14="http://schemas.microsoft.com/office/powerpoint/2010/main" val="2749804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F8DEF05-04E0-4685-AC2E-7A949FE61155}"/>
              </a:ext>
            </a:extLst>
          </p:cNvPr>
          <p:cNvSpPr txBox="1">
            <a:spLocks/>
          </p:cNvSpPr>
          <p:nvPr/>
        </p:nvSpPr>
        <p:spPr>
          <a:xfrm>
            <a:off x="838200" y="885825"/>
            <a:ext cx="10515600" cy="83026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000" b="0" i="0" kern="1200">
                <a:solidFill>
                  <a:schemeClr val="tx1"/>
                </a:solidFill>
                <a:latin typeface="Arial" panose="020B0604020202020204" pitchFamily="34" charset="0"/>
                <a:ea typeface="+mj-ea"/>
                <a:cs typeface="Arial" panose="020B0604020202020204" pitchFamily="34" charset="0"/>
              </a:defRPr>
            </a:lvl1pPr>
          </a:lstStyle>
          <a:p>
            <a:pPr algn="l">
              <a:lnSpc>
                <a:spcPct val="90000"/>
              </a:lnSpc>
            </a:pPr>
            <a:r>
              <a:rPr lang="en-US" sz="3600">
                <a:latin typeface="Arial"/>
                <a:cs typeface="Arial"/>
              </a:rPr>
              <a:t>Results – Total Circumcision Change since 2010</a:t>
            </a:r>
          </a:p>
          <a:p>
            <a:endParaRPr lang="en-US"/>
          </a:p>
        </p:txBody>
      </p:sp>
      <p:pic>
        <p:nvPicPr>
          <p:cNvPr id="3" name="Picture 3" descr="Map&#10;&#10;Description automatically generated">
            <a:extLst>
              <a:ext uri="{FF2B5EF4-FFF2-40B4-BE49-F238E27FC236}">
                <a16:creationId xmlns:a16="http://schemas.microsoft.com/office/drawing/2014/main" id="{C944EDA9-929B-40B0-AE4E-46B3C60D52CA}"/>
              </a:ext>
            </a:extLst>
          </p:cNvPr>
          <p:cNvPicPr>
            <a:picLocks noChangeAspect="1"/>
          </p:cNvPicPr>
          <p:nvPr/>
        </p:nvPicPr>
        <p:blipFill>
          <a:blip r:embed="rId3"/>
          <a:stretch>
            <a:fillRect/>
          </a:stretch>
        </p:blipFill>
        <p:spPr>
          <a:xfrm>
            <a:off x="128588" y="1304926"/>
            <a:ext cx="11589541" cy="5414959"/>
          </a:xfrm>
          <a:prstGeom prst="rect">
            <a:avLst/>
          </a:prstGeom>
        </p:spPr>
      </p:pic>
    </p:spTree>
    <p:extLst>
      <p:ext uri="{BB962C8B-B14F-4D97-AF65-F5344CB8AC3E}">
        <p14:creationId xmlns:p14="http://schemas.microsoft.com/office/powerpoint/2010/main" val="1399770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F8DEF05-04E0-4685-AC2E-7A949FE61155}"/>
              </a:ext>
            </a:extLst>
          </p:cNvPr>
          <p:cNvSpPr txBox="1">
            <a:spLocks/>
          </p:cNvSpPr>
          <p:nvPr/>
        </p:nvSpPr>
        <p:spPr>
          <a:xfrm>
            <a:off x="838200" y="885825"/>
            <a:ext cx="10515600" cy="83026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000" b="0" i="0" kern="1200">
                <a:solidFill>
                  <a:schemeClr val="tx1"/>
                </a:solidFill>
                <a:latin typeface="Arial" panose="020B0604020202020204" pitchFamily="34" charset="0"/>
                <a:ea typeface="+mj-ea"/>
                <a:cs typeface="Arial" panose="020B0604020202020204" pitchFamily="34" charset="0"/>
              </a:defRPr>
            </a:lvl1pPr>
          </a:lstStyle>
          <a:p>
            <a:pPr>
              <a:lnSpc>
                <a:spcPct val="90000"/>
              </a:lnSpc>
            </a:pPr>
            <a:r>
              <a:rPr lang="en-US">
                <a:latin typeface="Arial"/>
                <a:cs typeface="Arial"/>
              </a:rPr>
              <a:t>Results – MC Breakdown</a:t>
            </a:r>
            <a:endParaRPr lang="en-US"/>
          </a:p>
          <a:p>
            <a:endParaRPr lang="en-US"/>
          </a:p>
        </p:txBody>
      </p:sp>
      <p:pic>
        <p:nvPicPr>
          <p:cNvPr id="8" name="Picture 8">
            <a:extLst>
              <a:ext uri="{FF2B5EF4-FFF2-40B4-BE49-F238E27FC236}">
                <a16:creationId xmlns:a16="http://schemas.microsoft.com/office/drawing/2014/main" id="{BA588DD9-9043-4D10-A053-D831F925B5B7}"/>
              </a:ext>
            </a:extLst>
          </p:cNvPr>
          <p:cNvPicPr>
            <a:picLocks noChangeAspect="1"/>
          </p:cNvPicPr>
          <p:nvPr/>
        </p:nvPicPr>
        <p:blipFill>
          <a:blip r:embed="rId3"/>
          <a:stretch>
            <a:fillRect/>
          </a:stretch>
        </p:blipFill>
        <p:spPr>
          <a:xfrm>
            <a:off x="-2380" y="1719263"/>
            <a:ext cx="6100760" cy="4491035"/>
          </a:xfrm>
          <a:prstGeom prst="rect">
            <a:avLst/>
          </a:prstGeom>
        </p:spPr>
      </p:pic>
      <p:pic>
        <p:nvPicPr>
          <p:cNvPr id="9" name="Picture 9" descr="A picture containing diagram&#10;&#10;Description automatically generated">
            <a:extLst>
              <a:ext uri="{FF2B5EF4-FFF2-40B4-BE49-F238E27FC236}">
                <a16:creationId xmlns:a16="http://schemas.microsoft.com/office/drawing/2014/main" id="{F7B993A5-B485-42BA-954F-56368919F093}"/>
              </a:ext>
            </a:extLst>
          </p:cNvPr>
          <p:cNvPicPr>
            <a:picLocks noChangeAspect="1"/>
          </p:cNvPicPr>
          <p:nvPr/>
        </p:nvPicPr>
        <p:blipFill>
          <a:blip r:embed="rId4"/>
          <a:stretch>
            <a:fillRect/>
          </a:stretch>
        </p:blipFill>
        <p:spPr>
          <a:xfrm>
            <a:off x="6105525" y="1719265"/>
            <a:ext cx="6100762" cy="4491035"/>
          </a:xfrm>
          <a:prstGeom prst="rect">
            <a:avLst/>
          </a:prstGeom>
        </p:spPr>
      </p:pic>
    </p:spTree>
    <p:extLst>
      <p:ext uri="{BB962C8B-B14F-4D97-AF65-F5344CB8AC3E}">
        <p14:creationId xmlns:p14="http://schemas.microsoft.com/office/powerpoint/2010/main" val="360498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C593D-EDA4-4560-B319-BA011992BC31}"/>
              </a:ext>
            </a:extLst>
          </p:cNvPr>
          <p:cNvSpPr>
            <a:spLocks noGrp="1"/>
          </p:cNvSpPr>
          <p:nvPr>
            <p:ph type="title"/>
          </p:nvPr>
        </p:nvSpPr>
        <p:spPr>
          <a:xfrm>
            <a:off x="2252254" y="136524"/>
            <a:ext cx="9330146" cy="649807"/>
          </a:xfrm>
        </p:spPr>
        <p:txBody>
          <a:bodyPr anchor="ctr">
            <a:normAutofit/>
          </a:bodyPr>
          <a:lstStyle/>
          <a:p>
            <a:pPr>
              <a:lnSpc>
                <a:spcPct val="90000"/>
              </a:lnSpc>
            </a:pPr>
            <a:r>
              <a:rPr lang="en-US"/>
              <a:t>Results - Targets</a:t>
            </a:r>
          </a:p>
        </p:txBody>
      </p:sp>
      <p:pic>
        <p:nvPicPr>
          <p:cNvPr id="6" name="Picture 6" descr="Diagram, timeline&#10;&#10;Description automatically generated">
            <a:extLst>
              <a:ext uri="{FF2B5EF4-FFF2-40B4-BE49-F238E27FC236}">
                <a16:creationId xmlns:a16="http://schemas.microsoft.com/office/drawing/2014/main" id="{72C039B2-F328-45CB-86CF-F434401670F8}"/>
              </a:ext>
            </a:extLst>
          </p:cNvPr>
          <p:cNvPicPr>
            <a:picLocks noChangeAspect="1"/>
          </p:cNvPicPr>
          <p:nvPr/>
        </p:nvPicPr>
        <p:blipFill>
          <a:blip r:embed="rId3"/>
          <a:stretch>
            <a:fillRect/>
          </a:stretch>
        </p:blipFill>
        <p:spPr>
          <a:xfrm>
            <a:off x="484201" y="840509"/>
            <a:ext cx="11210898" cy="5869855"/>
          </a:xfrm>
          <a:prstGeom prst="rect">
            <a:avLst/>
          </a:prstGeom>
          <a:noFill/>
        </p:spPr>
      </p:pic>
    </p:spTree>
    <p:extLst>
      <p:ext uri="{BB962C8B-B14F-4D97-AF65-F5344CB8AC3E}">
        <p14:creationId xmlns:p14="http://schemas.microsoft.com/office/powerpoint/2010/main" val="113865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0243F-EEA1-43FE-9297-85F5B7A156C7}"/>
              </a:ext>
            </a:extLst>
          </p:cNvPr>
          <p:cNvSpPr>
            <a:spLocks noGrp="1"/>
          </p:cNvSpPr>
          <p:nvPr>
            <p:ph type="title"/>
          </p:nvPr>
        </p:nvSpPr>
        <p:spPr/>
        <p:txBody>
          <a:bodyPr/>
          <a:lstStyle/>
          <a:p>
            <a:r>
              <a:rPr lang="en-US">
                <a:latin typeface="Arial"/>
                <a:cs typeface="Arial"/>
              </a:rPr>
              <a:t>Results – ZMB</a:t>
            </a:r>
            <a:endParaRPr lang="en-US"/>
          </a:p>
        </p:txBody>
      </p:sp>
      <p:pic>
        <p:nvPicPr>
          <p:cNvPr id="10" name="Picture 10" descr="Map&#10;&#10;Description automatically generated">
            <a:extLst>
              <a:ext uri="{FF2B5EF4-FFF2-40B4-BE49-F238E27FC236}">
                <a16:creationId xmlns:a16="http://schemas.microsoft.com/office/drawing/2014/main" id="{B07EA549-1BE5-4F84-8A0B-9F154A7CB474}"/>
              </a:ext>
            </a:extLst>
          </p:cNvPr>
          <p:cNvPicPr>
            <a:picLocks noGrp="1" noChangeAspect="1"/>
          </p:cNvPicPr>
          <p:nvPr>
            <p:ph sz="half" idx="2"/>
          </p:nvPr>
        </p:nvPicPr>
        <p:blipFill>
          <a:blip r:embed="rId3"/>
          <a:stretch>
            <a:fillRect/>
          </a:stretch>
        </p:blipFill>
        <p:spPr>
          <a:xfrm>
            <a:off x="3278" y="1177337"/>
            <a:ext cx="6085348" cy="4658850"/>
          </a:xfrm>
        </p:spPr>
      </p:pic>
      <p:pic>
        <p:nvPicPr>
          <p:cNvPr id="15" name="Picture 15" descr="Map&#10;&#10;Description automatically generated">
            <a:extLst>
              <a:ext uri="{FF2B5EF4-FFF2-40B4-BE49-F238E27FC236}">
                <a16:creationId xmlns:a16="http://schemas.microsoft.com/office/drawing/2014/main" id="{004BAD09-DECB-4C1A-8F9C-B938BA2FC07C}"/>
              </a:ext>
            </a:extLst>
          </p:cNvPr>
          <p:cNvPicPr>
            <a:picLocks noChangeAspect="1"/>
          </p:cNvPicPr>
          <p:nvPr/>
        </p:nvPicPr>
        <p:blipFill>
          <a:blip r:embed="rId4"/>
          <a:stretch>
            <a:fillRect/>
          </a:stretch>
        </p:blipFill>
        <p:spPr>
          <a:xfrm>
            <a:off x="6100916" y="1174843"/>
            <a:ext cx="4218038" cy="2271476"/>
          </a:xfrm>
          <a:prstGeom prst="rect">
            <a:avLst/>
          </a:prstGeom>
        </p:spPr>
      </p:pic>
      <p:pic>
        <p:nvPicPr>
          <p:cNvPr id="16" name="Picture 16" descr="Map&#10;&#10;Description automatically generated">
            <a:extLst>
              <a:ext uri="{FF2B5EF4-FFF2-40B4-BE49-F238E27FC236}">
                <a16:creationId xmlns:a16="http://schemas.microsoft.com/office/drawing/2014/main" id="{180D86A2-5FB6-446B-9C9C-5C7AFF97B65E}"/>
              </a:ext>
            </a:extLst>
          </p:cNvPr>
          <p:cNvPicPr>
            <a:picLocks noChangeAspect="1"/>
          </p:cNvPicPr>
          <p:nvPr/>
        </p:nvPicPr>
        <p:blipFill>
          <a:blip r:embed="rId5"/>
          <a:stretch>
            <a:fillRect/>
          </a:stretch>
        </p:blipFill>
        <p:spPr>
          <a:xfrm>
            <a:off x="6088629" y="3436265"/>
            <a:ext cx="4230326" cy="2406665"/>
          </a:xfrm>
          <a:prstGeom prst="rect">
            <a:avLst/>
          </a:prstGeom>
        </p:spPr>
      </p:pic>
    </p:spTree>
    <p:extLst>
      <p:ext uri="{BB962C8B-B14F-4D97-AF65-F5344CB8AC3E}">
        <p14:creationId xmlns:p14="http://schemas.microsoft.com/office/powerpoint/2010/main" val="3929730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BEAF5-7D03-43F0-B20E-1D99587A8C95}"/>
              </a:ext>
            </a:extLst>
          </p:cNvPr>
          <p:cNvSpPr>
            <a:spLocks noGrp="1"/>
          </p:cNvSpPr>
          <p:nvPr>
            <p:ph type="title"/>
          </p:nvPr>
        </p:nvSpPr>
        <p:spPr/>
        <p:txBody>
          <a:bodyPr/>
          <a:lstStyle/>
          <a:p>
            <a:r>
              <a:rPr lang="en-US">
                <a:latin typeface="Arial"/>
                <a:cs typeface="Arial"/>
              </a:rPr>
              <a:t>Results – Countries Modelled</a:t>
            </a:r>
            <a:endParaRPr lang="en-US"/>
          </a:p>
        </p:txBody>
      </p:sp>
      <p:sp>
        <p:nvSpPr>
          <p:cNvPr id="3" name="Content Placeholder 2">
            <a:extLst>
              <a:ext uri="{FF2B5EF4-FFF2-40B4-BE49-F238E27FC236}">
                <a16:creationId xmlns:a16="http://schemas.microsoft.com/office/drawing/2014/main" id="{AED0A017-980A-454C-8670-6FD803B786F3}"/>
              </a:ext>
            </a:extLst>
          </p:cNvPr>
          <p:cNvSpPr>
            <a:spLocks noGrp="1"/>
          </p:cNvSpPr>
          <p:nvPr>
            <p:ph sz="half" idx="1"/>
          </p:nvPr>
        </p:nvSpPr>
        <p:spPr>
          <a:xfrm>
            <a:off x="609600" y="1600201"/>
            <a:ext cx="10963214" cy="4871019"/>
          </a:xfrm>
        </p:spPr>
        <p:txBody>
          <a:bodyPr vert="horz" lIns="91440" tIns="45720" rIns="91440" bIns="45720" rtlCol="0" anchor="t">
            <a:normAutofit/>
          </a:bodyPr>
          <a:lstStyle/>
          <a:p>
            <a:pPr>
              <a:lnSpc>
                <a:spcPct val="90000"/>
              </a:lnSpc>
              <a:spcAft>
                <a:spcPts val="600"/>
              </a:spcAft>
            </a:pPr>
            <a:r>
              <a:rPr lang="en-US">
                <a:latin typeface="Arial"/>
                <a:cs typeface="Arial"/>
              </a:rPr>
              <a:t>Can compare modelling results to survey points and DMPPT2 results, which are available for 10 modelled countries</a:t>
            </a:r>
          </a:p>
          <a:p>
            <a:pPr>
              <a:lnSpc>
                <a:spcPct val="90000"/>
              </a:lnSpc>
              <a:spcAft>
                <a:spcPts val="600"/>
              </a:spcAft>
            </a:pPr>
            <a:r>
              <a:rPr lang="en-US">
                <a:latin typeface="Arial"/>
                <a:cs typeface="Arial"/>
              </a:rPr>
              <a:t>While DMPPT2 results available for BWA, currently no survey model</a:t>
            </a:r>
            <a:endParaRPr lang="en-US"/>
          </a:p>
          <a:p>
            <a:pPr>
              <a:lnSpc>
                <a:spcPct val="90000"/>
              </a:lnSpc>
              <a:spcAft>
                <a:spcPts val="600"/>
              </a:spcAft>
            </a:pPr>
            <a:r>
              <a:rPr lang="en-US" b="1">
                <a:latin typeface="Arial"/>
                <a:cs typeface="Arial"/>
              </a:rPr>
              <a:t>Countries for which models generally agree:</a:t>
            </a:r>
            <a:endParaRPr lang="en-US">
              <a:latin typeface="Arial"/>
              <a:cs typeface="Arial"/>
            </a:endParaRPr>
          </a:p>
          <a:p>
            <a:pPr lvl="1">
              <a:lnSpc>
                <a:spcPct val="90000"/>
              </a:lnSpc>
              <a:spcAft>
                <a:spcPts val="600"/>
              </a:spcAft>
            </a:pPr>
            <a:r>
              <a:rPr lang="en-US" sz="2800">
                <a:latin typeface="Arial"/>
                <a:cs typeface="Arial"/>
              </a:rPr>
              <a:t>Kenya</a:t>
            </a:r>
          </a:p>
          <a:p>
            <a:pPr lvl="1">
              <a:lnSpc>
                <a:spcPct val="90000"/>
              </a:lnSpc>
              <a:spcAft>
                <a:spcPts val="600"/>
              </a:spcAft>
            </a:pPr>
            <a:r>
              <a:rPr lang="en-US" sz="2800">
                <a:latin typeface="Arial"/>
                <a:cs typeface="Arial"/>
              </a:rPr>
              <a:t>Mozambique</a:t>
            </a:r>
          </a:p>
          <a:p>
            <a:pPr lvl="1">
              <a:lnSpc>
                <a:spcPct val="90000"/>
              </a:lnSpc>
              <a:spcAft>
                <a:spcPts val="600"/>
              </a:spcAft>
            </a:pPr>
            <a:r>
              <a:rPr lang="en-US" sz="2800">
                <a:latin typeface="Arial"/>
                <a:cs typeface="Arial"/>
              </a:rPr>
              <a:t>Malawi</a:t>
            </a:r>
          </a:p>
          <a:p>
            <a:pPr lvl="1">
              <a:lnSpc>
                <a:spcPct val="90000"/>
              </a:lnSpc>
              <a:spcAft>
                <a:spcPts val="600"/>
              </a:spcAft>
            </a:pPr>
            <a:r>
              <a:rPr lang="en-US" sz="2800">
                <a:latin typeface="Arial"/>
                <a:cs typeface="Arial"/>
              </a:rPr>
              <a:t>Namibia</a:t>
            </a:r>
          </a:p>
          <a:p>
            <a:pPr lvl="1">
              <a:lnSpc>
                <a:spcPct val="90000"/>
              </a:lnSpc>
              <a:spcAft>
                <a:spcPts val="600"/>
              </a:spcAft>
            </a:pPr>
            <a:r>
              <a:rPr lang="en-US" sz="2800">
                <a:latin typeface="Arial"/>
                <a:cs typeface="Arial"/>
              </a:rPr>
              <a:t>Eswatini</a:t>
            </a:r>
          </a:p>
          <a:p>
            <a:pPr marL="457200" lvl="1" indent="0">
              <a:lnSpc>
                <a:spcPct val="90000"/>
              </a:lnSpc>
              <a:spcAft>
                <a:spcPts val="600"/>
              </a:spcAft>
              <a:buNone/>
            </a:pPr>
            <a:endParaRPr lang="en-US" sz="2800">
              <a:latin typeface="Arial"/>
              <a:cs typeface="Arial"/>
            </a:endParaRPr>
          </a:p>
          <a:p>
            <a:pPr>
              <a:lnSpc>
                <a:spcPct val="90000"/>
              </a:lnSpc>
              <a:spcAft>
                <a:spcPts val="600"/>
              </a:spcAft>
            </a:pPr>
            <a:endParaRPr lang="en-US">
              <a:latin typeface="Arial"/>
              <a:cs typeface="Arial"/>
            </a:endParaRPr>
          </a:p>
          <a:p>
            <a:pPr lvl="1"/>
            <a:endParaRPr lang="en-US">
              <a:latin typeface="Arial"/>
              <a:cs typeface="Arial"/>
            </a:endParaRPr>
          </a:p>
        </p:txBody>
      </p:sp>
    </p:spTree>
    <p:extLst>
      <p:ext uri="{BB962C8B-B14F-4D97-AF65-F5344CB8AC3E}">
        <p14:creationId xmlns:p14="http://schemas.microsoft.com/office/powerpoint/2010/main" val="1122254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asic-better" id="{C312A2BF-1B0B-064B-BB5D-E0485450CE3C}" vid="{2AAF7775-EF4B-E74B-AAFF-6FC24D601C6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15</Notes>
  <HiddenSlides>0</HiddenSlide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Office Theme</vt:lpstr>
      <vt:lpstr>Office Theme</vt:lpstr>
      <vt:lpstr>District-level coverage and unmet need for medical and traditional circumcision among men aged 15-49 years in sub-Saharan Africa - Updates  </vt:lpstr>
      <vt:lpstr>Methods – Model &amp; Data</vt:lpstr>
      <vt:lpstr>PowerPoint Presentation</vt:lpstr>
      <vt:lpstr>Results – Countries Modelled</vt:lpstr>
      <vt:lpstr>PowerPoint Presentation</vt:lpstr>
      <vt:lpstr>PowerPoint Presentation</vt:lpstr>
      <vt:lpstr>Results - Targets</vt:lpstr>
      <vt:lpstr>Results – ZMB</vt:lpstr>
      <vt:lpstr>Results – Countries Modelled</vt:lpstr>
      <vt:lpstr>Verification – Comparison with DMPPT2</vt:lpstr>
      <vt:lpstr>Verification – Comparison with DMPPT2</vt:lpstr>
      <vt:lpstr>Verification – Comparison with DMPPT2</vt:lpstr>
      <vt:lpstr>Verification – Comparison with DMPPT2</vt:lpstr>
      <vt:lpstr>Verification – Comparison with DMPPT2</vt:lpstr>
      <vt:lpstr>Verification – Comparison with DMPPT2</vt:lpstr>
      <vt:lpstr>Thank You!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Matt’s Model for Male Circumcision (`3mc`)  - First Results </dc:title>
  <dc:creator>O'Toole, Paddy</dc:creator>
  <cp:revision>1</cp:revision>
  <dcterms:created xsi:type="dcterms:W3CDTF">2021-12-13T15:16:14Z</dcterms:created>
  <dcterms:modified xsi:type="dcterms:W3CDTF">2022-03-03T00:31:34Z</dcterms:modified>
</cp:coreProperties>
</file>