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55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EFAA0-9A6C-4C04-96D6-4622BE882C5A}" type="datetimeFigureOut">
              <a:rPr lang="en-IE" smtClean="0"/>
              <a:t>15/10/2018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CD89A-CD79-47C8-AA60-7B1A197386C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63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A4FC-633F-43DA-9299-82E6F601A8B9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594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CE14-934D-451A-B40E-934C91A342E1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200799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CE14-934D-451A-B40E-934C91A342E1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6916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CE14-934D-451A-B40E-934C91A342E1}" type="datetime1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253196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CE14-934D-451A-B40E-934C91A342E1}" type="datetime1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26114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CE14-934D-451A-B40E-934C91A342E1}" type="datetime1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642869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78A1-8029-4116-A7A9-43ECDF4A734E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154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909A-AF0F-4D51-9E3A-65D2D1119F73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84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D4B1-D31F-48D9-AF39-5C439E377E4B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667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339F-3393-48E6-9155-DFB218431812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152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DEED-A46D-4A66-81AF-328322BB1498}" type="datetime1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663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89F8-2215-426A-AF1B-4C9C2DAF0384}" type="datetime1">
              <a:rPr lang="en-IE" smtClean="0"/>
              <a:t>15/10/2018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896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C6DC-055A-47D3-B040-9EE14E74A0AA}" type="datetime1">
              <a:rPr lang="en-IE" smtClean="0"/>
              <a:t>15/10/2018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167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CDB3-9DAA-43DE-8DA5-C12B2F3755AA}" type="datetime1">
              <a:rPr lang="en-IE" smtClean="0"/>
              <a:t>15/10/2018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462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F33C-E0D5-4643-A0DD-BE742E700852}" type="datetime1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376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6D61-2658-47CE-BFA3-A86593E2CFB5}" type="datetime1">
              <a:rPr lang="en-IE" smtClean="0"/>
              <a:t>15/10/2018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083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9CE14-934D-451A-B40E-934C91A342E1}" type="datetime1">
              <a:rPr lang="en-IE" smtClean="0"/>
              <a:t>15/10/2018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BookShare- Project Athena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100D9C3-693E-488D-8903-34537CCC923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083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Burns12@Hotmail.com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1403" y="3424535"/>
            <a:ext cx="5528083" cy="3564827"/>
          </a:xfrm>
        </p:spPr>
        <p:txBody>
          <a:bodyPr>
            <a:normAutofit/>
          </a:bodyPr>
          <a:lstStyle/>
          <a:p>
            <a:r>
              <a:rPr lang="en-IE" b="1" dirty="0" smtClean="0"/>
              <a:t>Team Athena</a:t>
            </a:r>
          </a:p>
          <a:p>
            <a:r>
              <a:rPr lang="en-IE" dirty="0" smtClean="0"/>
              <a:t>Patrick Mc Donnell- </a:t>
            </a:r>
            <a:r>
              <a:rPr lang="en-IE" dirty="0" err="1" smtClean="0"/>
              <a:t>Teamlead</a:t>
            </a:r>
            <a:r>
              <a:rPr lang="en-IE" dirty="0" smtClean="0"/>
              <a:t>/UI/Testing</a:t>
            </a:r>
          </a:p>
          <a:p>
            <a:r>
              <a:rPr lang="en-IE" dirty="0" smtClean="0"/>
              <a:t>Emma </a:t>
            </a:r>
            <a:r>
              <a:rPr lang="en-IE" dirty="0" err="1" smtClean="0"/>
              <a:t>Loughran</a:t>
            </a:r>
            <a:r>
              <a:rPr lang="en-IE" dirty="0" smtClean="0"/>
              <a:t>- Database/Backend</a:t>
            </a:r>
          </a:p>
          <a:p>
            <a:r>
              <a:rPr lang="en-IE" dirty="0" smtClean="0"/>
              <a:t>Cormac </a:t>
            </a:r>
            <a:r>
              <a:rPr lang="en-IE" dirty="0" err="1" smtClean="0"/>
              <a:t>Levins</a:t>
            </a:r>
            <a:r>
              <a:rPr lang="en-IE" dirty="0" smtClean="0"/>
              <a:t>- UI/Backend</a:t>
            </a:r>
          </a:p>
          <a:p>
            <a:r>
              <a:rPr lang="en-IE" dirty="0" err="1" smtClean="0"/>
              <a:t>Dónal</a:t>
            </a:r>
            <a:r>
              <a:rPr lang="en-IE" dirty="0" smtClean="0"/>
              <a:t> McNally- Security/testing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44" y="206413"/>
            <a:ext cx="8196803" cy="2288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656" y="5206949"/>
            <a:ext cx="421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 smtClean="0"/>
              <a:t>Universal Design Project</a:t>
            </a:r>
          </a:p>
          <a:p>
            <a:pPr algn="r"/>
            <a:r>
              <a:rPr lang="en-IE" dirty="0" smtClean="0"/>
              <a:t>CO3a</a:t>
            </a:r>
          </a:p>
          <a:p>
            <a:pPr algn="r"/>
            <a:r>
              <a:rPr lang="en-IE" dirty="0" smtClean="0"/>
              <a:t>17/10/2018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66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Database Schema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pic>
        <p:nvPicPr>
          <p:cNvPr id="2050" name="Picture 2" descr="https://scontent-dub4-1.xx.fbcdn.net/v/t1.15752-9/44129369_170781920518462_7367071563612422144_n.png?_nc_cat=104&amp;oh=ab8ebcb57619c8ad6ed3262ec09af898&amp;oe=5C58F0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338008"/>
            <a:ext cx="7215891" cy="479779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9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80" y="1436041"/>
            <a:ext cx="8767040" cy="4229285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22" y="1460811"/>
            <a:ext cx="1069960" cy="29873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60320" y="697907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b="1" dirty="0" smtClean="0"/>
              <a:t>Home Page</a:t>
            </a:r>
            <a:endParaRPr lang="en-IE" sz="2800" b="1" dirty="0"/>
          </a:p>
        </p:txBody>
      </p:sp>
    </p:spTree>
    <p:extLst>
      <p:ext uri="{BB962C8B-B14F-4D97-AF65-F5344CB8AC3E}">
        <p14:creationId xmlns:p14="http://schemas.microsoft.com/office/powerpoint/2010/main" val="29870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75791"/>
            <a:ext cx="8911687" cy="1280890"/>
          </a:xfrm>
        </p:spPr>
        <p:txBody>
          <a:bodyPr/>
          <a:lstStyle/>
          <a:p>
            <a:r>
              <a:rPr lang="en-IE" b="1" dirty="0" smtClean="0"/>
              <a:t>Search</a:t>
            </a:r>
            <a:endParaRPr lang="en-IE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441960"/>
            <a:ext cx="7173880" cy="4693848"/>
          </a:xfrm>
          <a:ln w="38100"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153256" y="2828658"/>
            <a:ext cx="1128045" cy="128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36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Book Page</a:t>
            </a:r>
            <a:endParaRPr lang="en-IE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430568"/>
            <a:ext cx="7111242" cy="4643652"/>
          </a:xfrm>
          <a:ln w="38100">
            <a:solidFill>
              <a:schemeClr val="accent1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976" t="52554" r="26905" b="40963"/>
          <a:stretch/>
        </p:blipFill>
        <p:spPr>
          <a:xfrm>
            <a:off x="7778812" y="1936920"/>
            <a:ext cx="1619250" cy="628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1521" y="2597491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Dundalk</a:t>
            </a:r>
            <a:endParaRPr lang="en-IE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12" y="2597491"/>
            <a:ext cx="252577" cy="2626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94854" y="3604053"/>
            <a:ext cx="856735" cy="251255"/>
          </a:xfrm>
          <a:prstGeom prst="rect">
            <a:avLst/>
          </a:prstGeom>
          <a:solidFill>
            <a:schemeClr val="accent4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6194854" y="3855308"/>
            <a:ext cx="856735" cy="94735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7743568" y="3595619"/>
            <a:ext cx="856735" cy="251255"/>
          </a:xfrm>
          <a:prstGeom prst="rect">
            <a:avLst/>
          </a:prstGeom>
          <a:solidFill>
            <a:schemeClr val="accent4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7743568" y="3846874"/>
            <a:ext cx="856735" cy="94735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30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888540"/>
            <a:ext cx="8911687" cy="1280890"/>
          </a:xfrm>
        </p:spPr>
        <p:txBody>
          <a:bodyPr>
            <a:normAutofit/>
          </a:bodyPr>
          <a:lstStyle/>
          <a:p>
            <a:r>
              <a:rPr lang="en-IE" sz="2800" b="1" dirty="0" smtClean="0"/>
              <a:t>Payment Confirmation</a:t>
            </a:r>
            <a:endParaRPr lang="en-IE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648626"/>
            <a:ext cx="6558583" cy="4291261"/>
          </a:xfrm>
          <a:ln w="38100">
            <a:solidFill>
              <a:schemeClr val="accent2"/>
            </a:solidFill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8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Payment- Stripe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598064"/>
            <a:ext cx="7160956" cy="468539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56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Payment- </a:t>
            </a:r>
            <a:r>
              <a:rPr lang="en-IE" b="1" dirty="0" smtClean="0"/>
              <a:t>Complete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96" y="2063284"/>
            <a:ext cx="6652587" cy="4352767"/>
          </a:xfrm>
          <a:ln w="38100">
            <a:solidFill>
              <a:schemeClr val="accent2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272755" y="3580688"/>
            <a:ext cx="3144852" cy="185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3958681" y="3756829"/>
            <a:ext cx="4033615" cy="101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E" sz="1100" dirty="0" smtClean="0"/>
              <a:t>Payment received! An email has been sent confirming payment with receipt to </a:t>
            </a:r>
          </a:p>
          <a:p>
            <a:pPr algn="ctr"/>
            <a:r>
              <a:rPr lang="en-IE" sz="1100" b="1" dirty="0" smtClean="0">
                <a:hlinkClick r:id="rId3"/>
              </a:rPr>
              <a:t>mBurns12@Hotmail.com</a:t>
            </a:r>
            <a:endParaRPr lang="en-IE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25924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Profile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49" y="1427147"/>
            <a:ext cx="7259123" cy="474962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08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Profile - Out on loan info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88" y="1156496"/>
            <a:ext cx="7810855" cy="511061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BookShare- Project Athena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98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82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Search</vt:lpstr>
      <vt:lpstr>Book Page</vt:lpstr>
      <vt:lpstr>Payment Confirmation</vt:lpstr>
      <vt:lpstr>Payment- Stripe</vt:lpstr>
      <vt:lpstr>Payment- Complete</vt:lpstr>
      <vt:lpstr>Profile</vt:lpstr>
      <vt:lpstr>Profile - Out on loan info</vt:lpstr>
      <vt:lpstr>Database Schema</vt:lpstr>
    </vt:vector>
  </TitlesOfParts>
  <Company>DKIT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 Mac An Fhailigh</dc:creator>
  <cp:lastModifiedBy>Donal Mac An Fhailigh</cp:lastModifiedBy>
  <cp:revision>7</cp:revision>
  <dcterms:created xsi:type="dcterms:W3CDTF">2018-10-15T14:17:18Z</dcterms:created>
  <dcterms:modified xsi:type="dcterms:W3CDTF">2018-10-15T15:22:11Z</dcterms:modified>
</cp:coreProperties>
</file>