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86" d="100"/>
          <a:sy n="86" d="100"/>
        </p:scale>
        <p:origin x="562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Padmanabhan Subramanian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7FC1-DDA9-4109-A513-833A0A5F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on earth is Padmanabhan Subramanian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6146-48CB-498C-BE09-E2775208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ECE in 2009</a:t>
            </a:r>
          </a:p>
          <a:p>
            <a:r>
              <a:rPr lang="en-GB" dirty="0"/>
              <a:t>MSc. </a:t>
            </a:r>
            <a:r>
              <a:rPr lang="en-GB" dirty="0" err="1"/>
              <a:t>Engg</a:t>
            </a:r>
            <a:r>
              <a:rPr lang="en-GB" dirty="0"/>
              <a:t>. In Computer and Network Engineering in 2013</a:t>
            </a:r>
          </a:p>
          <a:p>
            <a:r>
              <a:rPr lang="en-GB" dirty="0"/>
              <a:t>6 years at Harman</a:t>
            </a:r>
          </a:p>
          <a:p>
            <a:r>
              <a:rPr lang="en-GB" dirty="0"/>
              <a:t>Now at BOSCH</a:t>
            </a:r>
          </a:p>
        </p:txBody>
      </p:sp>
    </p:spTree>
    <p:extLst>
      <p:ext uri="{BB962C8B-B14F-4D97-AF65-F5344CB8AC3E}">
        <p14:creationId xmlns:p14="http://schemas.microsoft.com/office/powerpoint/2010/main" val="23083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{AEC9813F-4211-4FD2-A3DD-FCAD623C49C6}tf02804846</Template>
  <TotalTime>26</TotalTime>
  <Words>38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GitHub</vt:lpstr>
      <vt:lpstr>Who on earth is Padmanabhan Subramanian</vt:lpstr>
      <vt:lpstr>What we will cover?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Padmanabhan Subramanian</dc:creator>
  <cp:lastModifiedBy>Padmanabhan Subramanian</cp:lastModifiedBy>
  <cp:revision>3</cp:revision>
  <dcterms:created xsi:type="dcterms:W3CDTF">2020-05-04T16:04:48Z</dcterms:created>
  <dcterms:modified xsi:type="dcterms:W3CDTF">2020-05-04T16:31:44Z</dcterms:modified>
</cp:coreProperties>
</file>