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8" autoAdjust="0"/>
    <p:restoredTop sz="94660"/>
  </p:normalViewPr>
  <p:slideViewPr>
    <p:cSldViewPr snapToGrid="0">
      <p:cViewPr>
        <p:scale>
          <a:sx n="100" d="100"/>
          <a:sy n="100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5C68-8B4B-EB85-CC34-D5315A4D67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F0F5E2-06B3-CD21-5B8D-A409C0972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4F07E-EBD5-041A-AE57-4E2B113F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F90F-21D5-4EE2-8933-53DE2174EA0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0CE2C-B805-751A-B00D-403E35D0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6F4D5-538D-E08D-72F3-0A98BFE3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9AE-B9C8-4EE8-9963-724B6701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47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BEFD4-7278-7CA1-E489-FC7BB39AC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E0225-8334-D74F-2302-F8FCB13FA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440E2-3A8D-2F20-DBB3-C52FBB3D5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F90F-21D5-4EE2-8933-53DE2174EA0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14A6B-4BF7-CFFC-7DB3-F68F11FB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AF1F-0C6D-A66F-4FAB-1D3720425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9AE-B9C8-4EE8-9963-724B6701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C8DF93-0E74-ECB2-F0C7-CCB6B3C3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AA079-780C-1488-C905-085368BEE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D75A42-32D5-0CD8-AA32-CA7C67976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F90F-21D5-4EE2-8933-53DE2174EA0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35C5-947F-E899-5314-130DBE101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B668-B017-D4D0-B199-0ED57AA4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9AE-B9C8-4EE8-9963-724B6701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25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18E8-001C-896E-20FE-7BAF24FD8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EFD4A-40EA-BA9D-9D58-6A143D1CE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BB5A-B78F-F450-D92C-A634576E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F90F-21D5-4EE2-8933-53DE2174EA0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493A4-995A-22D3-4058-09B9C878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86680-C5F5-3109-2E90-F9CCB8CC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9AE-B9C8-4EE8-9963-724B6701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9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8E87-0465-475B-D999-BB6CEAFB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68E67-1A9F-2B00-5DD3-0924E85A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4810C-115F-8850-2A38-525F350C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F90F-21D5-4EE2-8933-53DE2174EA0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7B825-1795-9D1F-B024-4BB67F44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CCD40-4240-A391-510A-CE4EF381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9AE-B9C8-4EE8-9963-724B6701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6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9CDC-4EBA-30E6-9553-6C11F165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025E9-C492-380C-C5C1-5AC57AE2C5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1C691-5C2A-57A4-B549-E40B135D2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79DC7-9E60-522B-AAFE-87712AB0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F90F-21D5-4EE2-8933-53DE2174EA0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387D8-B9F1-C57B-F71B-088267B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AF396-D4B4-C1D7-B772-7A4E7E0C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9AE-B9C8-4EE8-9963-724B6701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3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403EC-2D65-A6C7-54B4-7DAC90F29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AEEFF-3F6A-6D04-6D44-CF96ABE12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5B0ED-9A20-7719-49CA-CFA9AECCB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0D7B34-86B1-1D36-EC06-AC766BF93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6DB70-65DF-EB78-3A2B-63B233916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F1D26-C292-3B54-06A3-B65646A1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F90F-21D5-4EE2-8933-53DE2174EA0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6A514D-4CAE-45C2-3DC1-7A529B4F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7940A-10CF-FB60-9983-F3AAE7E6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9AE-B9C8-4EE8-9963-724B6701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20A4-5B1B-EE4A-CCDB-664EE7754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9C87C-603B-F01D-A7A3-EEE16089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F90F-21D5-4EE2-8933-53DE2174EA0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29568C-CE04-6790-F967-6948C515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8F9A39-748C-3CB8-7F15-5A40D6B5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9AE-B9C8-4EE8-9963-724B6701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7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7C9275-A152-AD37-FEE0-31BC6B68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F90F-21D5-4EE2-8933-53DE2174EA0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993852-DFC3-5F88-9628-AE63C0AA0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E48B6-C063-5AD8-8892-3A9B1C59D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9AE-B9C8-4EE8-9963-724B6701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97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3E30-26A9-6132-D21F-BAE0F332D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2DAEB-0CC8-39CF-9C08-8A6D9BD6B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D3D75-6A73-0C2D-1916-168FF763C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05E71-523E-B47F-30AF-734BE253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F90F-21D5-4EE2-8933-53DE2174EA0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0D070-8129-5F5E-F8AF-D881E468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6BA54-3E2B-3228-6F0B-F1AED094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9AE-B9C8-4EE8-9963-724B6701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368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BE99-A52F-C753-5F43-CE3EA96C8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D49888-12C1-08FE-1270-57575A50B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3FBAA2-EC0A-938A-0CF8-7E19DF06C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13B1D-6317-D91D-7A7A-3B715082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F90F-21D5-4EE2-8933-53DE2174EA0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1EC2E-DE39-CC9B-C41E-608881D7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BD8B9-BF40-27F9-58D3-0BE8C934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3E9AE-B9C8-4EE8-9963-724B6701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C352A-5AFD-4974-ACD5-BFC64B590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B6181-EADF-7A4F-152E-CB84810AD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79B8B-5E92-458C-9019-9DE87407D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5F90F-21D5-4EE2-8933-53DE2174EA0A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48032-7414-AA1D-A2FF-8C4973A22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023A1-7A7E-0EDC-E0C4-4FCC20253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3E9AE-B9C8-4EE8-9963-724B6701E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F35B-6C00-2435-CCCD-589422811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05319-889E-D4A8-3B5B-FE5FD816D6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77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10" descr="A close-up of a cell&#10;&#10;AI-generated content may be incorrect.">
            <a:extLst>
              <a:ext uri="{FF2B5EF4-FFF2-40B4-BE49-F238E27FC236}">
                <a16:creationId xmlns:a16="http://schemas.microsoft.com/office/drawing/2014/main" id="{CC7864D8-86FD-7F62-1721-E8FD4B1A4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" t="820" r="2331" b="186"/>
          <a:stretch/>
        </p:blipFill>
        <p:spPr>
          <a:xfrm>
            <a:off x="558277" y="1933571"/>
            <a:ext cx="2885204" cy="2813049"/>
          </a:xfrm>
          <a:prstGeom prst="rect">
            <a:avLst/>
          </a:prstGeom>
        </p:spPr>
      </p:pic>
      <p:pic>
        <p:nvPicPr>
          <p:cNvPr id="11" name="Content Placeholder 10" descr="A close-up of a cell&#10;&#10;AI-generated content may be incorrect.">
            <a:extLst>
              <a:ext uri="{FF2B5EF4-FFF2-40B4-BE49-F238E27FC236}">
                <a16:creationId xmlns:a16="http://schemas.microsoft.com/office/drawing/2014/main" id="{EF42D017-9A01-B9CE-EC11-37E18D4AB7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" t="820" r="2331" b="186"/>
          <a:stretch/>
        </p:blipFill>
        <p:spPr>
          <a:xfrm>
            <a:off x="3226089" y="1933571"/>
            <a:ext cx="2885204" cy="2813049"/>
          </a:xfrm>
        </p:spPr>
      </p:pic>
      <p:pic>
        <p:nvPicPr>
          <p:cNvPr id="15" name="Picture 14" descr="A close-up of a cell&#10;&#10;AI-generated content may be incorrect.">
            <a:extLst>
              <a:ext uri="{FF2B5EF4-FFF2-40B4-BE49-F238E27FC236}">
                <a16:creationId xmlns:a16="http://schemas.microsoft.com/office/drawing/2014/main" id="{33CD1D98-0935-DA85-CC4D-C84C37B4B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"/>
          <a:stretch/>
        </p:blipFill>
        <p:spPr>
          <a:xfrm>
            <a:off x="735003" y="1933576"/>
            <a:ext cx="2613094" cy="2657474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F4777F7D-F130-5017-BA6F-EF850A843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753013"/>
              </p:ext>
            </p:extLst>
          </p:nvPr>
        </p:nvGraphicFramePr>
        <p:xfrm>
          <a:off x="581025" y="719666"/>
          <a:ext cx="10858500" cy="1185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15375">
                  <a:extLst>
                    <a:ext uri="{9D8B030D-6E8A-4147-A177-3AD203B41FA5}">
                      <a16:colId xmlns:a16="http://schemas.microsoft.com/office/drawing/2014/main" val="2311400284"/>
                    </a:ext>
                  </a:extLst>
                </a:gridCol>
                <a:gridCol w="2714375">
                  <a:extLst>
                    <a:ext uri="{9D8B030D-6E8A-4147-A177-3AD203B41FA5}">
                      <a16:colId xmlns:a16="http://schemas.microsoft.com/office/drawing/2014/main" val="3083767364"/>
                    </a:ext>
                  </a:extLst>
                </a:gridCol>
                <a:gridCol w="2714375">
                  <a:extLst>
                    <a:ext uri="{9D8B030D-6E8A-4147-A177-3AD203B41FA5}">
                      <a16:colId xmlns:a16="http://schemas.microsoft.com/office/drawing/2014/main" val="1046195648"/>
                    </a:ext>
                  </a:extLst>
                </a:gridCol>
                <a:gridCol w="2714375">
                  <a:extLst>
                    <a:ext uri="{9D8B030D-6E8A-4147-A177-3AD203B41FA5}">
                      <a16:colId xmlns:a16="http://schemas.microsoft.com/office/drawing/2014/main" val="986561884"/>
                    </a:ext>
                  </a:extLst>
                </a:gridCol>
              </a:tblGrid>
              <a:tr h="592667">
                <a:tc gridSpan="2">
                  <a:txBody>
                    <a:bodyPr/>
                    <a:lstStyle/>
                    <a:p>
                      <a:r>
                        <a:rPr lang="da-DK" dirty="0"/>
                        <a:t>Enforce qmask=false (MEDI+0=false)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a-DK" dirty="0"/>
                        <a:t>Enforce qmask</a:t>
                      </a:r>
                      <a:r>
                        <a:rPr lang="en-AU" dirty="0"/>
                        <a:t>=true (pc=0.3)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54929"/>
                  </a:ext>
                </a:extLst>
              </a:tr>
              <a:tr h="592667">
                <a:tc>
                  <a:txBody>
                    <a:bodyPr/>
                    <a:lstStyle/>
                    <a:p>
                      <a:r>
                        <a:rPr lang="da-DK" dirty="0"/>
                        <a:t>pc=0.9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pc=0.3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MEDI+0=false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MEDI+0=true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859995"/>
                  </a:ext>
                </a:extLst>
              </a:tr>
            </a:tbl>
          </a:graphicData>
        </a:graphic>
      </p:graphicFrame>
      <p:pic>
        <p:nvPicPr>
          <p:cNvPr id="18" name="Picture 17" descr="A close-up of a grey object&#10;&#10;AI-generated content may be incorrect.">
            <a:extLst>
              <a:ext uri="{FF2B5EF4-FFF2-40B4-BE49-F238E27FC236}">
                <a16:creationId xmlns:a16="http://schemas.microsoft.com/office/drawing/2014/main" id="{6E565B50-BDFD-D53C-19FD-4F68CC64FC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"/>
          <a:stretch/>
        </p:blipFill>
        <p:spPr>
          <a:xfrm>
            <a:off x="6010775" y="1933572"/>
            <a:ext cx="2667812" cy="2813050"/>
          </a:xfrm>
          <a:prstGeom prst="rect">
            <a:avLst/>
          </a:prstGeom>
        </p:spPr>
      </p:pic>
      <p:pic>
        <p:nvPicPr>
          <p:cNvPr id="20" name="Picture 19" descr="A close-up of a grey spot&#10;&#10;AI-generated content may be incorrect.">
            <a:extLst>
              <a:ext uri="{FF2B5EF4-FFF2-40B4-BE49-F238E27FC236}">
                <a16:creationId xmlns:a16="http://schemas.microsoft.com/office/drawing/2014/main" id="{A1465A12-9B54-BEDA-7148-E3767D75B3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5"/>
          <a:stretch/>
        </p:blipFill>
        <p:spPr>
          <a:xfrm>
            <a:off x="8637556" y="1933573"/>
            <a:ext cx="2801970" cy="2813049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9CC01AB5-8971-1456-94AC-78E0A6F8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61" y="1690687"/>
            <a:ext cx="1038225" cy="1325563"/>
          </a:xfrm>
          <a:noFill/>
        </p:spPr>
        <p:txBody>
          <a:bodyPr/>
          <a:lstStyle/>
          <a:p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2A0277F-09B5-859F-FA10-D4CABBDDFB96}"/>
              </a:ext>
            </a:extLst>
          </p:cNvPr>
          <p:cNvSpPr txBox="1">
            <a:spLocks/>
          </p:cNvSpPr>
          <p:nvPr/>
        </p:nvSpPr>
        <p:spPr>
          <a:xfrm>
            <a:off x="3266613" y="1690686"/>
            <a:ext cx="1038225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10D99D3-F474-820D-65D7-5AA88EF26108}"/>
              </a:ext>
            </a:extLst>
          </p:cNvPr>
          <p:cNvSpPr txBox="1">
            <a:spLocks/>
          </p:cNvSpPr>
          <p:nvPr/>
        </p:nvSpPr>
        <p:spPr>
          <a:xfrm>
            <a:off x="6033685" y="1688304"/>
            <a:ext cx="1038225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C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7507335-B6B7-3B5E-7853-D5D8A19C5E4E}"/>
              </a:ext>
            </a:extLst>
          </p:cNvPr>
          <p:cNvSpPr txBox="1">
            <a:spLocks/>
          </p:cNvSpPr>
          <p:nvPr/>
        </p:nvSpPr>
        <p:spPr>
          <a:xfrm>
            <a:off x="8733917" y="1688303"/>
            <a:ext cx="1038225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7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 up of a knife&#10;&#10;AI-generated content may be incorrect.">
            <a:extLst>
              <a:ext uri="{FF2B5EF4-FFF2-40B4-BE49-F238E27FC236}">
                <a16:creationId xmlns:a16="http://schemas.microsoft.com/office/drawing/2014/main" id="{05806553-354C-0C59-FE1E-7A564DDC7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414" y="1825625"/>
            <a:ext cx="9137171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90B7D-242D-3F47-439A-68C3342A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6850" y="1614487"/>
            <a:ext cx="1038225" cy="1325563"/>
          </a:xfrm>
          <a:noFill/>
        </p:spPr>
        <p:txBody>
          <a:bodyPr/>
          <a:lstStyle/>
          <a:p>
            <a:r>
              <a:rPr lang="en-AU" dirty="0">
                <a:solidFill>
                  <a:schemeClr val="bg1">
                    <a:lumMod val="75000"/>
                  </a:schemeClr>
                </a:solidFill>
              </a:rPr>
              <a:t>A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50CBB8-0744-AF59-4D8E-F3ACD3F0438E}"/>
              </a:ext>
            </a:extLst>
          </p:cNvPr>
          <p:cNvSpPr txBox="1">
            <a:spLocks/>
          </p:cNvSpPr>
          <p:nvPr/>
        </p:nvSpPr>
        <p:spPr>
          <a:xfrm>
            <a:off x="9982200" y="1614486"/>
            <a:ext cx="1038225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B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90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42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A</vt:lpstr>
      <vt:lpstr>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Hooper Dental Clinic</dc:creator>
  <cp:lastModifiedBy>Hooper Dental Clinic</cp:lastModifiedBy>
  <cp:revision>5</cp:revision>
  <dcterms:created xsi:type="dcterms:W3CDTF">2025-03-28T01:46:29Z</dcterms:created>
  <dcterms:modified xsi:type="dcterms:W3CDTF">2025-03-28T02:54:04Z</dcterms:modified>
</cp:coreProperties>
</file>