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C5337-29CD-4220-9CF6-6277F698095C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8B9A9F-E876-4E14-ACDA-F661BB1DD2DA}">
      <dgm:prSet/>
      <dgm:spPr/>
      <dgm:t>
        <a:bodyPr/>
        <a:lstStyle/>
        <a:p>
          <a:r>
            <a:rPr lang="en-IE" dirty="0"/>
            <a:t>1. Introduction</a:t>
          </a:r>
        </a:p>
      </dgm:t>
    </dgm:pt>
    <dgm:pt modelId="{46565EC9-A9F1-449A-A4EE-6E9AC673522E}" type="parTrans" cxnId="{8856D78E-AE9D-4BFE-A6B1-FE695C3147B6}">
      <dgm:prSet/>
      <dgm:spPr/>
      <dgm:t>
        <a:bodyPr/>
        <a:lstStyle/>
        <a:p>
          <a:endParaRPr lang="en-US"/>
        </a:p>
      </dgm:t>
    </dgm:pt>
    <dgm:pt modelId="{7BCC0D89-C35E-462D-95BB-AF266808735A}" type="sibTrans" cxnId="{8856D78E-AE9D-4BFE-A6B1-FE695C3147B6}">
      <dgm:prSet/>
      <dgm:spPr/>
      <dgm:t>
        <a:bodyPr/>
        <a:lstStyle/>
        <a:p>
          <a:endParaRPr lang="en-US"/>
        </a:p>
      </dgm:t>
    </dgm:pt>
    <dgm:pt modelId="{273B51F1-A961-4349-891A-F9ACC7F0F0AC}">
      <dgm:prSet/>
      <dgm:spPr/>
      <dgm:t>
        <a:bodyPr/>
        <a:lstStyle/>
        <a:p>
          <a:r>
            <a:rPr lang="en-IE" dirty="0"/>
            <a:t>2. Background Research</a:t>
          </a:r>
          <a:endParaRPr lang="en-US" dirty="0"/>
        </a:p>
      </dgm:t>
    </dgm:pt>
    <dgm:pt modelId="{4FAEFEB5-77E4-4A3F-BA1E-8E9A38E4C0A0}" type="parTrans" cxnId="{2707FE0F-F246-4357-950B-77B271C39BF6}">
      <dgm:prSet/>
      <dgm:spPr/>
      <dgm:t>
        <a:bodyPr/>
        <a:lstStyle/>
        <a:p>
          <a:endParaRPr lang="en-US"/>
        </a:p>
      </dgm:t>
    </dgm:pt>
    <dgm:pt modelId="{EA954F50-3DB3-48D5-9974-92F8288E4D4C}" type="sibTrans" cxnId="{2707FE0F-F246-4357-950B-77B271C39BF6}">
      <dgm:prSet/>
      <dgm:spPr/>
      <dgm:t>
        <a:bodyPr/>
        <a:lstStyle/>
        <a:p>
          <a:endParaRPr lang="en-US"/>
        </a:p>
      </dgm:t>
    </dgm:pt>
    <dgm:pt modelId="{3F5DDFFA-4ABB-4D64-8E5D-620E055A5FDA}">
      <dgm:prSet/>
      <dgm:spPr/>
      <dgm:t>
        <a:bodyPr/>
        <a:lstStyle/>
        <a:p>
          <a:r>
            <a:rPr lang="en-IE"/>
            <a:t>3. The Problem</a:t>
          </a:r>
          <a:endParaRPr lang="en-US"/>
        </a:p>
      </dgm:t>
    </dgm:pt>
    <dgm:pt modelId="{E6812B73-4290-4B8E-B2CA-597400804B71}" type="parTrans" cxnId="{EAA5D373-6C86-47B7-8519-70C4B17D7C77}">
      <dgm:prSet/>
      <dgm:spPr/>
      <dgm:t>
        <a:bodyPr/>
        <a:lstStyle/>
        <a:p>
          <a:endParaRPr lang="en-US"/>
        </a:p>
      </dgm:t>
    </dgm:pt>
    <dgm:pt modelId="{D089BCD1-E7AB-4BA4-9293-C6DCBFE2BEB0}" type="sibTrans" cxnId="{EAA5D373-6C86-47B7-8519-70C4B17D7C77}">
      <dgm:prSet/>
      <dgm:spPr/>
      <dgm:t>
        <a:bodyPr/>
        <a:lstStyle/>
        <a:p>
          <a:endParaRPr lang="en-US"/>
        </a:p>
      </dgm:t>
    </dgm:pt>
    <dgm:pt modelId="{46A18C72-3529-422B-A3B1-EB0D8BCDC922}">
      <dgm:prSet/>
      <dgm:spPr/>
      <dgm:t>
        <a:bodyPr/>
        <a:lstStyle/>
        <a:p>
          <a:r>
            <a:rPr lang="en-IE" dirty="0"/>
            <a:t>4. The Solution</a:t>
          </a:r>
          <a:endParaRPr lang="en-US" dirty="0"/>
        </a:p>
      </dgm:t>
    </dgm:pt>
    <dgm:pt modelId="{B690266A-8FCA-4513-B41D-CAB0E8111A4C}" type="parTrans" cxnId="{897CB0B3-29F4-4169-B1DC-DB5CB424E332}">
      <dgm:prSet/>
      <dgm:spPr/>
      <dgm:t>
        <a:bodyPr/>
        <a:lstStyle/>
        <a:p>
          <a:endParaRPr lang="en-US"/>
        </a:p>
      </dgm:t>
    </dgm:pt>
    <dgm:pt modelId="{CA58FF23-3498-4E3A-B6C6-39876B8819FA}" type="sibTrans" cxnId="{897CB0B3-29F4-4169-B1DC-DB5CB424E332}">
      <dgm:prSet/>
      <dgm:spPr/>
      <dgm:t>
        <a:bodyPr/>
        <a:lstStyle/>
        <a:p>
          <a:endParaRPr lang="en-US"/>
        </a:p>
      </dgm:t>
    </dgm:pt>
    <dgm:pt modelId="{B115251B-558E-4633-B4D3-DDC48D7B0BDA}">
      <dgm:prSet/>
      <dgm:spPr/>
      <dgm:t>
        <a:bodyPr/>
        <a:lstStyle/>
        <a:p>
          <a:r>
            <a:rPr lang="en-US" dirty="0"/>
            <a:t>5. Evaluation</a:t>
          </a:r>
        </a:p>
      </dgm:t>
    </dgm:pt>
    <dgm:pt modelId="{ECADA89B-9BBB-4B19-870E-F209CED1053C}" type="parTrans" cxnId="{458BD290-641F-406E-91CF-A84BD66FA52A}">
      <dgm:prSet/>
      <dgm:spPr/>
      <dgm:t>
        <a:bodyPr/>
        <a:lstStyle/>
        <a:p>
          <a:endParaRPr lang="en-IE"/>
        </a:p>
      </dgm:t>
    </dgm:pt>
    <dgm:pt modelId="{653FD311-0C22-4F41-B0FB-CD98ED916F12}" type="sibTrans" cxnId="{458BD290-641F-406E-91CF-A84BD66FA52A}">
      <dgm:prSet/>
      <dgm:spPr/>
      <dgm:t>
        <a:bodyPr/>
        <a:lstStyle/>
        <a:p>
          <a:endParaRPr lang="en-IE"/>
        </a:p>
      </dgm:t>
    </dgm:pt>
    <dgm:pt modelId="{60E25CDA-93B4-4364-9897-6CD243FAC9A1}">
      <dgm:prSet/>
      <dgm:spPr/>
      <dgm:t>
        <a:bodyPr/>
        <a:lstStyle/>
        <a:p>
          <a:r>
            <a:rPr lang="en-US" dirty="0"/>
            <a:t>6. Conclusion</a:t>
          </a:r>
        </a:p>
      </dgm:t>
    </dgm:pt>
    <dgm:pt modelId="{59F6E6EF-A273-4720-B855-90F28E6220F3}" type="parTrans" cxnId="{66385150-0BC6-45A1-9DDA-C0B428B04091}">
      <dgm:prSet/>
      <dgm:spPr/>
      <dgm:t>
        <a:bodyPr/>
        <a:lstStyle/>
        <a:p>
          <a:endParaRPr lang="en-IE"/>
        </a:p>
      </dgm:t>
    </dgm:pt>
    <dgm:pt modelId="{13379501-F481-4804-AE36-84CA79E94EF7}" type="sibTrans" cxnId="{66385150-0BC6-45A1-9DDA-C0B428B04091}">
      <dgm:prSet/>
      <dgm:spPr/>
      <dgm:t>
        <a:bodyPr/>
        <a:lstStyle/>
        <a:p>
          <a:endParaRPr lang="en-IE"/>
        </a:p>
      </dgm:t>
    </dgm:pt>
    <dgm:pt modelId="{65D55B0C-94F3-4982-B2EE-A83A354412AA}">
      <dgm:prSet/>
      <dgm:spPr/>
      <dgm:t>
        <a:bodyPr/>
        <a:lstStyle/>
        <a:p>
          <a:endParaRPr lang="en-US" dirty="0"/>
        </a:p>
      </dgm:t>
    </dgm:pt>
    <dgm:pt modelId="{E2C457E1-CCCF-44A2-9891-4DA5AC57CD62}" type="parTrans" cxnId="{859EC67B-91F2-4727-92C7-A041C983646C}">
      <dgm:prSet/>
      <dgm:spPr/>
      <dgm:t>
        <a:bodyPr/>
        <a:lstStyle/>
        <a:p>
          <a:endParaRPr lang="en-IE"/>
        </a:p>
      </dgm:t>
    </dgm:pt>
    <dgm:pt modelId="{D0A403B3-99AA-4DE8-AEE4-543CFD2FE15C}" type="sibTrans" cxnId="{859EC67B-91F2-4727-92C7-A041C983646C}">
      <dgm:prSet/>
      <dgm:spPr/>
      <dgm:t>
        <a:bodyPr/>
        <a:lstStyle/>
        <a:p>
          <a:endParaRPr lang="en-IE"/>
        </a:p>
      </dgm:t>
    </dgm:pt>
    <dgm:pt modelId="{DEE50389-9730-4B83-B00D-7C6CE605B76F}" type="pres">
      <dgm:prSet presAssocID="{4ACC5337-29CD-4220-9CF6-6277F698095C}" presName="vert0" presStyleCnt="0">
        <dgm:presLayoutVars>
          <dgm:dir/>
          <dgm:animOne val="branch"/>
          <dgm:animLvl val="lvl"/>
        </dgm:presLayoutVars>
      </dgm:prSet>
      <dgm:spPr/>
    </dgm:pt>
    <dgm:pt modelId="{029BE560-020E-4779-A944-1901EE2BA579}" type="pres">
      <dgm:prSet presAssocID="{A18B9A9F-E876-4E14-ACDA-F661BB1DD2DA}" presName="thickLine" presStyleLbl="alignNode1" presStyleIdx="0" presStyleCnt="7"/>
      <dgm:spPr/>
    </dgm:pt>
    <dgm:pt modelId="{F4D190DD-A91A-483F-BD26-55C03E1ECEDC}" type="pres">
      <dgm:prSet presAssocID="{A18B9A9F-E876-4E14-ACDA-F661BB1DD2DA}" presName="horz1" presStyleCnt="0"/>
      <dgm:spPr/>
    </dgm:pt>
    <dgm:pt modelId="{EBFCBC45-F819-4161-A5F1-C730AF662BB9}" type="pres">
      <dgm:prSet presAssocID="{A18B9A9F-E876-4E14-ACDA-F661BB1DD2DA}" presName="tx1" presStyleLbl="revTx" presStyleIdx="0" presStyleCnt="7"/>
      <dgm:spPr/>
    </dgm:pt>
    <dgm:pt modelId="{BEC62BB8-E521-4ACC-A306-6EF17258FCFC}" type="pres">
      <dgm:prSet presAssocID="{A18B9A9F-E876-4E14-ACDA-F661BB1DD2DA}" presName="vert1" presStyleCnt="0"/>
      <dgm:spPr/>
    </dgm:pt>
    <dgm:pt modelId="{45A09784-0DA7-4B47-9165-CCB35600E39C}" type="pres">
      <dgm:prSet presAssocID="{273B51F1-A961-4349-891A-F9ACC7F0F0AC}" presName="thickLine" presStyleLbl="alignNode1" presStyleIdx="1" presStyleCnt="7"/>
      <dgm:spPr/>
    </dgm:pt>
    <dgm:pt modelId="{476AEAA9-7E5E-4B23-839B-F43DAAA0B265}" type="pres">
      <dgm:prSet presAssocID="{273B51F1-A961-4349-891A-F9ACC7F0F0AC}" presName="horz1" presStyleCnt="0"/>
      <dgm:spPr/>
    </dgm:pt>
    <dgm:pt modelId="{99B93C2A-272E-4468-B260-E3BF710AA705}" type="pres">
      <dgm:prSet presAssocID="{273B51F1-A961-4349-891A-F9ACC7F0F0AC}" presName="tx1" presStyleLbl="revTx" presStyleIdx="1" presStyleCnt="7"/>
      <dgm:spPr/>
    </dgm:pt>
    <dgm:pt modelId="{E8476D28-BB05-4D58-86DE-30738CD7E024}" type="pres">
      <dgm:prSet presAssocID="{273B51F1-A961-4349-891A-F9ACC7F0F0AC}" presName="vert1" presStyleCnt="0"/>
      <dgm:spPr/>
    </dgm:pt>
    <dgm:pt modelId="{A319A276-13EA-4B0A-A498-FCECF8A2CB8B}" type="pres">
      <dgm:prSet presAssocID="{3F5DDFFA-4ABB-4D64-8E5D-620E055A5FDA}" presName="thickLine" presStyleLbl="alignNode1" presStyleIdx="2" presStyleCnt="7"/>
      <dgm:spPr/>
    </dgm:pt>
    <dgm:pt modelId="{36013C05-2985-4198-8471-3FB3285D21D3}" type="pres">
      <dgm:prSet presAssocID="{3F5DDFFA-4ABB-4D64-8E5D-620E055A5FDA}" presName="horz1" presStyleCnt="0"/>
      <dgm:spPr/>
    </dgm:pt>
    <dgm:pt modelId="{177653B8-B0B5-498F-8660-C998DD1B7ECD}" type="pres">
      <dgm:prSet presAssocID="{3F5DDFFA-4ABB-4D64-8E5D-620E055A5FDA}" presName="tx1" presStyleLbl="revTx" presStyleIdx="2" presStyleCnt="7"/>
      <dgm:spPr/>
    </dgm:pt>
    <dgm:pt modelId="{7334279C-94A1-4E17-AF5E-018FE5E881C9}" type="pres">
      <dgm:prSet presAssocID="{3F5DDFFA-4ABB-4D64-8E5D-620E055A5FDA}" presName="vert1" presStyleCnt="0"/>
      <dgm:spPr/>
    </dgm:pt>
    <dgm:pt modelId="{EA5E47AE-078D-4520-A4F0-3E4B58D9C692}" type="pres">
      <dgm:prSet presAssocID="{46A18C72-3529-422B-A3B1-EB0D8BCDC922}" presName="thickLine" presStyleLbl="alignNode1" presStyleIdx="3" presStyleCnt="7"/>
      <dgm:spPr/>
    </dgm:pt>
    <dgm:pt modelId="{6029C36E-E655-4730-8722-8361C8546FBE}" type="pres">
      <dgm:prSet presAssocID="{46A18C72-3529-422B-A3B1-EB0D8BCDC922}" presName="horz1" presStyleCnt="0"/>
      <dgm:spPr/>
    </dgm:pt>
    <dgm:pt modelId="{5F25D245-8DEB-4666-B60F-146AB014412F}" type="pres">
      <dgm:prSet presAssocID="{46A18C72-3529-422B-A3B1-EB0D8BCDC922}" presName="tx1" presStyleLbl="revTx" presStyleIdx="3" presStyleCnt="7"/>
      <dgm:spPr/>
    </dgm:pt>
    <dgm:pt modelId="{78602B70-8E9F-4721-8CA1-80F1435E71D4}" type="pres">
      <dgm:prSet presAssocID="{46A18C72-3529-422B-A3B1-EB0D8BCDC922}" presName="vert1" presStyleCnt="0"/>
      <dgm:spPr/>
    </dgm:pt>
    <dgm:pt modelId="{53318DD5-374A-4E41-A87B-F060EB59F9B7}" type="pres">
      <dgm:prSet presAssocID="{B115251B-558E-4633-B4D3-DDC48D7B0BDA}" presName="thickLine" presStyleLbl="alignNode1" presStyleIdx="4" presStyleCnt="7"/>
      <dgm:spPr/>
    </dgm:pt>
    <dgm:pt modelId="{21995413-1C78-4044-940B-258AE57CD817}" type="pres">
      <dgm:prSet presAssocID="{B115251B-558E-4633-B4D3-DDC48D7B0BDA}" presName="horz1" presStyleCnt="0"/>
      <dgm:spPr/>
    </dgm:pt>
    <dgm:pt modelId="{4E73420F-E622-4EE7-8E99-8AFA8B6C95CD}" type="pres">
      <dgm:prSet presAssocID="{B115251B-558E-4633-B4D3-DDC48D7B0BDA}" presName="tx1" presStyleLbl="revTx" presStyleIdx="4" presStyleCnt="7"/>
      <dgm:spPr/>
    </dgm:pt>
    <dgm:pt modelId="{A312FE62-F633-4306-BFCF-E8C533B58B35}" type="pres">
      <dgm:prSet presAssocID="{B115251B-558E-4633-B4D3-DDC48D7B0BDA}" presName="vert1" presStyleCnt="0"/>
      <dgm:spPr/>
    </dgm:pt>
    <dgm:pt modelId="{FC0BEB43-3272-48AF-A31A-4490E5E2F487}" type="pres">
      <dgm:prSet presAssocID="{60E25CDA-93B4-4364-9897-6CD243FAC9A1}" presName="thickLine" presStyleLbl="alignNode1" presStyleIdx="5" presStyleCnt="7"/>
      <dgm:spPr/>
    </dgm:pt>
    <dgm:pt modelId="{51E0601D-204D-4CB9-B2C0-75B8BD3F3F2A}" type="pres">
      <dgm:prSet presAssocID="{60E25CDA-93B4-4364-9897-6CD243FAC9A1}" presName="horz1" presStyleCnt="0"/>
      <dgm:spPr/>
    </dgm:pt>
    <dgm:pt modelId="{CB52299F-1420-4017-8549-31A4B748E1FB}" type="pres">
      <dgm:prSet presAssocID="{60E25CDA-93B4-4364-9897-6CD243FAC9A1}" presName="tx1" presStyleLbl="revTx" presStyleIdx="5" presStyleCnt="7"/>
      <dgm:spPr/>
    </dgm:pt>
    <dgm:pt modelId="{2166CF6C-14D0-4291-961A-328230459A74}" type="pres">
      <dgm:prSet presAssocID="{60E25CDA-93B4-4364-9897-6CD243FAC9A1}" presName="vert1" presStyleCnt="0"/>
      <dgm:spPr/>
    </dgm:pt>
    <dgm:pt modelId="{55EC74F5-F365-44BB-83B6-908C97AB1723}" type="pres">
      <dgm:prSet presAssocID="{65D55B0C-94F3-4982-B2EE-A83A354412AA}" presName="thickLine" presStyleLbl="alignNode1" presStyleIdx="6" presStyleCnt="7"/>
      <dgm:spPr/>
    </dgm:pt>
    <dgm:pt modelId="{B1286255-B02D-484D-893E-4E2C4AF2709F}" type="pres">
      <dgm:prSet presAssocID="{65D55B0C-94F3-4982-B2EE-A83A354412AA}" presName="horz1" presStyleCnt="0"/>
      <dgm:spPr/>
    </dgm:pt>
    <dgm:pt modelId="{D6301D29-6002-4ED2-A2CB-D304A36A08B7}" type="pres">
      <dgm:prSet presAssocID="{65D55B0C-94F3-4982-B2EE-A83A354412AA}" presName="tx1" presStyleLbl="revTx" presStyleIdx="6" presStyleCnt="7"/>
      <dgm:spPr/>
    </dgm:pt>
    <dgm:pt modelId="{F9913F49-E391-493B-9924-E78094503030}" type="pres">
      <dgm:prSet presAssocID="{65D55B0C-94F3-4982-B2EE-A83A354412AA}" presName="vert1" presStyleCnt="0"/>
      <dgm:spPr/>
    </dgm:pt>
  </dgm:ptLst>
  <dgm:cxnLst>
    <dgm:cxn modelId="{2707FE0F-F246-4357-950B-77B271C39BF6}" srcId="{4ACC5337-29CD-4220-9CF6-6277F698095C}" destId="{273B51F1-A961-4349-891A-F9ACC7F0F0AC}" srcOrd="1" destOrd="0" parTransId="{4FAEFEB5-77E4-4A3F-BA1E-8E9A38E4C0A0}" sibTransId="{EA954F50-3DB3-48D5-9974-92F8288E4D4C}"/>
    <dgm:cxn modelId="{86505C20-90C3-481F-93A3-5DDFC6B9F08D}" type="presOf" srcId="{A18B9A9F-E876-4E14-ACDA-F661BB1DD2DA}" destId="{EBFCBC45-F819-4161-A5F1-C730AF662BB9}" srcOrd="0" destOrd="0" presId="urn:microsoft.com/office/officeart/2008/layout/LinedList"/>
    <dgm:cxn modelId="{AB4A7421-D73C-461E-8C88-66326B7AD8C1}" type="presOf" srcId="{B115251B-558E-4633-B4D3-DDC48D7B0BDA}" destId="{4E73420F-E622-4EE7-8E99-8AFA8B6C95CD}" srcOrd="0" destOrd="0" presId="urn:microsoft.com/office/officeart/2008/layout/LinedList"/>
    <dgm:cxn modelId="{61895863-3BF0-4796-8904-A756F8176869}" type="presOf" srcId="{273B51F1-A961-4349-891A-F9ACC7F0F0AC}" destId="{99B93C2A-272E-4468-B260-E3BF710AA705}" srcOrd="0" destOrd="0" presId="urn:microsoft.com/office/officeart/2008/layout/LinedList"/>
    <dgm:cxn modelId="{66385150-0BC6-45A1-9DDA-C0B428B04091}" srcId="{4ACC5337-29CD-4220-9CF6-6277F698095C}" destId="{60E25CDA-93B4-4364-9897-6CD243FAC9A1}" srcOrd="5" destOrd="0" parTransId="{59F6E6EF-A273-4720-B855-90F28E6220F3}" sibTransId="{13379501-F481-4804-AE36-84CA79E94EF7}"/>
    <dgm:cxn modelId="{23172872-9191-4C44-90F4-3AA05C2A9BAE}" type="presOf" srcId="{4ACC5337-29CD-4220-9CF6-6277F698095C}" destId="{DEE50389-9730-4B83-B00D-7C6CE605B76F}" srcOrd="0" destOrd="0" presId="urn:microsoft.com/office/officeart/2008/layout/LinedList"/>
    <dgm:cxn modelId="{EAA5D373-6C86-47B7-8519-70C4B17D7C77}" srcId="{4ACC5337-29CD-4220-9CF6-6277F698095C}" destId="{3F5DDFFA-4ABB-4D64-8E5D-620E055A5FDA}" srcOrd="2" destOrd="0" parTransId="{E6812B73-4290-4B8E-B2CA-597400804B71}" sibTransId="{D089BCD1-E7AB-4BA4-9293-C6DCBFE2BEB0}"/>
    <dgm:cxn modelId="{26D2E773-388A-487D-A2AE-8805B7A15E96}" type="presOf" srcId="{46A18C72-3529-422B-A3B1-EB0D8BCDC922}" destId="{5F25D245-8DEB-4666-B60F-146AB014412F}" srcOrd="0" destOrd="0" presId="urn:microsoft.com/office/officeart/2008/layout/LinedList"/>
    <dgm:cxn modelId="{859EC67B-91F2-4727-92C7-A041C983646C}" srcId="{4ACC5337-29CD-4220-9CF6-6277F698095C}" destId="{65D55B0C-94F3-4982-B2EE-A83A354412AA}" srcOrd="6" destOrd="0" parTransId="{E2C457E1-CCCF-44A2-9891-4DA5AC57CD62}" sibTransId="{D0A403B3-99AA-4DE8-AEE4-543CFD2FE15C}"/>
    <dgm:cxn modelId="{845A0E85-2D61-4EBF-9FD7-03A5608CE874}" type="presOf" srcId="{65D55B0C-94F3-4982-B2EE-A83A354412AA}" destId="{D6301D29-6002-4ED2-A2CB-D304A36A08B7}" srcOrd="0" destOrd="0" presId="urn:microsoft.com/office/officeart/2008/layout/LinedList"/>
    <dgm:cxn modelId="{8856D78E-AE9D-4BFE-A6B1-FE695C3147B6}" srcId="{4ACC5337-29CD-4220-9CF6-6277F698095C}" destId="{A18B9A9F-E876-4E14-ACDA-F661BB1DD2DA}" srcOrd="0" destOrd="0" parTransId="{46565EC9-A9F1-449A-A4EE-6E9AC673522E}" sibTransId="{7BCC0D89-C35E-462D-95BB-AF266808735A}"/>
    <dgm:cxn modelId="{458BD290-641F-406E-91CF-A84BD66FA52A}" srcId="{4ACC5337-29CD-4220-9CF6-6277F698095C}" destId="{B115251B-558E-4633-B4D3-DDC48D7B0BDA}" srcOrd="4" destOrd="0" parTransId="{ECADA89B-9BBB-4B19-870E-F209CED1053C}" sibTransId="{653FD311-0C22-4F41-B0FB-CD98ED916F12}"/>
    <dgm:cxn modelId="{B1B1AB96-4A45-4C37-BA98-C2F2D0B7A655}" type="presOf" srcId="{3F5DDFFA-4ABB-4D64-8E5D-620E055A5FDA}" destId="{177653B8-B0B5-498F-8660-C998DD1B7ECD}" srcOrd="0" destOrd="0" presId="urn:microsoft.com/office/officeart/2008/layout/LinedList"/>
    <dgm:cxn modelId="{897CB0B3-29F4-4169-B1DC-DB5CB424E332}" srcId="{4ACC5337-29CD-4220-9CF6-6277F698095C}" destId="{46A18C72-3529-422B-A3B1-EB0D8BCDC922}" srcOrd="3" destOrd="0" parTransId="{B690266A-8FCA-4513-B41D-CAB0E8111A4C}" sibTransId="{CA58FF23-3498-4E3A-B6C6-39876B8819FA}"/>
    <dgm:cxn modelId="{51005BBB-FF4F-4B58-BBD0-8988BB6D0ADB}" type="presOf" srcId="{60E25CDA-93B4-4364-9897-6CD243FAC9A1}" destId="{CB52299F-1420-4017-8549-31A4B748E1FB}" srcOrd="0" destOrd="0" presId="urn:microsoft.com/office/officeart/2008/layout/LinedList"/>
    <dgm:cxn modelId="{FDDF0517-6007-484F-A59E-B176DE7A67ED}" type="presParOf" srcId="{DEE50389-9730-4B83-B00D-7C6CE605B76F}" destId="{029BE560-020E-4779-A944-1901EE2BA579}" srcOrd="0" destOrd="0" presId="urn:microsoft.com/office/officeart/2008/layout/LinedList"/>
    <dgm:cxn modelId="{9BB9C73E-E189-4268-A8D8-F51B1D33C055}" type="presParOf" srcId="{DEE50389-9730-4B83-B00D-7C6CE605B76F}" destId="{F4D190DD-A91A-483F-BD26-55C03E1ECEDC}" srcOrd="1" destOrd="0" presId="urn:microsoft.com/office/officeart/2008/layout/LinedList"/>
    <dgm:cxn modelId="{C9666053-9FC9-4931-B47C-6FFB4B5739A7}" type="presParOf" srcId="{F4D190DD-A91A-483F-BD26-55C03E1ECEDC}" destId="{EBFCBC45-F819-4161-A5F1-C730AF662BB9}" srcOrd="0" destOrd="0" presId="urn:microsoft.com/office/officeart/2008/layout/LinedList"/>
    <dgm:cxn modelId="{458639BD-0EC2-47BC-9E4F-A487EEF6F619}" type="presParOf" srcId="{F4D190DD-A91A-483F-BD26-55C03E1ECEDC}" destId="{BEC62BB8-E521-4ACC-A306-6EF17258FCFC}" srcOrd="1" destOrd="0" presId="urn:microsoft.com/office/officeart/2008/layout/LinedList"/>
    <dgm:cxn modelId="{4F6DCB82-CB1E-4F04-9618-9BD37A37B486}" type="presParOf" srcId="{DEE50389-9730-4B83-B00D-7C6CE605B76F}" destId="{45A09784-0DA7-4B47-9165-CCB35600E39C}" srcOrd="2" destOrd="0" presId="urn:microsoft.com/office/officeart/2008/layout/LinedList"/>
    <dgm:cxn modelId="{49527500-D846-4ABB-9FC4-5845FDB970E0}" type="presParOf" srcId="{DEE50389-9730-4B83-B00D-7C6CE605B76F}" destId="{476AEAA9-7E5E-4B23-839B-F43DAAA0B265}" srcOrd="3" destOrd="0" presId="urn:microsoft.com/office/officeart/2008/layout/LinedList"/>
    <dgm:cxn modelId="{BB79641A-CEC7-4990-A089-D3EFE5389C2B}" type="presParOf" srcId="{476AEAA9-7E5E-4B23-839B-F43DAAA0B265}" destId="{99B93C2A-272E-4468-B260-E3BF710AA705}" srcOrd="0" destOrd="0" presId="urn:microsoft.com/office/officeart/2008/layout/LinedList"/>
    <dgm:cxn modelId="{A4FC1366-89BD-4415-A1FE-C84332DC9725}" type="presParOf" srcId="{476AEAA9-7E5E-4B23-839B-F43DAAA0B265}" destId="{E8476D28-BB05-4D58-86DE-30738CD7E024}" srcOrd="1" destOrd="0" presId="urn:microsoft.com/office/officeart/2008/layout/LinedList"/>
    <dgm:cxn modelId="{0D2BF0B3-39B1-44D3-92FA-CCF3E5AE9070}" type="presParOf" srcId="{DEE50389-9730-4B83-B00D-7C6CE605B76F}" destId="{A319A276-13EA-4B0A-A498-FCECF8A2CB8B}" srcOrd="4" destOrd="0" presId="urn:microsoft.com/office/officeart/2008/layout/LinedList"/>
    <dgm:cxn modelId="{F58FEB71-E788-47B7-B93B-51E38D612EE2}" type="presParOf" srcId="{DEE50389-9730-4B83-B00D-7C6CE605B76F}" destId="{36013C05-2985-4198-8471-3FB3285D21D3}" srcOrd="5" destOrd="0" presId="urn:microsoft.com/office/officeart/2008/layout/LinedList"/>
    <dgm:cxn modelId="{AD980347-EF8C-4FFE-BA52-94153F843342}" type="presParOf" srcId="{36013C05-2985-4198-8471-3FB3285D21D3}" destId="{177653B8-B0B5-498F-8660-C998DD1B7ECD}" srcOrd="0" destOrd="0" presId="urn:microsoft.com/office/officeart/2008/layout/LinedList"/>
    <dgm:cxn modelId="{3C350DEB-F691-47D8-BA65-098C56A98F0B}" type="presParOf" srcId="{36013C05-2985-4198-8471-3FB3285D21D3}" destId="{7334279C-94A1-4E17-AF5E-018FE5E881C9}" srcOrd="1" destOrd="0" presId="urn:microsoft.com/office/officeart/2008/layout/LinedList"/>
    <dgm:cxn modelId="{B7BB7458-6F9E-4F26-918E-A272D8C4C88D}" type="presParOf" srcId="{DEE50389-9730-4B83-B00D-7C6CE605B76F}" destId="{EA5E47AE-078D-4520-A4F0-3E4B58D9C692}" srcOrd="6" destOrd="0" presId="urn:microsoft.com/office/officeart/2008/layout/LinedList"/>
    <dgm:cxn modelId="{7DA3FBA5-C890-4779-B33A-D820A494157E}" type="presParOf" srcId="{DEE50389-9730-4B83-B00D-7C6CE605B76F}" destId="{6029C36E-E655-4730-8722-8361C8546FBE}" srcOrd="7" destOrd="0" presId="urn:microsoft.com/office/officeart/2008/layout/LinedList"/>
    <dgm:cxn modelId="{812B1991-B438-4D67-A725-7E85E9849DE3}" type="presParOf" srcId="{6029C36E-E655-4730-8722-8361C8546FBE}" destId="{5F25D245-8DEB-4666-B60F-146AB014412F}" srcOrd="0" destOrd="0" presId="urn:microsoft.com/office/officeart/2008/layout/LinedList"/>
    <dgm:cxn modelId="{6047E515-5A64-48BD-A28F-DFFFF5922304}" type="presParOf" srcId="{6029C36E-E655-4730-8722-8361C8546FBE}" destId="{78602B70-8E9F-4721-8CA1-80F1435E71D4}" srcOrd="1" destOrd="0" presId="urn:microsoft.com/office/officeart/2008/layout/LinedList"/>
    <dgm:cxn modelId="{93BF4008-5EA6-4CE8-9E52-2944356E64E6}" type="presParOf" srcId="{DEE50389-9730-4B83-B00D-7C6CE605B76F}" destId="{53318DD5-374A-4E41-A87B-F060EB59F9B7}" srcOrd="8" destOrd="0" presId="urn:microsoft.com/office/officeart/2008/layout/LinedList"/>
    <dgm:cxn modelId="{50742CA8-1F9C-4B50-BED2-F3C47B8BBB56}" type="presParOf" srcId="{DEE50389-9730-4B83-B00D-7C6CE605B76F}" destId="{21995413-1C78-4044-940B-258AE57CD817}" srcOrd="9" destOrd="0" presId="urn:microsoft.com/office/officeart/2008/layout/LinedList"/>
    <dgm:cxn modelId="{E6596297-0375-4E27-9815-F38CF23BC74A}" type="presParOf" srcId="{21995413-1C78-4044-940B-258AE57CD817}" destId="{4E73420F-E622-4EE7-8E99-8AFA8B6C95CD}" srcOrd="0" destOrd="0" presId="urn:microsoft.com/office/officeart/2008/layout/LinedList"/>
    <dgm:cxn modelId="{035B8129-A0AC-4E32-9758-339C6B35AAEA}" type="presParOf" srcId="{21995413-1C78-4044-940B-258AE57CD817}" destId="{A312FE62-F633-4306-BFCF-E8C533B58B35}" srcOrd="1" destOrd="0" presId="urn:microsoft.com/office/officeart/2008/layout/LinedList"/>
    <dgm:cxn modelId="{B09C2E05-E8E4-4A2D-9A97-610CC870E21E}" type="presParOf" srcId="{DEE50389-9730-4B83-B00D-7C6CE605B76F}" destId="{FC0BEB43-3272-48AF-A31A-4490E5E2F487}" srcOrd="10" destOrd="0" presId="urn:microsoft.com/office/officeart/2008/layout/LinedList"/>
    <dgm:cxn modelId="{85B6CD39-B619-467E-8CE6-56EB127A7A9C}" type="presParOf" srcId="{DEE50389-9730-4B83-B00D-7C6CE605B76F}" destId="{51E0601D-204D-4CB9-B2C0-75B8BD3F3F2A}" srcOrd="11" destOrd="0" presId="urn:microsoft.com/office/officeart/2008/layout/LinedList"/>
    <dgm:cxn modelId="{F264E0B4-DE38-47EA-A945-D8C739859EB6}" type="presParOf" srcId="{51E0601D-204D-4CB9-B2C0-75B8BD3F3F2A}" destId="{CB52299F-1420-4017-8549-31A4B748E1FB}" srcOrd="0" destOrd="0" presId="urn:microsoft.com/office/officeart/2008/layout/LinedList"/>
    <dgm:cxn modelId="{657C2CD1-ED29-4BF7-A6D9-987F47AAC98D}" type="presParOf" srcId="{51E0601D-204D-4CB9-B2C0-75B8BD3F3F2A}" destId="{2166CF6C-14D0-4291-961A-328230459A74}" srcOrd="1" destOrd="0" presId="urn:microsoft.com/office/officeart/2008/layout/LinedList"/>
    <dgm:cxn modelId="{37248A34-06FD-4D82-991E-5D9B4BD4EE90}" type="presParOf" srcId="{DEE50389-9730-4B83-B00D-7C6CE605B76F}" destId="{55EC74F5-F365-44BB-83B6-908C97AB1723}" srcOrd="12" destOrd="0" presId="urn:microsoft.com/office/officeart/2008/layout/LinedList"/>
    <dgm:cxn modelId="{69291B2D-E9D3-4B11-8E6B-33EBCD5FBEC2}" type="presParOf" srcId="{DEE50389-9730-4B83-B00D-7C6CE605B76F}" destId="{B1286255-B02D-484D-893E-4E2C4AF2709F}" srcOrd="13" destOrd="0" presId="urn:microsoft.com/office/officeart/2008/layout/LinedList"/>
    <dgm:cxn modelId="{ADA160E4-7F33-4A4F-8FD5-C258F016FBD3}" type="presParOf" srcId="{B1286255-B02D-484D-893E-4E2C4AF2709F}" destId="{D6301D29-6002-4ED2-A2CB-D304A36A08B7}" srcOrd="0" destOrd="0" presId="urn:microsoft.com/office/officeart/2008/layout/LinedList"/>
    <dgm:cxn modelId="{CBC9D2EA-C0B3-40B0-AAC3-20D079ADE794}" type="presParOf" srcId="{B1286255-B02D-484D-893E-4E2C4AF2709F}" destId="{F9913F49-E391-493B-9924-E780945030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E560-020E-4779-A944-1901EE2BA579}">
      <dsp:nvSpPr>
        <dsp:cNvPr id="0" name=""/>
        <dsp:cNvSpPr/>
      </dsp:nvSpPr>
      <dsp:spPr>
        <a:xfrm>
          <a:off x="0" y="473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FCBC45-F819-4161-A5F1-C730AF662BB9}">
      <dsp:nvSpPr>
        <dsp:cNvPr id="0" name=""/>
        <dsp:cNvSpPr/>
      </dsp:nvSpPr>
      <dsp:spPr>
        <a:xfrm>
          <a:off x="0" y="473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1. Introduction</a:t>
          </a:r>
        </a:p>
      </dsp:txBody>
      <dsp:txXfrm>
        <a:off x="0" y="473"/>
        <a:ext cx="8596312" cy="554355"/>
      </dsp:txXfrm>
    </dsp:sp>
    <dsp:sp modelId="{45A09784-0DA7-4B47-9165-CCB35600E39C}">
      <dsp:nvSpPr>
        <dsp:cNvPr id="0" name=""/>
        <dsp:cNvSpPr/>
      </dsp:nvSpPr>
      <dsp:spPr>
        <a:xfrm>
          <a:off x="0" y="554829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B93C2A-272E-4468-B260-E3BF710AA705}">
      <dsp:nvSpPr>
        <dsp:cNvPr id="0" name=""/>
        <dsp:cNvSpPr/>
      </dsp:nvSpPr>
      <dsp:spPr>
        <a:xfrm>
          <a:off x="0" y="554829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2. Background Research</a:t>
          </a:r>
          <a:endParaRPr lang="en-US" sz="2600" kern="1200" dirty="0"/>
        </a:p>
      </dsp:txBody>
      <dsp:txXfrm>
        <a:off x="0" y="554829"/>
        <a:ext cx="8596312" cy="554355"/>
      </dsp:txXfrm>
    </dsp:sp>
    <dsp:sp modelId="{A319A276-13EA-4B0A-A498-FCECF8A2CB8B}">
      <dsp:nvSpPr>
        <dsp:cNvPr id="0" name=""/>
        <dsp:cNvSpPr/>
      </dsp:nvSpPr>
      <dsp:spPr>
        <a:xfrm>
          <a:off x="0" y="1109185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7653B8-B0B5-498F-8660-C998DD1B7ECD}">
      <dsp:nvSpPr>
        <dsp:cNvPr id="0" name=""/>
        <dsp:cNvSpPr/>
      </dsp:nvSpPr>
      <dsp:spPr>
        <a:xfrm>
          <a:off x="0" y="1109185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/>
            <a:t>3. The Problem</a:t>
          </a:r>
          <a:endParaRPr lang="en-US" sz="2600" kern="1200"/>
        </a:p>
      </dsp:txBody>
      <dsp:txXfrm>
        <a:off x="0" y="1109185"/>
        <a:ext cx="8596312" cy="554355"/>
      </dsp:txXfrm>
    </dsp:sp>
    <dsp:sp modelId="{EA5E47AE-078D-4520-A4F0-3E4B58D9C692}">
      <dsp:nvSpPr>
        <dsp:cNvPr id="0" name=""/>
        <dsp:cNvSpPr/>
      </dsp:nvSpPr>
      <dsp:spPr>
        <a:xfrm>
          <a:off x="0" y="1663540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25D245-8DEB-4666-B60F-146AB014412F}">
      <dsp:nvSpPr>
        <dsp:cNvPr id="0" name=""/>
        <dsp:cNvSpPr/>
      </dsp:nvSpPr>
      <dsp:spPr>
        <a:xfrm>
          <a:off x="0" y="1663540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4. The Solution</a:t>
          </a:r>
          <a:endParaRPr lang="en-US" sz="2600" kern="1200" dirty="0"/>
        </a:p>
      </dsp:txBody>
      <dsp:txXfrm>
        <a:off x="0" y="1663540"/>
        <a:ext cx="8596312" cy="554355"/>
      </dsp:txXfrm>
    </dsp:sp>
    <dsp:sp modelId="{53318DD5-374A-4E41-A87B-F060EB59F9B7}">
      <dsp:nvSpPr>
        <dsp:cNvPr id="0" name=""/>
        <dsp:cNvSpPr/>
      </dsp:nvSpPr>
      <dsp:spPr>
        <a:xfrm>
          <a:off x="0" y="2217896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73420F-E622-4EE7-8E99-8AFA8B6C95CD}">
      <dsp:nvSpPr>
        <dsp:cNvPr id="0" name=""/>
        <dsp:cNvSpPr/>
      </dsp:nvSpPr>
      <dsp:spPr>
        <a:xfrm>
          <a:off x="0" y="2217896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5. Evaluation</a:t>
          </a:r>
        </a:p>
      </dsp:txBody>
      <dsp:txXfrm>
        <a:off x="0" y="2217896"/>
        <a:ext cx="8596312" cy="554355"/>
      </dsp:txXfrm>
    </dsp:sp>
    <dsp:sp modelId="{FC0BEB43-3272-48AF-A31A-4490E5E2F487}">
      <dsp:nvSpPr>
        <dsp:cNvPr id="0" name=""/>
        <dsp:cNvSpPr/>
      </dsp:nvSpPr>
      <dsp:spPr>
        <a:xfrm>
          <a:off x="0" y="2772251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52299F-1420-4017-8549-31A4B748E1FB}">
      <dsp:nvSpPr>
        <dsp:cNvPr id="0" name=""/>
        <dsp:cNvSpPr/>
      </dsp:nvSpPr>
      <dsp:spPr>
        <a:xfrm>
          <a:off x="0" y="2772251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6. Conclusion</a:t>
          </a:r>
        </a:p>
      </dsp:txBody>
      <dsp:txXfrm>
        <a:off x="0" y="2772251"/>
        <a:ext cx="8596312" cy="554355"/>
      </dsp:txXfrm>
    </dsp:sp>
    <dsp:sp modelId="{55EC74F5-F365-44BB-83B6-908C97AB1723}">
      <dsp:nvSpPr>
        <dsp:cNvPr id="0" name=""/>
        <dsp:cNvSpPr/>
      </dsp:nvSpPr>
      <dsp:spPr>
        <a:xfrm>
          <a:off x="0" y="3326607"/>
          <a:ext cx="85963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301D29-6002-4ED2-A2CB-D304A36A08B7}">
      <dsp:nvSpPr>
        <dsp:cNvPr id="0" name=""/>
        <dsp:cNvSpPr/>
      </dsp:nvSpPr>
      <dsp:spPr>
        <a:xfrm>
          <a:off x="0" y="3326607"/>
          <a:ext cx="8596312" cy="55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3326607"/>
        <a:ext cx="8596312" cy="55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E9C7-C08A-4383-83D3-C4652935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397" y="1782698"/>
            <a:ext cx="7766936" cy="1646302"/>
          </a:xfrm>
        </p:spPr>
        <p:txBody>
          <a:bodyPr/>
          <a:lstStyle/>
          <a:p>
            <a:r>
              <a:rPr lang="en-IE" dirty="0"/>
              <a:t>Medical Information Retrieval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1AD0B-E055-41DD-8A8D-97ED2C39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59" y="4050836"/>
            <a:ext cx="3959494" cy="1181737"/>
          </a:xfrm>
        </p:spPr>
        <p:txBody>
          <a:bodyPr>
            <a:normAutofit/>
          </a:bodyPr>
          <a:lstStyle/>
          <a:p>
            <a:r>
              <a:rPr lang="en-IE" dirty="0"/>
              <a:t>Patrick Mc Connell</a:t>
            </a:r>
          </a:p>
          <a:p>
            <a:r>
              <a:rPr lang="en-IE" dirty="0"/>
              <a:t>Supervisor: Dr.Liadh Kelly</a:t>
            </a:r>
          </a:p>
        </p:txBody>
      </p:sp>
    </p:spTree>
    <p:extLst>
      <p:ext uri="{BB962C8B-B14F-4D97-AF65-F5344CB8AC3E}">
        <p14:creationId xmlns:p14="http://schemas.microsoft.com/office/powerpoint/2010/main" val="383380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8CEA-5EC6-42E5-8E92-2016B627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934" y="2277979"/>
            <a:ext cx="4597214" cy="1320800"/>
          </a:xfrm>
        </p:spPr>
        <p:txBody>
          <a:bodyPr>
            <a:normAutofit/>
          </a:bodyPr>
          <a:lstStyle/>
          <a:p>
            <a:r>
              <a:rPr lang="en-IE" sz="72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0E56-E47C-4D46-BD0E-7B39FD10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78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8CEA-5EC6-42E5-8E92-2016B627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934" y="2277979"/>
            <a:ext cx="5158688" cy="1320800"/>
          </a:xfrm>
        </p:spPr>
        <p:txBody>
          <a:bodyPr>
            <a:normAutofit/>
          </a:bodyPr>
          <a:lstStyle/>
          <a:p>
            <a:r>
              <a:rPr lang="en-IE" sz="7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0E56-E47C-4D46-BD0E-7B39FD100A6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139321" y="276422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410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B249-42F6-45E2-9D2B-706A40CE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311426"/>
            <a:ext cx="8596668" cy="801757"/>
          </a:xfrm>
        </p:spPr>
        <p:txBody>
          <a:bodyPr>
            <a:normAutofit/>
          </a:bodyPr>
          <a:lstStyle/>
          <a:p>
            <a:r>
              <a:rPr lang="en-IE" dirty="0"/>
              <a:t>Contents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31D8D6-8C53-4FF6-8D0A-A08C49FC3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50419"/>
              </p:ext>
            </p:extLst>
          </p:nvPr>
        </p:nvGraphicFramePr>
        <p:xfrm>
          <a:off x="677334" y="175523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2968-F528-453F-B007-01BC03E9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331"/>
            <a:ext cx="8596668" cy="606459"/>
          </a:xfrm>
        </p:spPr>
        <p:txBody>
          <a:bodyPr>
            <a:noAutofit/>
          </a:bodyPr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840B-720B-411A-BDB1-C326AE19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059"/>
            <a:ext cx="8596668" cy="55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chemeClr val="accent1"/>
                </a:solidFill>
                <a:latin typeface="+mj-lt"/>
              </a:rPr>
              <a:t>Motivation:</a:t>
            </a:r>
          </a:p>
          <a:p>
            <a:r>
              <a:rPr lang="en-IE" dirty="0"/>
              <a:t>This projects set out to investigate the use of low benchmark algorithms used in medical information retrieval.</a:t>
            </a:r>
          </a:p>
          <a:p>
            <a:r>
              <a:rPr lang="en-IE" dirty="0"/>
              <a:t>Identify stronger baselines for information retrieval for different languages.</a:t>
            </a:r>
          </a:p>
          <a:p>
            <a:pPr marL="0" indent="0">
              <a:buNone/>
            </a:pPr>
            <a:endParaRPr lang="en-IE" sz="2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IE" sz="2800" dirty="0">
                <a:solidFill>
                  <a:schemeClr val="accent1"/>
                </a:solidFill>
                <a:latin typeface="+mj-lt"/>
              </a:rPr>
              <a:t>Goals:</a:t>
            </a:r>
          </a:p>
          <a:p>
            <a:r>
              <a:rPr lang="en-IE" dirty="0"/>
              <a:t>Create an document index of medical documents.</a:t>
            </a:r>
          </a:p>
          <a:p>
            <a:r>
              <a:rPr lang="en-IE" dirty="0"/>
              <a:t>Translate queries into English to search the index.</a:t>
            </a:r>
          </a:p>
          <a:p>
            <a:r>
              <a:rPr lang="en-IE" dirty="0"/>
              <a:t>Test different retrieval algorithms over different languages.</a:t>
            </a:r>
          </a:p>
          <a:p>
            <a:r>
              <a:rPr lang="en-IE" dirty="0"/>
              <a:t>Conduct evaluation on the different algorithms over the different languages.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41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39411F-D4F2-49DD-A2BC-8DE6B4A9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83" y="1320801"/>
            <a:ext cx="4686527" cy="421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167FF-8BAD-4296-8350-72C7DADA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394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E" dirty="0"/>
              <a:t>Information Retrieval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2F9534-5F9C-46A7-B755-1EC65969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42" y="1084606"/>
            <a:ext cx="4431994" cy="5588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User:</a:t>
            </a:r>
            <a:r>
              <a:rPr lang="en-US" dirty="0"/>
              <a:t> Medical query is posed.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Query Operations:</a:t>
            </a:r>
            <a:r>
              <a:rPr lang="en-US" dirty="0"/>
              <a:t> where the query cleansing is done.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Document Collection:</a:t>
            </a:r>
            <a:r>
              <a:rPr lang="en-US" dirty="0"/>
              <a:t> The medical documents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Indexer:</a:t>
            </a:r>
            <a:r>
              <a:rPr lang="en-US" dirty="0"/>
              <a:t> Converting the documents into an </a:t>
            </a:r>
            <a:r>
              <a:rPr lang="en-US" b="1" dirty="0"/>
              <a:t>Inverted Index.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Document Index: </a:t>
            </a:r>
            <a:r>
              <a:rPr lang="en-US" dirty="0"/>
              <a:t>This is the Inverted index of documents.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Retrieval system:</a:t>
            </a:r>
            <a:r>
              <a:rPr lang="en-US" dirty="0"/>
              <a:t> Gathers documents that are relevant to the query via relevant algorithm.</a:t>
            </a:r>
          </a:p>
        </p:txBody>
      </p:sp>
    </p:spTree>
    <p:extLst>
      <p:ext uri="{BB962C8B-B14F-4D97-AF65-F5344CB8AC3E}">
        <p14:creationId xmlns:p14="http://schemas.microsoft.com/office/powerpoint/2010/main" val="237888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0B00-0504-454D-BFF3-014AD439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8417"/>
            <a:ext cx="8596668" cy="745435"/>
          </a:xfrm>
        </p:spPr>
        <p:txBody>
          <a:bodyPr/>
          <a:lstStyle/>
          <a:p>
            <a:r>
              <a:rPr lang="en-IE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1F34-DA70-4F64-BC4F-7750D08F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125"/>
            <a:ext cx="8596668" cy="5206458"/>
          </a:xfrm>
        </p:spPr>
        <p:txBody>
          <a:bodyPr>
            <a:normAutofit/>
          </a:bodyPr>
          <a:lstStyle/>
          <a:p>
            <a:r>
              <a:rPr lang="en-IE" dirty="0"/>
              <a:t> CLEF eHealth tasks have been running since 2013.</a:t>
            </a:r>
          </a:p>
          <a:p>
            <a:pPr lvl="1"/>
            <a:r>
              <a:rPr lang="en-IE" dirty="0"/>
              <a:t>Each year tasks in IR are offered to participants to evaluate systems that support laypeople in searching for and understanding health information.</a:t>
            </a:r>
          </a:p>
          <a:p>
            <a:pPr lvl="1"/>
            <a:r>
              <a:rPr lang="en-IE" dirty="0"/>
              <a:t>Collection consists of over 1 million medical documents.</a:t>
            </a:r>
          </a:p>
          <a:p>
            <a:pPr lvl="1"/>
            <a:r>
              <a:rPr lang="en-IE" dirty="0"/>
              <a:t>67 different medical queries.</a:t>
            </a:r>
          </a:p>
          <a:p>
            <a:endParaRPr lang="en-IE" dirty="0"/>
          </a:p>
          <a:p>
            <a:r>
              <a:rPr lang="en-IE" dirty="0"/>
              <a:t>~75% of all medical documents readily available on the web are written in English.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60-70% of the medical documents adhere to the </a:t>
            </a:r>
            <a:r>
              <a:rPr lang="en-IE" dirty="0" err="1"/>
              <a:t>HONcode</a:t>
            </a:r>
            <a:r>
              <a:rPr lang="en-IE" dirty="0"/>
              <a:t> (Health on the net).</a:t>
            </a:r>
          </a:p>
        </p:txBody>
      </p:sp>
    </p:spTree>
    <p:extLst>
      <p:ext uri="{BB962C8B-B14F-4D97-AF65-F5344CB8AC3E}">
        <p14:creationId xmlns:p14="http://schemas.microsoft.com/office/powerpoint/2010/main" val="246995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754CD4-F2B9-44B9-9115-5F0F079D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13" y="1868910"/>
            <a:ext cx="4522305" cy="2785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F7C16-A4BD-4D55-BB16-0A2AF83A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81" y="291548"/>
            <a:ext cx="8596668" cy="774305"/>
          </a:xfrm>
        </p:spPr>
        <p:txBody>
          <a:bodyPr anchor="t">
            <a:normAutofit/>
          </a:bodyPr>
          <a:lstStyle/>
          <a:p>
            <a:r>
              <a:rPr lang="en-IE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99C-1653-4F5E-B5AF-51B87DB3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2" y="1410997"/>
            <a:ext cx="4522305" cy="3701270"/>
          </a:xfrm>
        </p:spPr>
        <p:txBody>
          <a:bodyPr>
            <a:normAutofit/>
          </a:bodyPr>
          <a:lstStyle/>
          <a:p>
            <a:r>
              <a:rPr lang="en-IE" dirty="0"/>
              <a:t>Low benchmark algorithms for medical information retrieval.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It is difficult to retrieve information when translating the query to English to search English medical documents.</a:t>
            </a:r>
          </a:p>
          <a:p>
            <a:endParaRPr lang="en-IE" dirty="0"/>
          </a:p>
          <a:p>
            <a:r>
              <a:rPr lang="en-IE" dirty="0"/>
              <a:t>Medical Diction poses a problem for searching complicated symptoms.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672CC-BBB5-4048-BFB2-CEB13B198CBD}"/>
              </a:ext>
            </a:extLst>
          </p:cNvPr>
          <p:cNvSpPr txBox="1"/>
          <p:nvPr/>
        </p:nvSpPr>
        <p:spPr>
          <a:xfrm>
            <a:off x="6566407" y="4465936"/>
            <a:ext cx="160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Persian Query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820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C31-843B-4610-9880-4FB75CDB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368"/>
            <a:ext cx="8596668" cy="1000539"/>
          </a:xfrm>
        </p:spPr>
        <p:txBody>
          <a:bodyPr/>
          <a:lstStyle/>
          <a:p>
            <a:r>
              <a:rPr lang="en-IE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2644-EADB-40E1-BF50-D6C42189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0902"/>
            <a:ext cx="8596668" cy="556072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Preparing the data.</a:t>
            </a:r>
          </a:p>
          <a:p>
            <a:pPr lvl="1"/>
            <a:r>
              <a:rPr lang="en-IE" dirty="0"/>
              <a:t>Removing the XML tags from the queries.</a:t>
            </a:r>
          </a:p>
          <a:p>
            <a:r>
              <a:rPr lang="en-IE" dirty="0"/>
              <a:t>Translating the queries.</a:t>
            </a:r>
          </a:p>
          <a:p>
            <a:pPr lvl="1"/>
            <a:r>
              <a:rPr lang="en-IE" dirty="0"/>
              <a:t>Translation of queries into English with Google Translate.</a:t>
            </a:r>
          </a:p>
          <a:p>
            <a:r>
              <a:rPr lang="en-IE" dirty="0"/>
              <a:t>Creating the index.</a:t>
            </a:r>
          </a:p>
          <a:p>
            <a:pPr lvl="1"/>
            <a:r>
              <a:rPr lang="en-IE" dirty="0"/>
              <a:t>Use of Lucene library to create an inverted index.</a:t>
            </a:r>
          </a:p>
          <a:p>
            <a:r>
              <a:rPr lang="en-IE" dirty="0"/>
              <a:t>Stemming of queries and index documents.</a:t>
            </a:r>
          </a:p>
          <a:p>
            <a:pPr lvl="1"/>
            <a:r>
              <a:rPr lang="en-IE" dirty="0"/>
              <a:t>Porter stemming used to remove suffix's of words.</a:t>
            </a:r>
          </a:p>
          <a:p>
            <a:pPr lvl="2"/>
            <a:r>
              <a:rPr lang="en-IE" dirty="0" err="1"/>
              <a:t>Eg.</a:t>
            </a:r>
            <a:r>
              <a:rPr lang="en-IE" dirty="0"/>
              <a:t> Bike, bicycle, bicycling reduces to Bike as its root word. </a:t>
            </a:r>
          </a:p>
          <a:p>
            <a:endParaRPr lang="en-IE" dirty="0"/>
          </a:p>
          <a:p>
            <a:r>
              <a:rPr lang="en-IE" dirty="0"/>
              <a:t>Results generation for the different retrievals.</a:t>
            </a:r>
          </a:p>
          <a:p>
            <a:pPr lvl="1"/>
            <a:r>
              <a:rPr lang="en-IE" dirty="0"/>
              <a:t>Use of different retrieval algorithms.</a:t>
            </a:r>
          </a:p>
          <a:p>
            <a:pPr lvl="2"/>
            <a:r>
              <a:rPr lang="en-IE" dirty="0"/>
              <a:t>VSM, BM25, Dirichlet Smoothing.</a:t>
            </a:r>
          </a:p>
          <a:p>
            <a:pPr lvl="1"/>
            <a:r>
              <a:rPr lang="en-IE" dirty="0"/>
              <a:t>Store in a database.</a:t>
            </a:r>
          </a:p>
          <a:p>
            <a:endParaRPr lang="en-IE" dirty="0"/>
          </a:p>
          <a:p>
            <a:r>
              <a:rPr lang="en-IE" dirty="0" err="1"/>
              <a:t>Trec_Eval</a:t>
            </a:r>
            <a:r>
              <a:rPr lang="en-IE" dirty="0"/>
              <a:t> used for results analysis.</a:t>
            </a:r>
          </a:p>
          <a:p>
            <a:pPr lvl="1"/>
            <a:r>
              <a:rPr lang="en-IE" dirty="0"/>
              <a:t>Compared against a handmade relevance judgement to receive its scoring on different metrics.</a:t>
            </a:r>
          </a:p>
          <a:p>
            <a:pPr lvl="1"/>
            <a:r>
              <a:rPr lang="en-IE" dirty="0"/>
              <a:t>Precision and Normalized Discounted Cumulative Gain at top 5 and 10 documents was used.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82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CB3F87-BE43-4142-945B-050ABBE1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5" y="1098362"/>
            <a:ext cx="5303451" cy="3014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6F197-11E9-4B40-A66B-D21A28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45" y="136485"/>
            <a:ext cx="8596668" cy="1320800"/>
          </a:xfrm>
        </p:spPr>
        <p:txBody>
          <a:bodyPr>
            <a:normAutofit/>
          </a:bodyPr>
          <a:lstStyle/>
          <a:p>
            <a:r>
              <a:rPr lang="en-IE" dirty="0"/>
              <a:t>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CA6E59-C9AF-45E7-8A8C-043CF1B0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28813"/>
            <a:ext cx="367416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Programming language R was used to conduct the Wilcoxon Signed Rank test evaluate statistical significance. </a:t>
            </a:r>
          </a:p>
          <a:p>
            <a:r>
              <a:rPr lang="en-US" sz="1500" dirty="0"/>
              <a:t>4 metrics are used, Precision and Normal Discounted Cumulative Gain at top 5 and 10 documents.</a:t>
            </a:r>
          </a:p>
          <a:p>
            <a:r>
              <a:rPr lang="en-US" sz="1500" dirty="0"/>
              <a:t>Dirichlet Smoothing approach proves better than VSM and BM25 overall.</a:t>
            </a:r>
          </a:p>
          <a:p>
            <a:r>
              <a:rPr lang="en-US" sz="1500" dirty="0"/>
              <a:t>Portuguese proves an interesting case. BM25 is stronger in top 5 documents for precision but weaker elsewhere.</a:t>
            </a:r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6D42FC-E624-4B24-BAFD-10A9ECA5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9" y="4765226"/>
            <a:ext cx="3868532" cy="1377875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57A4BB-CE75-490E-A372-859DA30DE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930" y="4721087"/>
            <a:ext cx="3868533" cy="14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AC49-807D-406A-A72B-A96A3759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609"/>
            <a:ext cx="8596668" cy="1320800"/>
          </a:xfrm>
        </p:spPr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7BC4-14AB-4BCA-98F9-06EB27F5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90" y="942009"/>
            <a:ext cx="7552140" cy="2665895"/>
          </a:xfrm>
        </p:spPr>
        <p:txBody>
          <a:bodyPr numCol="2">
            <a:normAutofit/>
          </a:bodyPr>
          <a:lstStyle/>
          <a:p>
            <a:r>
              <a:rPr lang="en-IE" dirty="0"/>
              <a:t>Dirichlet Smoothing provided the best retrieval from the 3 evaluated algorithms.</a:t>
            </a:r>
          </a:p>
          <a:p>
            <a:r>
              <a:rPr lang="en-IE" dirty="0"/>
              <a:t>There is a need for use of strong benchmark algorithms especially in medical information retrieval.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There is no one algorithm that is always strongest over different languages.</a:t>
            </a:r>
          </a:p>
          <a:p>
            <a:endParaRPr lang="en-IE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C737CB-AC51-436B-85BC-ECDDDE91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31" y="3607904"/>
            <a:ext cx="6391057" cy="23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31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8431</TotalTime>
  <Words>537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Medical Information Retrieval System</vt:lpstr>
      <vt:lpstr>Contents </vt:lpstr>
      <vt:lpstr>Introduction</vt:lpstr>
      <vt:lpstr>Information Retrieval Architecture</vt:lpstr>
      <vt:lpstr>Background Research</vt:lpstr>
      <vt:lpstr>The Problem</vt:lpstr>
      <vt:lpstr>The Solution</vt:lpstr>
      <vt:lpstr>Evaluation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Information Retrieval System</dc:title>
  <dc:creator>Patrick McConnell</dc:creator>
  <cp:lastModifiedBy>Patrick McConnell</cp:lastModifiedBy>
  <cp:revision>32</cp:revision>
  <dcterms:created xsi:type="dcterms:W3CDTF">2018-04-05T17:27:39Z</dcterms:created>
  <dcterms:modified xsi:type="dcterms:W3CDTF">2018-04-11T13:59:24Z</dcterms:modified>
</cp:coreProperties>
</file>