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K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86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359664" y="557783"/>
            <a:ext cx="1941576" cy="3672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7922" y="0"/>
            <a:ext cx="12174077" cy="68579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7268" y="1467053"/>
            <a:ext cx="11497462" cy="1398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333333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4221429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33333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333333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1580615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33333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3/9/2023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333333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3591017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33333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3/9/2023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333333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4147997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3/9/2023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333333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3567229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60425" y="6121146"/>
            <a:ext cx="11474450" cy="0"/>
          </a:xfrm>
          <a:custGeom>
            <a:avLst/>
            <a:gdLst/>
            <a:ahLst/>
            <a:cxnLst/>
            <a:rect l="l" t="t" r="r" b="b"/>
            <a:pathLst>
              <a:path w="11474450">
                <a:moveTo>
                  <a:pt x="0" y="0"/>
                </a:moveTo>
                <a:lnTo>
                  <a:pt x="11474196" y="0"/>
                </a:lnTo>
              </a:path>
            </a:pathLst>
          </a:custGeom>
          <a:ln w="38100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47268" y="410717"/>
            <a:ext cx="11497462" cy="756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33333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53644" y="2120010"/>
            <a:ext cx="5645785" cy="24250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647931" y="6409559"/>
            <a:ext cx="216534" cy="1676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rgbClr val="333333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9B89EAA-AC85-C0B2-8A7E-357D2E6FACC8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47268" y="6344179"/>
            <a:ext cx="1590501" cy="416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495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D76E9F9-5963-0466-8EBF-E81990B2B1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166CE11-3B5D-B7C6-88B0-620D844A3A88}"/>
              </a:ext>
            </a:extLst>
          </p:cNvPr>
          <p:cNvSpPr>
            <a:spLocks noGrp="1"/>
          </p:cNvSpPr>
          <p:nvPr>
            <p:ph type="subTitle" idx="4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31700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268" y="410717"/>
            <a:ext cx="51346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 dirty="0" err="1"/>
              <a:t>xxxx</a:t>
            </a:r>
            <a:endParaRPr spc="-5" dirty="0"/>
          </a:p>
        </p:txBody>
      </p:sp>
      <p:sp>
        <p:nvSpPr>
          <p:cNvPr id="5" name="object 5"/>
          <p:cNvSpPr txBox="1"/>
          <p:nvPr/>
        </p:nvSpPr>
        <p:spPr>
          <a:xfrm>
            <a:off x="11718035" y="6409559"/>
            <a:ext cx="147320" cy="167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1000" b="0" i="0" u="none" strike="noStrike" kern="1200" cap="none" spc="-5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3810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34873" y="890778"/>
            <a:ext cx="10842625" cy="3507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 marR="0" lvl="0" indent="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-5" normalizeH="0" baseline="0" noProof="0" dirty="0" err="1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xxxxx</a:t>
            </a:r>
            <a:endParaRPr kumimoji="0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09701B87-D417-A83B-212D-549542AAE68A}"/>
              </a:ext>
            </a:extLst>
          </p:cNvPr>
          <p:cNvSpPr txBox="1"/>
          <p:nvPr/>
        </p:nvSpPr>
        <p:spPr>
          <a:xfrm>
            <a:off x="347268" y="1537461"/>
            <a:ext cx="11210290" cy="4103688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300"/>
              </a:spcBef>
              <a:buChar char="•"/>
              <a:tabLst>
                <a:tab pos="299085" algn="l"/>
                <a:tab pos="299720" algn="l"/>
              </a:tabLst>
            </a:pPr>
            <a:r>
              <a:rPr lang="en-US" sz="1800" dirty="0">
                <a:solidFill>
                  <a:srgbClr val="333333"/>
                </a:solidFill>
                <a:latin typeface="Arial"/>
                <a:cs typeface="Arial"/>
              </a:rPr>
              <a:t>How can Microsoft leverage on the insights of the current box office performance to create their own studio?</a:t>
            </a:r>
          </a:p>
          <a:p>
            <a:pPr marL="756285" lvl="1" indent="-287020">
              <a:spcBef>
                <a:spcPts val="1300"/>
              </a:spcBef>
              <a:buChar char="•"/>
              <a:tabLst>
                <a:tab pos="299085" algn="l"/>
                <a:tab pos="299720" algn="l"/>
              </a:tabLs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What are the current trends in the film industry and what types of movies are performing well at the box office?</a:t>
            </a:r>
            <a:endParaRPr lang="en-US" sz="1800" b="0" i="0" u="none" strike="noStrike" dirty="0">
              <a:solidFill>
                <a:srgbClr val="333333"/>
              </a:solidFill>
              <a:effectLst/>
              <a:latin typeface="Arial"/>
              <a:cs typeface="Arial"/>
            </a:endParaRPr>
          </a:p>
          <a:p>
            <a:pPr marL="756285" lvl="1" indent="-287020">
              <a:spcBef>
                <a:spcPts val="1300"/>
              </a:spcBef>
              <a:buChar char="•"/>
              <a:tabLst>
                <a:tab pos="299085" algn="l"/>
                <a:tab pos="299720" algn="l"/>
              </a:tabLs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How much revenue is being generated by the top-performing films? </a:t>
            </a:r>
          </a:p>
          <a:p>
            <a:pPr marL="756285" lvl="1" indent="-287020">
              <a:spcBef>
                <a:spcPts val="1300"/>
              </a:spcBef>
              <a:buChar char="•"/>
              <a:tabLst>
                <a:tab pos="299085" algn="l"/>
                <a:tab pos="299720" algn="l"/>
              </a:tabLst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W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hat factors contribute to the success of the top-performing films?</a:t>
            </a:r>
          </a:p>
          <a:p>
            <a:pPr marL="756285" lvl="1" indent="-287020">
              <a:spcBef>
                <a:spcPts val="1300"/>
              </a:spcBef>
              <a:buChar char="•"/>
              <a:tabLst>
                <a:tab pos="299085" algn="l"/>
                <a:tab pos="299720" algn="l"/>
              </a:tabLs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What genres of movies are currently popular among audiences and why?</a:t>
            </a:r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756285" lvl="1" indent="-287020">
              <a:spcBef>
                <a:spcPts val="1300"/>
              </a:spcBef>
              <a:buFontTx/>
              <a:buChar char="•"/>
              <a:tabLst>
                <a:tab pos="299085" algn="l"/>
                <a:tab pos="299720" algn="l"/>
              </a:tabLs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How do the ratings and reviews of successful films impact their box office performance? Correlation between ratings X box office performance</a:t>
            </a:r>
          </a:p>
          <a:p>
            <a:pPr marL="756285" lvl="1" indent="-287020">
              <a:spcBef>
                <a:spcPts val="1300"/>
              </a:spcBef>
              <a:buFontTx/>
              <a:buChar char="•"/>
              <a:tabLst>
                <a:tab pos="299085" algn="l"/>
                <a:tab pos="299720" algn="l"/>
              </a:tabLs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What are the common themes and elements that successful films have in common?</a:t>
            </a:r>
          </a:p>
          <a:p>
            <a:pPr marL="756285" lvl="1" indent="-287020">
              <a:spcBef>
                <a:spcPts val="1300"/>
              </a:spcBef>
              <a:buChar char="•"/>
              <a:tabLst>
                <a:tab pos="299085" algn="l"/>
                <a:tab pos="299720" algn="l"/>
              </a:tabLst>
            </a:pPr>
            <a:endParaRPr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114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1_Office Theme</vt:lpstr>
      <vt:lpstr>PowerPoint Presentation</vt:lpstr>
      <vt:lpstr>xxxx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EA Projects</dc:creator>
  <cp:lastModifiedBy>EA Projects</cp:lastModifiedBy>
  <cp:revision>1</cp:revision>
  <dcterms:created xsi:type="dcterms:W3CDTF">2023-03-09T02:00:41Z</dcterms:created>
  <dcterms:modified xsi:type="dcterms:W3CDTF">2023-03-09T02:32:18Z</dcterms:modified>
</cp:coreProperties>
</file>