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handoutMasterIdLst>
    <p:handoutMasterId r:id="rId3"/>
  </p:handoutMasterIdLst>
  <p:sldIdLst>
    <p:sldId id="257" r:id="rId2"/>
  </p:sldIdLst>
  <p:sldSz cx="36576000" cy="27432000"/>
  <p:notesSz cx="32027813" cy="20193000"/>
  <p:defaultTextStyle>
    <a:defPPr>
      <a:defRPr lang="en-US"/>
    </a:defPPr>
    <a:lvl1pPr algn="l" rtl="0" eaLnBrk="0" fontAlgn="base" hangingPunct="0">
      <a:spcBef>
        <a:spcPct val="0"/>
      </a:spcBef>
      <a:spcAft>
        <a:spcPct val="0"/>
      </a:spcAft>
      <a:defRPr sz="2900" kern="1200">
        <a:solidFill>
          <a:schemeClr val="tx1"/>
        </a:solidFill>
        <a:latin typeface="Myriad Pro" pitchFamily="34" charset="0"/>
        <a:ea typeface="+mn-ea"/>
        <a:cs typeface="+mn-cs"/>
      </a:defRPr>
    </a:lvl1pPr>
    <a:lvl2pPr marL="457200" algn="l" rtl="0" eaLnBrk="0" fontAlgn="base" hangingPunct="0">
      <a:spcBef>
        <a:spcPct val="0"/>
      </a:spcBef>
      <a:spcAft>
        <a:spcPct val="0"/>
      </a:spcAft>
      <a:defRPr sz="2900" kern="1200">
        <a:solidFill>
          <a:schemeClr val="tx1"/>
        </a:solidFill>
        <a:latin typeface="Myriad Pro" pitchFamily="34" charset="0"/>
        <a:ea typeface="+mn-ea"/>
        <a:cs typeface="+mn-cs"/>
      </a:defRPr>
    </a:lvl2pPr>
    <a:lvl3pPr marL="914400" algn="l" rtl="0" eaLnBrk="0" fontAlgn="base" hangingPunct="0">
      <a:spcBef>
        <a:spcPct val="0"/>
      </a:spcBef>
      <a:spcAft>
        <a:spcPct val="0"/>
      </a:spcAft>
      <a:defRPr sz="2900" kern="1200">
        <a:solidFill>
          <a:schemeClr val="tx1"/>
        </a:solidFill>
        <a:latin typeface="Myriad Pro" pitchFamily="34" charset="0"/>
        <a:ea typeface="+mn-ea"/>
        <a:cs typeface="+mn-cs"/>
      </a:defRPr>
    </a:lvl3pPr>
    <a:lvl4pPr marL="1371600" algn="l" rtl="0" eaLnBrk="0" fontAlgn="base" hangingPunct="0">
      <a:spcBef>
        <a:spcPct val="0"/>
      </a:spcBef>
      <a:spcAft>
        <a:spcPct val="0"/>
      </a:spcAft>
      <a:defRPr sz="2900" kern="1200">
        <a:solidFill>
          <a:schemeClr val="tx1"/>
        </a:solidFill>
        <a:latin typeface="Myriad Pro" pitchFamily="34" charset="0"/>
        <a:ea typeface="+mn-ea"/>
        <a:cs typeface="+mn-cs"/>
      </a:defRPr>
    </a:lvl4pPr>
    <a:lvl5pPr marL="1828800" algn="l" rtl="0" eaLnBrk="0" fontAlgn="base" hangingPunct="0">
      <a:spcBef>
        <a:spcPct val="0"/>
      </a:spcBef>
      <a:spcAft>
        <a:spcPct val="0"/>
      </a:spcAft>
      <a:defRPr sz="2900" kern="1200">
        <a:solidFill>
          <a:schemeClr val="tx1"/>
        </a:solidFill>
        <a:latin typeface="Myriad Pro" pitchFamily="34" charset="0"/>
        <a:ea typeface="+mn-ea"/>
        <a:cs typeface="+mn-cs"/>
      </a:defRPr>
    </a:lvl5pPr>
    <a:lvl6pPr marL="2286000" algn="l" defTabSz="914400" rtl="0" eaLnBrk="1" latinLnBrk="0" hangingPunct="1">
      <a:defRPr sz="2900" kern="1200">
        <a:solidFill>
          <a:schemeClr val="tx1"/>
        </a:solidFill>
        <a:latin typeface="Myriad Pro" pitchFamily="34" charset="0"/>
        <a:ea typeface="+mn-ea"/>
        <a:cs typeface="+mn-cs"/>
      </a:defRPr>
    </a:lvl6pPr>
    <a:lvl7pPr marL="2743200" algn="l" defTabSz="914400" rtl="0" eaLnBrk="1" latinLnBrk="0" hangingPunct="1">
      <a:defRPr sz="2900" kern="1200">
        <a:solidFill>
          <a:schemeClr val="tx1"/>
        </a:solidFill>
        <a:latin typeface="Myriad Pro" pitchFamily="34" charset="0"/>
        <a:ea typeface="+mn-ea"/>
        <a:cs typeface="+mn-cs"/>
      </a:defRPr>
    </a:lvl7pPr>
    <a:lvl8pPr marL="3200400" algn="l" defTabSz="914400" rtl="0" eaLnBrk="1" latinLnBrk="0" hangingPunct="1">
      <a:defRPr sz="2900" kern="1200">
        <a:solidFill>
          <a:schemeClr val="tx1"/>
        </a:solidFill>
        <a:latin typeface="Myriad Pro" pitchFamily="34" charset="0"/>
        <a:ea typeface="+mn-ea"/>
        <a:cs typeface="+mn-cs"/>
      </a:defRPr>
    </a:lvl8pPr>
    <a:lvl9pPr marL="3657600" algn="l" defTabSz="914400" rtl="0" eaLnBrk="1" latinLnBrk="0" hangingPunct="1">
      <a:defRPr sz="2900" kern="1200">
        <a:solidFill>
          <a:schemeClr val="tx1"/>
        </a:solidFill>
        <a:latin typeface="Myriad Pro" pitchFamily="34" charset="0"/>
        <a:ea typeface="+mn-ea"/>
        <a:cs typeface="+mn-cs"/>
      </a:defRPr>
    </a:lvl9pPr>
  </p:defaultTextStyle>
  <p:extLst>
    <p:ext uri="{EFAFB233-063F-42B5-8137-9DF3F51BA10A}">
      <p15:sldGuideLst xmlns:p15="http://schemas.microsoft.com/office/powerpoint/2012/main">
        <p15:guide id="1" orient="horz" pos="1100">
          <p15:clr>
            <a:srgbClr val="A4A3A4"/>
          </p15:clr>
        </p15:guide>
        <p15:guide id="2" orient="horz" pos="2216">
          <p15:clr>
            <a:srgbClr val="A4A3A4"/>
          </p15:clr>
        </p15:guide>
        <p15:guide id="3" orient="horz" pos="4455">
          <p15:clr>
            <a:srgbClr val="A4A3A4"/>
          </p15:clr>
        </p15:guide>
        <p15:guide id="4" orient="horz" pos="101">
          <p15:clr>
            <a:srgbClr val="A4A3A4"/>
          </p15:clr>
        </p15:guide>
        <p15:guide id="5" orient="horz" pos="3385">
          <p15:clr>
            <a:srgbClr val="A4A3A4"/>
          </p15:clr>
        </p15:guide>
        <p15:guide id="6" orient="horz" pos="5592">
          <p15:clr>
            <a:srgbClr val="A4A3A4"/>
          </p15:clr>
        </p15:guide>
        <p15:guide id="7" orient="horz" pos="6763">
          <p15:clr>
            <a:srgbClr val="A4A3A4"/>
          </p15:clr>
        </p15:guide>
        <p15:guide id="8" orient="horz" pos="7961">
          <p15:clr>
            <a:srgbClr val="A4A3A4"/>
          </p15:clr>
        </p15:guide>
        <p15:guide id="9" orient="horz" pos="9159">
          <p15:clr>
            <a:srgbClr val="A4A3A4"/>
          </p15:clr>
        </p15:guide>
        <p15:guide id="10" orient="horz" pos="10289">
          <p15:clr>
            <a:srgbClr val="A4A3A4"/>
          </p15:clr>
        </p15:guide>
        <p15:guide id="11" orient="horz" pos="11452">
          <p15:clr>
            <a:srgbClr val="A4A3A4"/>
          </p15:clr>
        </p15:guide>
        <p15:guide id="12" orient="horz" pos="12591">
          <p15:clr>
            <a:srgbClr val="A4A3A4"/>
          </p15:clr>
        </p15:guide>
        <p15:guide id="13" orient="horz" pos="13730">
          <p15:clr>
            <a:srgbClr val="A4A3A4"/>
          </p15:clr>
        </p15:guide>
        <p15:guide id="14" orient="horz" pos="14860">
          <p15:clr>
            <a:srgbClr val="A4A3A4"/>
          </p15:clr>
        </p15:guide>
        <p15:guide id="15" orient="horz" pos="16057">
          <p15:clr>
            <a:srgbClr val="A4A3A4"/>
          </p15:clr>
        </p15:guide>
        <p15:guide id="16" orient="horz" pos="-966">
          <p15:clr>
            <a:srgbClr val="A4A3A4"/>
          </p15:clr>
        </p15:guide>
        <p15:guide id="17" orient="horz" pos="-1966">
          <p15:clr>
            <a:srgbClr val="A4A3A4"/>
          </p15:clr>
        </p15:guide>
        <p15:guide id="18" orient="horz" pos="17191">
          <p15:clr>
            <a:srgbClr val="A4A3A4"/>
          </p15:clr>
        </p15:guide>
        <p15:guide id="19" orient="horz" pos="18258">
          <p15:clr>
            <a:srgbClr val="A4A3A4"/>
          </p15:clr>
        </p15:guide>
        <p15:guide id="20" orient="horz" pos="19225">
          <p15:clr>
            <a:srgbClr val="A4A3A4"/>
          </p15:clr>
        </p15:guide>
        <p15:guide id="21" pos="20159">
          <p15:clr>
            <a:srgbClr val="A4A3A4"/>
          </p15:clr>
        </p15:guide>
        <p15:guide id="22" pos="2880">
          <p15:clr>
            <a:srgbClr val="A4A3A4"/>
          </p15:clr>
        </p15:guide>
        <p15:guide id="23" pos="3946">
          <p15:clr>
            <a:srgbClr val="A4A3A4"/>
          </p15:clr>
        </p15:guide>
        <p15:guide id="24" pos="19047">
          <p15:clr>
            <a:srgbClr val="A4A3A4"/>
          </p15:clr>
        </p15:guide>
        <p15:guide id="25" pos="11481">
          <p15:clr>
            <a:srgbClr val="A4A3A4"/>
          </p15:clr>
        </p15:guide>
        <p15:guide id="26" pos="15347">
          <p15:clr>
            <a:srgbClr val="A4A3A4"/>
          </p15:clr>
        </p15:guide>
        <p15:guide id="27" pos="7714">
          <p15:clr>
            <a:srgbClr val="A4A3A4"/>
          </p15:clr>
        </p15:guide>
        <p15:guide id="28" pos="4213">
          <p15:clr>
            <a:srgbClr val="A4A3A4"/>
          </p15:clr>
        </p15:guide>
        <p15:guide id="29" pos="7448">
          <p15:clr>
            <a:srgbClr val="A4A3A4"/>
          </p15:clr>
        </p15:guide>
        <p15:guide id="30" pos="7981">
          <p15:clr>
            <a:srgbClr val="A4A3A4"/>
          </p15:clr>
        </p15:guide>
        <p15:guide id="31" pos="11215">
          <p15:clr>
            <a:srgbClr val="A4A3A4"/>
          </p15:clr>
        </p15:guide>
        <p15:guide id="32" pos="11747">
          <p15:clr>
            <a:srgbClr val="A4A3A4"/>
          </p15:clr>
        </p15:guide>
        <p15:guide id="33" pos="15080">
          <p15:clr>
            <a:srgbClr val="A4A3A4"/>
          </p15:clr>
        </p15:guide>
        <p15:guide id="34" pos="15613">
          <p15:clr>
            <a:srgbClr val="A4A3A4"/>
          </p15:clr>
        </p15:guide>
        <p15:guide id="35" pos="187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3D3"/>
    <a:srgbClr val="FF0066"/>
    <a:srgbClr val="CC6600"/>
    <a:srgbClr val="003564"/>
    <a:srgbClr val="3B3D3C"/>
    <a:srgbClr val="002340"/>
    <a:srgbClr val="B35B19"/>
    <a:srgbClr val="7B5B35"/>
    <a:srgbClr val="315E8F"/>
    <a:srgbClr val="1313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665" autoAdjust="0"/>
    <p:restoredTop sz="94660" autoAdjust="0"/>
  </p:normalViewPr>
  <p:slideViewPr>
    <p:cSldViewPr snapToGrid="0" showGuides="1">
      <p:cViewPr>
        <p:scale>
          <a:sx n="20" d="100"/>
          <a:sy n="20" d="100"/>
        </p:scale>
        <p:origin x="476" y="-116"/>
      </p:cViewPr>
      <p:guideLst>
        <p:guide orient="horz" pos="1100"/>
        <p:guide orient="horz" pos="2216"/>
        <p:guide orient="horz" pos="4455"/>
        <p:guide orient="horz" pos="101"/>
        <p:guide orient="horz" pos="3385"/>
        <p:guide orient="horz" pos="5592"/>
        <p:guide orient="horz" pos="6763"/>
        <p:guide orient="horz" pos="7961"/>
        <p:guide orient="horz" pos="9159"/>
        <p:guide orient="horz" pos="10289"/>
        <p:guide orient="horz" pos="11452"/>
        <p:guide orient="horz" pos="12591"/>
        <p:guide orient="horz" pos="13730"/>
        <p:guide orient="horz" pos="14860"/>
        <p:guide orient="horz" pos="16057"/>
        <p:guide orient="horz" pos="-966"/>
        <p:guide orient="horz" pos="-1966"/>
        <p:guide orient="horz" pos="17191"/>
        <p:guide orient="horz" pos="18258"/>
        <p:guide orient="horz" pos="19225"/>
        <p:guide pos="20159"/>
        <p:guide pos="2880"/>
        <p:guide pos="3946"/>
        <p:guide pos="19047"/>
        <p:guide pos="11481"/>
        <p:guide pos="15347"/>
        <p:guide pos="7714"/>
        <p:guide pos="4213"/>
        <p:guide pos="7448"/>
        <p:guide pos="7981"/>
        <p:guide pos="11215"/>
        <p:guide pos="11747"/>
        <p:guide pos="15080"/>
        <p:guide pos="15613"/>
        <p:guide pos="187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3851023" cy="1006898"/>
          </a:xfrm>
          <a:prstGeom prst="rect">
            <a:avLst/>
          </a:prstGeom>
          <a:noFill/>
          <a:ln w="9525">
            <a:noFill/>
            <a:miter lim="800000"/>
            <a:headEnd/>
            <a:tailEnd/>
          </a:ln>
          <a:effectLst/>
        </p:spPr>
        <p:txBody>
          <a:bodyPr vert="horz" wrap="square" lIns="91137" tIns="45568" rIns="91137" bIns="45568" numCol="1" anchor="t" anchorCtr="0" compatLnSpc="1">
            <a:prstTxWarp prst="textNoShape">
              <a:avLst/>
            </a:prstTxWarp>
          </a:bodyPr>
          <a:lstStyle>
            <a:lvl1pPr defTabSz="912813">
              <a:defRPr sz="1400"/>
            </a:lvl1pPr>
          </a:lstStyle>
          <a:p>
            <a:endParaRPr lang="en-US"/>
          </a:p>
        </p:txBody>
      </p:sp>
      <p:sp>
        <p:nvSpPr>
          <p:cNvPr id="9219" name="Rectangle 3"/>
          <p:cNvSpPr>
            <a:spLocks noGrp="1" noChangeArrowheads="1"/>
          </p:cNvSpPr>
          <p:nvPr>
            <p:ph type="dt" sz="quarter" idx="1"/>
          </p:nvPr>
        </p:nvSpPr>
        <p:spPr bwMode="auto">
          <a:xfrm>
            <a:off x="18184345" y="0"/>
            <a:ext cx="13851023" cy="1006898"/>
          </a:xfrm>
          <a:prstGeom prst="rect">
            <a:avLst/>
          </a:prstGeom>
          <a:noFill/>
          <a:ln w="9525">
            <a:noFill/>
            <a:miter lim="800000"/>
            <a:headEnd/>
            <a:tailEnd/>
          </a:ln>
          <a:effectLst/>
        </p:spPr>
        <p:txBody>
          <a:bodyPr vert="horz" wrap="square" lIns="91137" tIns="45568" rIns="91137" bIns="45568" numCol="1" anchor="t" anchorCtr="0" compatLnSpc="1">
            <a:prstTxWarp prst="textNoShape">
              <a:avLst/>
            </a:prstTxWarp>
          </a:bodyPr>
          <a:lstStyle>
            <a:lvl1pPr algn="r" defTabSz="912813">
              <a:defRPr sz="1400"/>
            </a:lvl1pPr>
          </a:lstStyle>
          <a:p>
            <a:endParaRPr lang="en-US"/>
          </a:p>
        </p:txBody>
      </p:sp>
      <p:sp>
        <p:nvSpPr>
          <p:cNvPr id="9220" name="Rectangle 4"/>
          <p:cNvSpPr>
            <a:spLocks noGrp="1" noChangeArrowheads="1"/>
          </p:cNvSpPr>
          <p:nvPr>
            <p:ph type="ftr" sz="quarter" idx="2"/>
          </p:nvPr>
        </p:nvSpPr>
        <p:spPr bwMode="auto">
          <a:xfrm>
            <a:off x="0" y="19175092"/>
            <a:ext cx="13851023" cy="1006898"/>
          </a:xfrm>
          <a:prstGeom prst="rect">
            <a:avLst/>
          </a:prstGeom>
          <a:noFill/>
          <a:ln w="9525">
            <a:noFill/>
            <a:miter lim="800000"/>
            <a:headEnd/>
            <a:tailEnd/>
          </a:ln>
          <a:effectLst/>
        </p:spPr>
        <p:txBody>
          <a:bodyPr vert="horz" wrap="square" lIns="91137" tIns="45568" rIns="91137" bIns="45568" numCol="1" anchor="b" anchorCtr="0" compatLnSpc="1">
            <a:prstTxWarp prst="textNoShape">
              <a:avLst/>
            </a:prstTxWarp>
          </a:bodyPr>
          <a:lstStyle>
            <a:lvl1pPr defTabSz="912813">
              <a:defRPr sz="1400"/>
            </a:lvl1pPr>
          </a:lstStyle>
          <a:p>
            <a:endParaRPr lang="en-US"/>
          </a:p>
        </p:txBody>
      </p:sp>
      <p:sp>
        <p:nvSpPr>
          <p:cNvPr id="9221" name="Rectangle 5"/>
          <p:cNvSpPr>
            <a:spLocks noGrp="1" noChangeArrowheads="1"/>
          </p:cNvSpPr>
          <p:nvPr>
            <p:ph type="sldNum" sz="quarter" idx="3"/>
          </p:nvPr>
        </p:nvSpPr>
        <p:spPr bwMode="auto">
          <a:xfrm>
            <a:off x="18184345" y="19175092"/>
            <a:ext cx="13851023" cy="1006898"/>
          </a:xfrm>
          <a:prstGeom prst="rect">
            <a:avLst/>
          </a:prstGeom>
          <a:noFill/>
          <a:ln w="9525">
            <a:noFill/>
            <a:miter lim="800000"/>
            <a:headEnd/>
            <a:tailEnd/>
          </a:ln>
          <a:effectLst/>
        </p:spPr>
        <p:txBody>
          <a:bodyPr vert="horz" wrap="square" lIns="91137" tIns="45568" rIns="91137" bIns="45568" numCol="1" anchor="b" anchorCtr="0" compatLnSpc="1">
            <a:prstTxWarp prst="textNoShape">
              <a:avLst/>
            </a:prstTxWarp>
          </a:bodyPr>
          <a:lstStyle>
            <a:lvl1pPr algn="r" defTabSz="912813">
              <a:defRPr sz="1400"/>
            </a:lvl1pPr>
          </a:lstStyle>
          <a:p>
            <a:fld id="{C878CD9C-CCBF-4972-959E-44150F024A03}" type="slidenum">
              <a:rPr lang="en-US"/>
              <a:pPr/>
              <a:t>‹#›</a:t>
            </a:fld>
            <a:endParaRPr lang="en-US"/>
          </a:p>
        </p:txBody>
      </p:sp>
    </p:spTree>
    <p:extLst>
      <p:ext uri="{BB962C8B-B14F-4D97-AF65-F5344CB8AC3E}">
        <p14:creationId xmlns:p14="http://schemas.microsoft.com/office/powerpoint/2010/main" val="24760331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303"/>
            <a:ext cx="31089600" cy="5880497"/>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5544800"/>
            <a:ext cx="25603200" cy="70104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F851028-0ABE-4902-9C7D-409FAF42856E}"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5843994-17F7-41DC-995E-7D966EF8710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062517" y="2439591"/>
            <a:ext cx="7772400" cy="2194440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43200" y="2439591"/>
            <a:ext cx="23116117" cy="2194440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6FC0B2A-4128-48D6-BA64-FD41612C126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1D31DA-124D-42D9-BD8F-7C788B12C0E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1" y="17627204"/>
            <a:ext cx="31089600" cy="54483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1" y="11626454"/>
            <a:ext cx="31089600" cy="60007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82B1596-8E14-4545-9DE9-1DAB80B18D66}"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43200" y="7925991"/>
            <a:ext cx="15443200" cy="1645800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389600" y="7925991"/>
            <a:ext cx="15445317" cy="1645800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89F6F33-45E5-414B-996D-D9DCB82541E7}"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8947"/>
            <a:ext cx="32918400" cy="457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1" y="6140054"/>
            <a:ext cx="16160751" cy="255984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828801" y="8699898"/>
            <a:ext cx="16160751" cy="158043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1" y="6140054"/>
            <a:ext cx="16167100" cy="255984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8580101" y="8699898"/>
            <a:ext cx="16167100" cy="158043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0E2F9B76-BEC9-4CFA-B169-A250B41C8E5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2B37341-73FA-493D-A802-0E2B94CBE34A}"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EAEB2D9-6AB4-47C1-ADD4-4C1043CC85A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1804"/>
            <a:ext cx="12033251" cy="46482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4300200" y="1091804"/>
            <a:ext cx="20447000" cy="234124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0" y="5740004"/>
            <a:ext cx="12033251" cy="18764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E4F0AAF-3D35-460D-B3A9-2589B68461A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1" y="19202400"/>
            <a:ext cx="21945600" cy="22669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169151" y="2451497"/>
            <a:ext cx="21945600" cy="16459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7169151" y="21469350"/>
            <a:ext cx="21945600" cy="32194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519857A-E5AB-47E1-A231-3FDFBD87EA6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43200" y="2439591"/>
            <a:ext cx="31091717" cy="4572000"/>
          </a:xfrm>
          <a:prstGeom prst="rect">
            <a:avLst/>
          </a:prstGeom>
          <a:noFill/>
          <a:ln w="9525">
            <a:noFill/>
            <a:miter lim="800000"/>
            <a:headEnd/>
            <a:tailEnd/>
          </a:ln>
          <a:effectLst/>
        </p:spPr>
        <p:txBody>
          <a:bodyPr vert="horz" wrap="square" lIns="376192" tIns="188095" rIns="376192" bIns="188095"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743200" y="7925991"/>
            <a:ext cx="31091717" cy="16458009"/>
          </a:xfrm>
          <a:prstGeom prst="rect">
            <a:avLst/>
          </a:prstGeom>
          <a:noFill/>
          <a:ln w="9525">
            <a:noFill/>
            <a:miter lim="800000"/>
            <a:headEnd/>
            <a:tailEnd/>
          </a:ln>
          <a:effectLst/>
        </p:spPr>
        <p:txBody>
          <a:bodyPr vert="horz" wrap="square" lIns="376192" tIns="188095" rIns="376192" bIns="18809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743200" y="24993600"/>
            <a:ext cx="7620000" cy="1829991"/>
          </a:xfrm>
          <a:prstGeom prst="rect">
            <a:avLst/>
          </a:prstGeom>
          <a:noFill/>
          <a:ln w="9525">
            <a:noFill/>
            <a:miter lim="800000"/>
            <a:headEnd/>
            <a:tailEnd/>
          </a:ln>
          <a:effectLst/>
        </p:spPr>
        <p:txBody>
          <a:bodyPr vert="horz" wrap="square" lIns="376192" tIns="188095" rIns="376192" bIns="188095" numCol="1" anchor="t" anchorCtr="0" compatLnSpc="1">
            <a:prstTxWarp prst="textNoShape">
              <a:avLst/>
            </a:prstTxWarp>
          </a:bodyPr>
          <a:lstStyle>
            <a:lvl1pPr defTabSz="3762375">
              <a:defRPr sz="5800"/>
            </a:lvl1pPr>
          </a:lstStyle>
          <a:p>
            <a:endParaRPr lang="en-US"/>
          </a:p>
        </p:txBody>
      </p:sp>
      <p:sp>
        <p:nvSpPr>
          <p:cNvPr id="1029" name="Rectangle 5"/>
          <p:cNvSpPr>
            <a:spLocks noGrp="1" noChangeArrowheads="1"/>
          </p:cNvSpPr>
          <p:nvPr>
            <p:ph type="ftr" sz="quarter" idx="3"/>
          </p:nvPr>
        </p:nvSpPr>
        <p:spPr bwMode="auto">
          <a:xfrm>
            <a:off x="12498917" y="24993600"/>
            <a:ext cx="11580283" cy="1829991"/>
          </a:xfrm>
          <a:prstGeom prst="rect">
            <a:avLst/>
          </a:prstGeom>
          <a:noFill/>
          <a:ln w="9525">
            <a:noFill/>
            <a:miter lim="800000"/>
            <a:headEnd/>
            <a:tailEnd/>
          </a:ln>
          <a:effectLst/>
        </p:spPr>
        <p:txBody>
          <a:bodyPr vert="horz" wrap="square" lIns="376192" tIns="188095" rIns="376192" bIns="188095" numCol="1" anchor="t" anchorCtr="0" compatLnSpc="1">
            <a:prstTxWarp prst="textNoShape">
              <a:avLst/>
            </a:prstTxWarp>
          </a:bodyPr>
          <a:lstStyle>
            <a:lvl1pPr algn="ctr" defTabSz="3762375">
              <a:defRPr sz="5800"/>
            </a:lvl1pPr>
          </a:lstStyle>
          <a:p>
            <a:endParaRPr lang="en-US"/>
          </a:p>
        </p:txBody>
      </p:sp>
      <p:sp>
        <p:nvSpPr>
          <p:cNvPr id="1030" name="Rectangle 6"/>
          <p:cNvSpPr>
            <a:spLocks noGrp="1" noChangeArrowheads="1"/>
          </p:cNvSpPr>
          <p:nvPr>
            <p:ph type="sldNum" sz="quarter" idx="4"/>
          </p:nvPr>
        </p:nvSpPr>
        <p:spPr bwMode="auto">
          <a:xfrm>
            <a:off x="26214917" y="24993600"/>
            <a:ext cx="7620000" cy="1829991"/>
          </a:xfrm>
          <a:prstGeom prst="rect">
            <a:avLst/>
          </a:prstGeom>
          <a:noFill/>
          <a:ln w="9525">
            <a:noFill/>
            <a:miter lim="800000"/>
            <a:headEnd/>
            <a:tailEnd/>
          </a:ln>
          <a:effectLst/>
        </p:spPr>
        <p:txBody>
          <a:bodyPr vert="horz" wrap="square" lIns="376192" tIns="188095" rIns="376192" bIns="188095" numCol="1" anchor="t" anchorCtr="0" compatLnSpc="1">
            <a:prstTxWarp prst="textNoShape">
              <a:avLst/>
            </a:prstTxWarp>
          </a:bodyPr>
          <a:lstStyle>
            <a:lvl1pPr algn="r" defTabSz="3762375">
              <a:defRPr sz="5800"/>
            </a:lvl1pPr>
          </a:lstStyle>
          <a:p>
            <a:fld id="{16BB052E-FBB0-4E89-BFAC-06B2B0C99633}"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62375" rtl="0" eaLnBrk="0" fontAlgn="base" hangingPunct="0">
        <a:spcBef>
          <a:spcPct val="0"/>
        </a:spcBef>
        <a:spcAft>
          <a:spcPct val="0"/>
        </a:spcAft>
        <a:defRPr sz="18200">
          <a:solidFill>
            <a:schemeClr val="tx2"/>
          </a:solidFill>
          <a:latin typeface="+mj-lt"/>
          <a:ea typeface="+mj-ea"/>
          <a:cs typeface="+mj-cs"/>
        </a:defRPr>
      </a:lvl1pPr>
      <a:lvl2pPr algn="ctr" defTabSz="3762375" rtl="0" eaLnBrk="0" fontAlgn="base" hangingPunct="0">
        <a:spcBef>
          <a:spcPct val="0"/>
        </a:spcBef>
        <a:spcAft>
          <a:spcPct val="0"/>
        </a:spcAft>
        <a:defRPr sz="18200">
          <a:solidFill>
            <a:schemeClr val="tx2"/>
          </a:solidFill>
          <a:latin typeface="Myriad Pro" pitchFamily="34" charset="0"/>
        </a:defRPr>
      </a:lvl2pPr>
      <a:lvl3pPr algn="ctr" defTabSz="3762375" rtl="0" eaLnBrk="0" fontAlgn="base" hangingPunct="0">
        <a:spcBef>
          <a:spcPct val="0"/>
        </a:spcBef>
        <a:spcAft>
          <a:spcPct val="0"/>
        </a:spcAft>
        <a:defRPr sz="18200">
          <a:solidFill>
            <a:schemeClr val="tx2"/>
          </a:solidFill>
          <a:latin typeface="Myriad Pro" pitchFamily="34" charset="0"/>
        </a:defRPr>
      </a:lvl3pPr>
      <a:lvl4pPr algn="ctr" defTabSz="3762375" rtl="0" eaLnBrk="0" fontAlgn="base" hangingPunct="0">
        <a:spcBef>
          <a:spcPct val="0"/>
        </a:spcBef>
        <a:spcAft>
          <a:spcPct val="0"/>
        </a:spcAft>
        <a:defRPr sz="18200">
          <a:solidFill>
            <a:schemeClr val="tx2"/>
          </a:solidFill>
          <a:latin typeface="Myriad Pro" pitchFamily="34" charset="0"/>
        </a:defRPr>
      </a:lvl4pPr>
      <a:lvl5pPr algn="ctr" defTabSz="3762375" rtl="0" eaLnBrk="0" fontAlgn="base" hangingPunct="0">
        <a:spcBef>
          <a:spcPct val="0"/>
        </a:spcBef>
        <a:spcAft>
          <a:spcPct val="0"/>
        </a:spcAft>
        <a:defRPr sz="18200">
          <a:solidFill>
            <a:schemeClr val="tx2"/>
          </a:solidFill>
          <a:latin typeface="Myriad Pro" pitchFamily="34" charset="0"/>
        </a:defRPr>
      </a:lvl5pPr>
      <a:lvl6pPr marL="457200" algn="ctr" defTabSz="3762375" rtl="0" eaLnBrk="0" fontAlgn="base" hangingPunct="0">
        <a:spcBef>
          <a:spcPct val="0"/>
        </a:spcBef>
        <a:spcAft>
          <a:spcPct val="0"/>
        </a:spcAft>
        <a:defRPr sz="18200">
          <a:solidFill>
            <a:schemeClr val="tx2"/>
          </a:solidFill>
          <a:latin typeface="Myriad Pro" pitchFamily="34" charset="0"/>
        </a:defRPr>
      </a:lvl6pPr>
      <a:lvl7pPr marL="914400" algn="ctr" defTabSz="3762375" rtl="0" eaLnBrk="0" fontAlgn="base" hangingPunct="0">
        <a:spcBef>
          <a:spcPct val="0"/>
        </a:spcBef>
        <a:spcAft>
          <a:spcPct val="0"/>
        </a:spcAft>
        <a:defRPr sz="18200">
          <a:solidFill>
            <a:schemeClr val="tx2"/>
          </a:solidFill>
          <a:latin typeface="Myriad Pro" pitchFamily="34" charset="0"/>
        </a:defRPr>
      </a:lvl7pPr>
      <a:lvl8pPr marL="1371600" algn="ctr" defTabSz="3762375" rtl="0" eaLnBrk="0" fontAlgn="base" hangingPunct="0">
        <a:spcBef>
          <a:spcPct val="0"/>
        </a:spcBef>
        <a:spcAft>
          <a:spcPct val="0"/>
        </a:spcAft>
        <a:defRPr sz="18200">
          <a:solidFill>
            <a:schemeClr val="tx2"/>
          </a:solidFill>
          <a:latin typeface="Myriad Pro" pitchFamily="34" charset="0"/>
        </a:defRPr>
      </a:lvl8pPr>
      <a:lvl9pPr marL="1828800" algn="ctr" defTabSz="3762375" rtl="0" eaLnBrk="0" fontAlgn="base" hangingPunct="0">
        <a:spcBef>
          <a:spcPct val="0"/>
        </a:spcBef>
        <a:spcAft>
          <a:spcPct val="0"/>
        </a:spcAft>
        <a:defRPr sz="18200">
          <a:solidFill>
            <a:schemeClr val="tx2"/>
          </a:solidFill>
          <a:latin typeface="Myriad Pro" pitchFamily="34" charset="0"/>
        </a:defRPr>
      </a:lvl9pPr>
    </p:titleStyle>
    <p:bodyStyle>
      <a:lvl1pPr marL="1412875" indent="-1412875" algn="l" defTabSz="3762375" rtl="0" eaLnBrk="0" fontAlgn="base" hangingPunct="0">
        <a:spcBef>
          <a:spcPct val="20000"/>
        </a:spcBef>
        <a:spcAft>
          <a:spcPct val="0"/>
        </a:spcAft>
        <a:buChar char="•"/>
        <a:defRPr sz="13200">
          <a:solidFill>
            <a:schemeClr val="tx1"/>
          </a:solidFill>
          <a:latin typeface="+mn-lt"/>
          <a:ea typeface="+mn-ea"/>
          <a:cs typeface="+mn-cs"/>
        </a:defRPr>
      </a:lvl1pPr>
      <a:lvl2pPr marL="3055938" indent="-1174750" algn="l" defTabSz="3762375" rtl="0" eaLnBrk="0" fontAlgn="base" hangingPunct="0">
        <a:spcBef>
          <a:spcPct val="20000"/>
        </a:spcBef>
        <a:spcAft>
          <a:spcPct val="0"/>
        </a:spcAft>
        <a:buChar char="–"/>
        <a:defRPr sz="11500">
          <a:solidFill>
            <a:schemeClr val="tx1"/>
          </a:solidFill>
          <a:latin typeface="+mn-lt"/>
        </a:defRPr>
      </a:lvl2pPr>
      <a:lvl3pPr marL="4702175" indent="-939800" algn="l" defTabSz="3762375" rtl="0" eaLnBrk="0" fontAlgn="base" hangingPunct="0">
        <a:spcBef>
          <a:spcPct val="20000"/>
        </a:spcBef>
        <a:spcAft>
          <a:spcPct val="0"/>
        </a:spcAft>
        <a:buChar char="•"/>
        <a:defRPr sz="9800">
          <a:solidFill>
            <a:schemeClr val="tx1"/>
          </a:solidFill>
          <a:latin typeface="+mn-lt"/>
        </a:defRPr>
      </a:lvl3pPr>
      <a:lvl4pPr marL="6583363" indent="-941388" algn="l" defTabSz="3762375" rtl="0" eaLnBrk="0" fontAlgn="base" hangingPunct="0">
        <a:spcBef>
          <a:spcPct val="20000"/>
        </a:spcBef>
        <a:spcAft>
          <a:spcPct val="0"/>
        </a:spcAft>
        <a:buChar char="–"/>
        <a:defRPr sz="8300">
          <a:solidFill>
            <a:schemeClr val="tx1"/>
          </a:solidFill>
          <a:latin typeface="+mn-lt"/>
        </a:defRPr>
      </a:lvl4pPr>
      <a:lvl5pPr marL="8464550" indent="-939800" algn="l" defTabSz="3762375" rtl="0" eaLnBrk="0" fontAlgn="base" hangingPunct="0">
        <a:spcBef>
          <a:spcPct val="20000"/>
        </a:spcBef>
        <a:spcAft>
          <a:spcPct val="0"/>
        </a:spcAft>
        <a:buChar char="»"/>
        <a:defRPr sz="8300">
          <a:solidFill>
            <a:schemeClr val="tx1"/>
          </a:solidFill>
          <a:latin typeface="+mn-lt"/>
        </a:defRPr>
      </a:lvl5pPr>
      <a:lvl6pPr marL="8921750" indent="-939800" algn="l" defTabSz="3762375" rtl="0" eaLnBrk="0" fontAlgn="base" hangingPunct="0">
        <a:spcBef>
          <a:spcPct val="20000"/>
        </a:spcBef>
        <a:spcAft>
          <a:spcPct val="0"/>
        </a:spcAft>
        <a:buChar char="»"/>
        <a:defRPr sz="8300">
          <a:solidFill>
            <a:schemeClr val="tx1"/>
          </a:solidFill>
          <a:latin typeface="+mn-lt"/>
        </a:defRPr>
      </a:lvl6pPr>
      <a:lvl7pPr marL="9378950" indent="-939800" algn="l" defTabSz="3762375" rtl="0" eaLnBrk="0" fontAlgn="base" hangingPunct="0">
        <a:spcBef>
          <a:spcPct val="20000"/>
        </a:spcBef>
        <a:spcAft>
          <a:spcPct val="0"/>
        </a:spcAft>
        <a:buChar char="»"/>
        <a:defRPr sz="8300">
          <a:solidFill>
            <a:schemeClr val="tx1"/>
          </a:solidFill>
          <a:latin typeface="+mn-lt"/>
        </a:defRPr>
      </a:lvl7pPr>
      <a:lvl8pPr marL="9836150" indent="-939800" algn="l" defTabSz="3762375" rtl="0" eaLnBrk="0" fontAlgn="base" hangingPunct="0">
        <a:spcBef>
          <a:spcPct val="20000"/>
        </a:spcBef>
        <a:spcAft>
          <a:spcPct val="0"/>
        </a:spcAft>
        <a:buChar char="»"/>
        <a:defRPr sz="8300">
          <a:solidFill>
            <a:schemeClr val="tx1"/>
          </a:solidFill>
          <a:latin typeface="+mn-lt"/>
        </a:defRPr>
      </a:lvl8pPr>
      <a:lvl9pPr marL="10293350" indent="-939800" algn="l" defTabSz="3762375" rtl="0" eaLnBrk="0" fontAlgn="base" hangingPunct="0">
        <a:spcBef>
          <a:spcPct val="20000"/>
        </a:spcBef>
        <a:spcAft>
          <a:spcPct val="0"/>
        </a:spcAft>
        <a:buChar char="»"/>
        <a:defRPr sz="8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a:srcRect r="1160" b="8137"/>
          <a:stretch/>
        </p:blipFill>
        <p:spPr>
          <a:xfrm>
            <a:off x="-20568" y="-69252"/>
            <a:ext cx="36596568" cy="27501252"/>
          </a:xfrm>
          <a:prstGeom prst="rect">
            <a:avLst/>
          </a:prstGeom>
        </p:spPr>
      </p:pic>
      <p:sp>
        <p:nvSpPr>
          <p:cNvPr id="29" name="Rectangle 28"/>
          <p:cNvSpPr/>
          <p:nvPr/>
        </p:nvSpPr>
        <p:spPr bwMode="auto">
          <a:xfrm>
            <a:off x="1556173" y="13746958"/>
            <a:ext cx="14833599" cy="787400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1096963" rtl="0" eaLnBrk="0" fontAlgn="base" latinLnBrk="0" hangingPunct="0">
              <a:lnSpc>
                <a:spcPct val="100000"/>
              </a:lnSpc>
              <a:spcBef>
                <a:spcPct val="0"/>
              </a:spcBef>
              <a:spcAft>
                <a:spcPct val="0"/>
              </a:spcAft>
              <a:buClrTx/>
              <a:buSzTx/>
              <a:buFontTx/>
              <a:buNone/>
              <a:tabLst/>
            </a:pPr>
            <a:r>
              <a:rPr kumimoji="0" lang="en-US" sz="2900" b="0" i="0" u="none" strike="noStrike" cap="none" normalizeH="0" baseline="0" dirty="0" smtClean="0">
                <a:ln>
                  <a:noFill/>
                </a:ln>
                <a:solidFill>
                  <a:schemeClr val="tx1"/>
                </a:solidFill>
                <a:effectLst/>
                <a:latin typeface="Myriad Pro" pitchFamily="34" charset="0"/>
              </a:rPr>
              <a:t>Image placeholder</a:t>
            </a:r>
          </a:p>
        </p:txBody>
      </p:sp>
      <p:sp>
        <p:nvSpPr>
          <p:cNvPr id="5137" name="Rectangle 17"/>
          <p:cNvSpPr>
            <a:spLocks noChangeArrowheads="1"/>
          </p:cNvSpPr>
          <p:nvPr/>
        </p:nvSpPr>
        <p:spPr bwMode="auto">
          <a:xfrm>
            <a:off x="8646429" y="1040939"/>
            <a:ext cx="23099182" cy="4486128"/>
          </a:xfrm>
          <a:prstGeom prst="rect">
            <a:avLst/>
          </a:prstGeom>
          <a:noFill/>
          <a:ln w="9525">
            <a:noFill/>
            <a:miter lim="800000"/>
            <a:headEnd/>
            <a:tailEnd/>
          </a:ln>
          <a:effectLst/>
        </p:spPr>
        <p:txBody>
          <a:bodyPr lIns="386915" tIns="193458" rIns="386915" bIns="193458" anchor="ctr"/>
          <a:lstStyle/>
          <a:p>
            <a:pPr defTabSz="3225800"/>
            <a:r>
              <a:rPr lang="en-US" sz="17400" b="1" dirty="0" smtClean="0">
                <a:solidFill>
                  <a:srgbClr val="FFFF00"/>
                </a:solidFill>
                <a:effectLst>
                  <a:outerShdw blurRad="38100" dist="38100" dir="2700000" algn="tl">
                    <a:srgbClr val="000000">
                      <a:alpha val="43137"/>
                    </a:srgbClr>
                  </a:outerShdw>
                </a:effectLst>
                <a:latin typeface="Buxton Sketch" panose="03080500000500000004" pitchFamily="66" charset="0"/>
                <a:cs typeface="Arial" pitchFamily="34" charset="0"/>
              </a:rPr>
              <a:t>TSP with GA</a:t>
            </a:r>
            <a:endParaRPr lang="en-US" sz="17400" b="1" dirty="0">
              <a:solidFill>
                <a:srgbClr val="FFFF00"/>
              </a:solidFill>
              <a:effectLst>
                <a:outerShdw blurRad="38100" dist="38100" dir="2700000" algn="tl">
                  <a:srgbClr val="000000">
                    <a:alpha val="43137"/>
                  </a:srgbClr>
                </a:outerShdw>
              </a:effectLst>
              <a:latin typeface="Buxton Sketch" panose="03080500000500000004" pitchFamily="66" charset="0"/>
              <a:cs typeface="Arial" pitchFamily="34" charset="0"/>
            </a:endParaRPr>
          </a:p>
        </p:txBody>
      </p:sp>
      <p:sp>
        <p:nvSpPr>
          <p:cNvPr id="5134" name="Text Box 14"/>
          <p:cNvSpPr txBox="1">
            <a:spLocks noChangeArrowheads="1"/>
          </p:cNvSpPr>
          <p:nvPr/>
        </p:nvSpPr>
        <p:spPr bwMode="auto">
          <a:xfrm>
            <a:off x="26502799" y="2646284"/>
            <a:ext cx="7575549" cy="2880783"/>
          </a:xfrm>
          <a:prstGeom prst="rect">
            <a:avLst/>
          </a:prstGeom>
          <a:noFill/>
          <a:ln w="9525">
            <a:noFill/>
            <a:miter lim="800000"/>
            <a:headEnd/>
            <a:tailEnd/>
          </a:ln>
          <a:effectLst/>
        </p:spPr>
        <p:txBody>
          <a:bodyPr lIns="109720" tIns="54861" rIns="109720" bIns="54861">
            <a:spAutoFit/>
          </a:bodyPr>
          <a:lstStyle/>
          <a:p>
            <a:pPr algn="r" defTabSz="1096963"/>
            <a:r>
              <a:rPr lang="en-US" sz="3600" b="1" dirty="0" smtClean="0">
                <a:solidFill>
                  <a:schemeClr val="bg1"/>
                </a:solidFill>
                <a:latin typeface="Arial" pitchFamily="34" charset="0"/>
                <a:cs typeface="Arial" pitchFamily="34" charset="0"/>
              </a:rPr>
              <a:t>Krista </a:t>
            </a:r>
            <a:r>
              <a:rPr lang="en-US" sz="3600" b="1" dirty="0" err="1" smtClean="0">
                <a:solidFill>
                  <a:schemeClr val="bg1"/>
                </a:solidFill>
                <a:latin typeface="Arial" pitchFamily="34" charset="0"/>
                <a:cs typeface="Arial" pitchFamily="34" charset="0"/>
              </a:rPr>
              <a:t>Lumbantoruan</a:t>
            </a:r>
            <a:endParaRPr lang="en-US" sz="3600" b="1" dirty="0">
              <a:solidFill>
                <a:schemeClr val="bg1"/>
              </a:solidFill>
              <a:latin typeface="Arial" pitchFamily="34" charset="0"/>
              <a:cs typeface="Arial" pitchFamily="34" charset="0"/>
            </a:endParaRPr>
          </a:p>
          <a:p>
            <a:pPr algn="r" defTabSz="1096963"/>
            <a:r>
              <a:rPr lang="en-US" sz="3600" b="1" dirty="0" smtClean="0">
                <a:solidFill>
                  <a:schemeClr val="bg1"/>
                </a:solidFill>
                <a:latin typeface="Arial" pitchFamily="34" charset="0"/>
                <a:cs typeface="Arial" pitchFamily="34" charset="0"/>
              </a:rPr>
              <a:t>Mika Lestari Valentina </a:t>
            </a:r>
            <a:r>
              <a:rPr lang="en-US" sz="3600" b="1" dirty="0" err="1" smtClean="0">
                <a:solidFill>
                  <a:schemeClr val="bg1"/>
                </a:solidFill>
                <a:latin typeface="Arial" pitchFamily="34" charset="0"/>
                <a:cs typeface="Arial" pitchFamily="34" charset="0"/>
              </a:rPr>
              <a:t>Manurung</a:t>
            </a:r>
            <a:endParaRPr lang="en-US" sz="3600" b="1" dirty="0">
              <a:solidFill>
                <a:schemeClr val="bg1"/>
              </a:solidFill>
              <a:latin typeface="Arial" pitchFamily="34" charset="0"/>
              <a:cs typeface="Arial" pitchFamily="34" charset="0"/>
            </a:endParaRPr>
          </a:p>
          <a:p>
            <a:pPr algn="r" defTabSz="1096963"/>
            <a:r>
              <a:rPr lang="en-US" sz="3600" b="1" dirty="0" smtClean="0">
                <a:solidFill>
                  <a:schemeClr val="bg1"/>
                </a:solidFill>
                <a:latin typeface="Arial" pitchFamily="34" charset="0"/>
                <a:cs typeface="Arial" pitchFamily="34" charset="0"/>
              </a:rPr>
              <a:t>Martin </a:t>
            </a:r>
            <a:r>
              <a:rPr lang="en-US" sz="3600" b="1" dirty="0" err="1" smtClean="0">
                <a:solidFill>
                  <a:schemeClr val="bg1"/>
                </a:solidFill>
                <a:latin typeface="Arial" pitchFamily="34" charset="0"/>
                <a:cs typeface="Arial" pitchFamily="34" charset="0"/>
              </a:rPr>
              <a:t>Halomoan</a:t>
            </a:r>
            <a:r>
              <a:rPr lang="en-US" sz="3600" b="1" dirty="0" smtClean="0">
                <a:solidFill>
                  <a:schemeClr val="bg1"/>
                </a:solidFill>
                <a:latin typeface="Arial" pitchFamily="34" charset="0"/>
                <a:cs typeface="Arial" pitchFamily="34" charset="0"/>
              </a:rPr>
              <a:t> </a:t>
            </a:r>
            <a:r>
              <a:rPr lang="en-US" sz="3600" b="1" dirty="0" err="1" smtClean="0">
                <a:solidFill>
                  <a:schemeClr val="bg1"/>
                </a:solidFill>
                <a:latin typeface="Arial" pitchFamily="34" charset="0"/>
                <a:cs typeface="Arial" pitchFamily="34" charset="0"/>
              </a:rPr>
              <a:t>Sinaga</a:t>
            </a:r>
            <a:endParaRPr lang="en-US" sz="3600" b="1" dirty="0">
              <a:solidFill>
                <a:schemeClr val="bg1"/>
              </a:solidFill>
              <a:latin typeface="Arial" pitchFamily="34" charset="0"/>
              <a:cs typeface="Arial" pitchFamily="34" charset="0"/>
            </a:endParaRPr>
          </a:p>
          <a:p>
            <a:pPr algn="r" defTabSz="1096963"/>
            <a:r>
              <a:rPr lang="en-US" sz="3600" b="1" dirty="0" smtClean="0">
                <a:solidFill>
                  <a:schemeClr val="bg1"/>
                </a:solidFill>
                <a:latin typeface="Arial" pitchFamily="34" charset="0"/>
                <a:cs typeface="Arial" pitchFamily="34" charset="0"/>
              </a:rPr>
              <a:t>Paddy Tammy </a:t>
            </a:r>
            <a:r>
              <a:rPr lang="en-US" sz="3600" b="1" dirty="0" err="1" smtClean="0">
                <a:solidFill>
                  <a:schemeClr val="bg1"/>
                </a:solidFill>
                <a:latin typeface="Arial" pitchFamily="34" charset="0"/>
                <a:cs typeface="Arial" pitchFamily="34" charset="0"/>
              </a:rPr>
              <a:t>Silitonga</a:t>
            </a:r>
            <a:endParaRPr lang="en-US" sz="3600" b="1" dirty="0">
              <a:solidFill>
                <a:schemeClr val="bg1"/>
              </a:solidFill>
              <a:latin typeface="Arial" pitchFamily="34" charset="0"/>
              <a:cs typeface="Arial" pitchFamily="34" charset="0"/>
            </a:endParaRPr>
          </a:p>
          <a:p>
            <a:pPr algn="r" defTabSz="1096963"/>
            <a:r>
              <a:rPr lang="en-US" sz="3600" b="1" i="1" dirty="0" smtClean="0">
                <a:solidFill>
                  <a:schemeClr val="bg1"/>
                </a:solidFill>
                <a:latin typeface="Arial" pitchFamily="34" charset="0"/>
                <a:cs typeface="Arial" pitchFamily="34" charset="0"/>
              </a:rPr>
              <a:t>http</a:t>
            </a:r>
            <a:r>
              <a:rPr lang="en-US" sz="3600" b="1" i="1" dirty="0">
                <a:solidFill>
                  <a:schemeClr val="bg1"/>
                </a:solidFill>
                <a:latin typeface="Arial" pitchFamily="34" charset="0"/>
                <a:cs typeface="Arial" pitchFamily="34" charset="0"/>
              </a:rPr>
              <a:t>://my-project-url</a:t>
            </a:r>
          </a:p>
        </p:txBody>
      </p:sp>
      <p:sp>
        <p:nvSpPr>
          <p:cNvPr id="5632" name="Text Box 512"/>
          <p:cNvSpPr txBox="1">
            <a:spLocks noChangeArrowheads="1"/>
          </p:cNvSpPr>
          <p:nvPr/>
        </p:nvSpPr>
        <p:spPr bwMode="auto">
          <a:xfrm>
            <a:off x="18965803" y="13576209"/>
            <a:ext cx="14820900" cy="6494085"/>
          </a:xfrm>
          <a:prstGeom prst="rect">
            <a:avLst/>
          </a:prstGeom>
          <a:noFill/>
          <a:ln w="9525">
            <a:noFill/>
            <a:miter lim="800000"/>
            <a:headEnd/>
            <a:tailEnd/>
          </a:ln>
          <a:effectLst/>
        </p:spPr>
        <p:txBody>
          <a:bodyPr wrap="square">
            <a:spAutoFit/>
          </a:bodyPr>
          <a:lstStyle/>
          <a:p>
            <a:pPr>
              <a:spcBef>
                <a:spcPct val="50000"/>
              </a:spcBef>
            </a:pPr>
            <a:r>
              <a:rPr lang="en-US" sz="4800" b="1" dirty="0" err="1" smtClean="0">
                <a:solidFill>
                  <a:srgbClr val="FF0000"/>
                </a:solidFill>
                <a:latin typeface="Engravers MT" panose="02090707080505020304" pitchFamily="18" charset="0"/>
                <a:cs typeface="Arial" pitchFamily="34" charset="0"/>
              </a:rPr>
              <a:t>Pendekatan</a:t>
            </a:r>
            <a:endParaRPr lang="en-US" sz="4800" b="1" dirty="0" smtClean="0">
              <a:solidFill>
                <a:srgbClr val="FF0000"/>
              </a:solidFill>
              <a:latin typeface="Engravers MT" panose="02090707080505020304" pitchFamily="18" charset="0"/>
              <a:cs typeface="Arial" pitchFamily="34" charset="0"/>
            </a:endParaRPr>
          </a:p>
          <a:p>
            <a:pPr>
              <a:spcBef>
                <a:spcPct val="50000"/>
              </a:spcBef>
            </a:pPr>
            <a:r>
              <a:rPr lang="en-US" sz="4000" b="1" i="1" dirty="0" smtClean="0">
                <a:solidFill>
                  <a:schemeClr val="bg1"/>
                </a:solidFill>
                <a:effectLst>
                  <a:outerShdw blurRad="38100" dist="38100" dir="2700000" algn="tl">
                    <a:srgbClr val="000000">
                      <a:alpha val="43137"/>
                    </a:srgbClr>
                  </a:outerShdw>
                </a:effectLst>
              </a:rPr>
              <a:t>Genetic </a:t>
            </a:r>
            <a:r>
              <a:rPr lang="en-US" sz="4000" b="1" i="1" dirty="0">
                <a:solidFill>
                  <a:schemeClr val="bg1"/>
                </a:solidFill>
                <a:effectLst>
                  <a:outerShdw blurRad="38100" dist="38100" dir="2700000" algn="tl">
                    <a:srgbClr val="000000">
                      <a:alpha val="43137"/>
                    </a:srgbClr>
                  </a:outerShdw>
                </a:effectLst>
              </a:rPr>
              <a:t>algorithm </a:t>
            </a:r>
            <a:r>
              <a:rPr lang="en-US" sz="4000" b="1" dirty="0" err="1">
                <a:solidFill>
                  <a:schemeClr val="bg1"/>
                </a:solidFill>
                <a:effectLst>
                  <a:outerShdw blurRad="38100" dist="38100" dir="2700000" algn="tl">
                    <a:srgbClr val="000000">
                      <a:alpha val="43137"/>
                    </a:srgbClr>
                  </a:outerShdw>
                </a:effectLst>
              </a:rPr>
              <a:t>merupakan</a:t>
            </a:r>
            <a:r>
              <a:rPr lang="en-US" sz="4000" b="1" dirty="0">
                <a:solidFill>
                  <a:schemeClr val="bg1"/>
                </a:solidFill>
                <a:effectLst>
                  <a:outerShdw blurRad="38100" dist="38100" dir="2700000" algn="tl">
                    <a:srgbClr val="000000">
                      <a:alpha val="43137"/>
                    </a:srgbClr>
                  </a:outerShdw>
                </a:effectLst>
              </a:rPr>
              <a:t> </a:t>
            </a:r>
            <a:r>
              <a:rPr lang="en-US" sz="4000" b="1" dirty="0" err="1">
                <a:solidFill>
                  <a:schemeClr val="bg1"/>
                </a:solidFill>
                <a:effectLst>
                  <a:outerShdw blurRad="38100" dist="38100" dir="2700000" algn="tl">
                    <a:srgbClr val="000000">
                      <a:alpha val="43137"/>
                    </a:srgbClr>
                  </a:outerShdw>
                </a:effectLst>
              </a:rPr>
              <a:t>suatu</a:t>
            </a:r>
            <a:r>
              <a:rPr lang="en-US" sz="4000" b="1" dirty="0">
                <a:solidFill>
                  <a:schemeClr val="bg1"/>
                </a:solidFill>
                <a:effectLst>
                  <a:outerShdw blurRad="38100" dist="38100" dir="2700000" algn="tl">
                    <a:srgbClr val="000000">
                      <a:alpha val="43137"/>
                    </a:srgbClr>
                  </a:outerShdw>
                </a:effectLst>
              </a:rPr>
              <a:t> </a:t>
            </a:r>
            <a:r>
              <a:rPr lang="en-US" sz="4000" b="1" dirty="0" err="1">
                <a:solidFill>
                  <a:schemeClr val="bg1"/>
                </a:solidFill>
                <a:effectLst>
                  <a:outerShdw blurRad="38100" dist="38100" dir="2700000" algn="tl">
                    <a:srgbClr val="000000">
                      <a:alpha val="43137"/>
                    </a:srgbClr>
                  </a:outerShdw>
                </a:effectLst>
              </a:rPr>
              <a:t>metode</a:t>
            </a:r>
            <a:r>
              <a:rPr lang="en-US" sz="4000" b="1" dirty="0">
                <a:solidFill>
                  <a:schemeClr val="bg1"/>
                </a:solidFill>
                <a:effectLst>
                  <a:outerShdw blurRad="38100" dist="38100" dir="2700000" algn="tl">
                    <a:srgbClr val="000000">
                      <a:alpha val="43137"/>
                    </a:srgbClr>
                  </a:outerShdw>
                </a:effectLst>
              </a:rPr>
              <a:t> </a:t>
            </a:r>
            <a:r>
              <a:rPr lang="en-US" sz="4000" b="1" dirty="0" err="1">
                <a:solidFill>
                  <a:schemeClr val="bg1"/>
                </a:solidFill>
                <a:effectLst>
                  <a:outerShdw blurRad="38100" dist="38100" dir="2700000" algn="tl">
                    <a:srgbClr val="000000">
                      <a:alpha val="43137"/>
                    </a:srgbClr>
                  </a:outerShdw>
                </a:effectLst>
              </a:rPr>
              <a:t>optomasi</a:t>
            </a:r>
            <a:r>
              <a:rPr lang="en-US" sz="4000" b="1" dirty="0">
                <a:solidFill>
                  <a:schemeClr val="bg1"/>
                </a:solidFill>
                <a:effectLst>
                  <a:outerShdw blurRad="38100" dist="38100" dir="2700000" algn="tl">
                    <a:srgbClr val="000000">
                      <a:alpha val="43137"/>
                    </a:srgbClr>
                  </a:outerShdw>
                </a:effectLst>
              </a:rPr>
              <a:t> </a:t>
            </a:r>
            <a:r>
              <a:rPr lang="en-US" sz="4000" b="1" dirty="0" err="1">
                <a:solidFill>
                  <a:schemeClr val="bg1"/>
                </a:solidFill>
                <a:effectLst>
                  <a:outerShdw blurRad="38100" dist="38100" dir="2700000" algn="tl">
                    <a:srgbClr val="000000">
                      <a:alpha val="43137"/>
                    </a:srgbClr>
                  </a:outerShdw>
                </a:effectLst>
              </a:rPr>
              <a:t>untuk</a:t>
            </a:r>
            <a:r>
              <a:rPr lang="en-US" sz="4000" b="1" dirty="0">
                <a:solidFill>
                  <a:schemeClr val="bg1"/>
                </a:solidFill>
                <a:effectLst>
                  <a:outerShdw blurRad="38100" dist="38100" dir="2700000" algn="tl">
                    <a:srgbClr val="000000">
                      <a:alpha val="43137"/>
                    </a:srgbClr>
                  </a:outerShdw>
                </a:effectLst>
              </a:rPr>
              <a:t> </a:t>
            </a:r>
            <a:r>
              <a:rPr lang="en-US" sz="4000" b="1" dirty="0" err="1">
                <a:solidFill>
                  <a:schemeClr val="bg1"/>
                </a:solidFill>
                <a:effectLst>
                  <a:outerShdw blurRad="38100" dist="38100" dir="2700000" algn="tl">
                    <a:srgbClr val="000000">
                      <a:alpha val="43137"/>
                    </a:srgbClr>
                  </a:outerShdw>
                </a:effectLst>
              </a:rPr>
              <a:t>mencari</a:t>
            </a:r>
            <a:r>
              <a:rPr lang="en-US" sz="4000" b="1" dirty="0">
                <a:solidFill>
                  <a:schemeClr val="bg1"/>
                </a:solidFill>
                <a:effectLst>
                  <a:outerShdw blurRad="38100" dist="38100" dir="2700000" algn="tl">
                    <a:srgbClr val="000000">
                      <a:alpha val="43137"/>
                    </a:srgbClr>
                  </a:outerShdw>
                </a:effectLst>
              </a:rPr>
              <a:t> </a:t>
            </a:r>
            <a:r>
              <a:rPr lang="en-US" sz="4000" b="1" dirty="0" err="1">
                <a:solidFill>
                  <a:schemeClr val="bg1"/>
                </a:solidFill>
                <a:effectLst>
                  <a:outerShdw blurRad="38100" dist="38100" dir="2700000" algn="tl">
                    <a:srgbClr val="000000">
                      <a:alpha val="43137"/>
                    </a:srgbClr>
                  </a:outerShdw>
                </a:effectLst>
              </a:rPr>
              <a:t>solusi</a:t>
            </a:r>
            <a:r>
              <a:rPr lang="en-US" sz="4000" b="1" dirty="0">
                <a:solidFill>
                  <a:schemeClr val="bg1"/>
                </a:solidFill>
                <a:effectLst>
                  <a:outerShdw blurRad="38100" dist="38100" dir="2700000" algn="tl">
                    <a:srgbClr val="000000">
                      <a:alpha val="43137"/>
                    </a:srgbClr>
                  </a:outerShdw>
                </a:effectLst>
              </a:rPr>
              <a:t> yang optimal </a:t>
            </a:r>
            <a:r>
              <a:rPr lang="en-US" sz="4000" b="1" dirty="0" err="1">
                <a:solidFill>
                  <a:schemeClr val="bg1"/>
                </a:solidFill>
                <a:effectLst>
                  <a:outerShdw blurRad="38100" dist="38100" dir="2700000" algn="tl">
                    <a:srgbClr val="000000">
                      <a:alpha val="43137"/>
                    </a:srgbClr>
                  </a:outerShdw>
                </a:effectLst>
              </a:rPr>
              <a:t>dari</a:t>
            </a:r>
            <a:r>
              <a:rPr lang="en-US" sz="4000" b="1" dirty="0">
                <a:solidFill>
                  <a:schemeClr val="bg1"/>
                </a:solidFill>
                <a:effectLst>
                  <a:outerShdw blurRad="38100" dist="38100" dir="2700000" algn="tl">
                    <a:srgbClr val="000000">
                      <a:alpha val="43137"/>
                    </a:srgbClr>
                  </a:outerShdw>
                </a:effectLst>
              </a:rPr>
              <a:t> </a:t>
            </a:r>
            <a:r>
              <a:rPr lang="en-US" sz="4000" b="1" dirty="0" err="1">
                <a:solidFill>
                  <a:schemeClr val="bg1"/>
                </a:solidFill>
                <a:effectLst>
                  <a:outerShdw blurRad="38100" dist="38100" dir="2700000" algn="tl">
                    <a:srgbClr val="000000">
                      <a:alpha val="43137"/>
                    </a:srgbClr>
                  </a:outerShdw>
                </a:effectLst>
              </a:rPr>
              <a:t>suatu</a:t>
            </a:r>
            <a:r>
              <a:rPr lang="en-US" sz="4000" b="1" dirty="0">
                <a:solidFill>
                  <a:schemeClr val="bg1"/>
                </a:solidFill>
                <a:effectLst>
                  <a:outerShdw blurRad="38100" dist="38100" dir="2700000" algn="tl">
                    <a:srgbClr val="000000">
                      <a:alpha val="43137"/>
                    </a:srgbClr>
                  </a:outerShdw>
                </a:effectLst>
              </a:rPr>
              <a:t> </a:t>
            </a:r>
            <a:r>
              <a:rPr lang="en-US" sz="4000" b="1" dirty="0" err="1">
                <a:solidFill>
                  <a:schemeClr val="bg1"/>
                </a:solidFill>
                <a:effectLst>
                  <a:outerShdw blurRad="38100" dist="38100" dir="2700000" algn="tl">
                    <a:srgbClr val="000000">
                      <a:alpha val="43137"/>
                    </a:srgbClr>
                  </a:outerShdw>
                </a:effectLst>
              </a:rPr>
              <a:t>permasalahan</a:t>
            </a:r>
            <a:r>
              <a:rPr lang="en-US" sz="4000" b="1" dirty="0">
                <a:solidFill>
                  <a:schemeClr val="bg1"/>
                </a:solidFill>
                <a:effectLst>
                  <a:outerShdw blurRad="38100" dist="38100" dir="2700000" algn="tl">
                    <a:srgbClr val="000000">
                      <a:alpha val="43137"/>
                    </a:srgbClr>
                  </a:outerShdw>
                </a:effectLst>
              </a:rPr>
              <a:t>. </a:t>
            </a:r>
            <a:r>
              <a:rPr lang="en-US" sz="4000" b="1" dirty="0" err="1">
                <a:solidFill>
                  <a:schemeClr val="bg1"/>
                </a:solidFill>
                <a:effectLst>
                  <a:outerShdw blurRad="38100" dist="38100" dir="2700000" algn="tl">
                    <a:srgbClr val="000000">
                      <a:alpha val="43137"/>
                    </a:srgbClr>
                  </a:outerShdw>
                </a:effectLst>
              </a:rPr>
              <a:t>Algoritma</a:t>
            </a:r>
            <a:r>
              <a:rPr lang="en-US" sz="4000" b="1" dirty="0">
                <a:solidFill>
                  <a:schemeClr val="bg1"/>
                </a:solidFill>
                <a:effectLst>
                  <a:outerShdw blurRad="38100" dist="38100" dir="2700000" algn="tl">
                    <a:srgbClr val="000000">
                      <a:alpha val="43137"/>
                    </a:srgbClr>
                  </a:outerShdw>
                </a:effectLst>
              </a:rPr>
              <a:t> </a:t>
            </a:r>
            <a:r>
              <a:rPr lang="en-US" sz="4000" b="1" dirty="0" err="1">
                <a:solidFill>
                  <a:schemeClr val="bg1"/>
                </a:solidFill>
                <a:effectLst>
                  <a:outerShdw blurRad="38100" dist="38100" dir="2700000" algn="tl">
                    <a:srgbClr val="000000">
                      <a:alpha val="43137"/>
                    </a:srgbClr>
                  </a:outerShdw>
                </a:effectLst>
              </a:rPr>
              <a:t>ini</a:t>
            </a:r>
            <a:r>
              <a:rPr lang="en-US" sz="4000" b="1" dirty="0">
                <a:solidFill>
                  <a:schemeClr val="bg1"/>
                </a:solidFill>
                <a:effectLst>
                  <a:outerShdw blurRad="38100" dist="38100" dir="2700000" algn="tl">
                    <a:srgbClr val="000000">
                      <a:alpha val="43137"/>
                    </a:srgbClr>
                  </a:outerShdw>
                </a:effectLst>
              </a:rPr>
              <a:t> </a:t>
            </a:r>
            <a:r>
              <a:rPr lang="en-US" sz="4000" b="1" dirty="0" err="1">
                <a:solidFill>
                  <a:schemeClr val="bg1"/>
                </a:solidFill>
                <a:effectLst>
                  <a:outerShdw blurRad="38100" dist="38100" dir="2700000" algn="tl">
                    <a:srgbClr val="000000">
                      <a:alpha val="43137"/>
                    </a:srgbClr>
                  </a:outerShdw>
                </a:effectLst>
              </a:rPr>
              <a:t>memanfaatkan</a:t>
            </a:r>
            <a:r>
              <a:rPr lang="en-US" sz="4000" b="1" dirty="0">
                <a:solidFill>
                  <a:schemeClr val="bg1"/>
                </a:solidFill>
                <a:effectLst>
                  <a:outerShdw blurRad="38100" dist="38100" dir="2700000" algn="tl">
                    <a:srgbClr val="000000">
                      <a:alpha val="43137"/>
                    </a:srgbClr>
                  </a:outerShdw>
                </a:effectLst>
              </a:rPr>
              <a:t> proses </a:t>
            </a:r>
            <a:r>
              <a:rPr lang="en-US" sz="4000" b="1" dirty="0" err="1">
                <a:solidFill>
                  <a:schemeClr val="bg1"/>
                </a:solidFill>
                <a:effectLst>
                  <a:outerShdw blurRad="38100" dist="38100" dir="2700000" algn="tl">
                    <a:srgbClr val="000000">
                      <a:alpha val="43137"/>
                    </a:srgbClr>
                  </a:outerShdw>
                </a:effectLst>
              </a:rPr>
              <a:t>seleksi</a:t>
            </a:r>
            <a:r>
              <a:rPr lang="en-US" sz="4000" b="1" dirty="0">
                <a:solidFill>
                  <a:schemeClr val="bg1"/>
                </a:solidFill>
                <a:effectLst>
                  <a:outerShdw blurRad="38100" dist="38100" dir="2700000" algn="tl">
                    <a:srgbClr val="000000">
                      <a:alpha val="43137"/>
                    </a:srgbClr>
                  </a:outerShdw>
                </a:effectLst>
              </a:rPr>
              <a:t> </a:t>
            </a:r>
            <a:r>
              <a:rPr lang="en-US" sz="4000" b="1" dirty="0" err="1">
                <a:solidFill>
                  <a:schemeClr val="bg1"/>
                </a:solidFill>
                <a:effectLst>
                  <a:outerShdw blurRad="38100" dist="38100" dir="2700000" algn="tl">
                    <a:srgbClr val="000000">
                      <a:alpha val="43137"/>
                    </a:srgbClr>
                  </a:outerShdw>
                </a:effectLst>
              </a:rPr>
              <a:t>alamiah</a:t>
            </a:r>
            <a:r>
              <a:rPr lang="en-US" sz="4000" b="1" dirty="0">
                <a:solidFill>
                  <a:schemeClr val="bg1"/>
                </a:solidFill>
                <a:effectLst>
                  <a:outerShdw blurRad="38100" dist="38100" dir="2700000" algn="tl">
                    <a:srgbClr val="000000">
                      <a:alpha val="43137"/>
                    </a:srgbClr>
                  </a:outerShdw>
                </a:effectLst>
              </a:rPr>
              <a:t> yang </a:t>
            </a:r>
            <a:r>
              <a:rPr lang="en-US" sz="4000" b="1" dirty="0" err="1">
                <a:solidFill>
                  <a:schemeClr val="bg1"/>
                </a:solidFill>
                <a:effectLst>
                  <a:outerShdw blurRad="38100" dist="38100" dir="2700000" algn="tl">
                    <a:srgbClr val="000000">
                      <a:alpha val="43137"/>
                    </a:srgbClr>
                  </a:outerShdw>
                </a:effectLst>
              </a:rPr>
              <a:t>dikenal</a:t>
            </a:r>
            <a:r>
              <a:rPr lang="en-US" sz="4000" b="1" dirty="0">
                <a:solidFill>
                  <a:schemeClr val="bg1"/>
                </a:solidFill>
                <a:effectLst>
                  <a:outerShdw blurRad="38100" dist="38100" dir="2700000" algn="tl">
                    <a:srgbClr val="000000">
                      <a:alpha val="43137"/>
                    </a:srgbClr>
                  </a:outerShdw>
                </a:effectLst>
              </a:rPr>
              <a:t> </a:t>
            </a:r>
            <a:r>
              <a:rPr lang="en-US" sz="4000" b="1" dirty="0" err="1">
                <a:solidFill>
                  <a:schemeClr val="bg1"/>
                </a:solidFill>
                <a:effectLst>
                  <a:outerShdw blurRad="38100" dist="38100" dir="2700000" algn="tl">
                    <a:srgbClr val="000000">
                      <a:alpha val="43137"/>
                    </a:srgbClr>
                  </a:outerShdw>
                </a:effectLst>
              </a:rPr>
              <a:t>dengan</a:t>
            </a:r>
            <a:r>
              <a:rPr lang="en-US" sz="4000" b="1" dirty="0">
                <a:solidFill>
                  <a:schemeClr val="bg1"/>
                </a:solidFill>
                <a:effectLst>
                  <a:outerShdw blurRad="38100" dist="38100" dir="2700000" algn="tl">
                    <a:srgbClr val="000000">
                      <a:alpha val="43137"/>
                    </a:srgbClr>
                  </a:outerShdw>
                </a:effectLst>
              </a:rPr>
              <a:t> proses </a:t>
            </a:r>
            <a:r>
              <a:rPr lang="en-US" sz="4000" b="1" dirty="0" err="1">
                <a:solidFill>
                  <a:schemeClr val="bg1"/>
                </a:solidFill>
                <a:effectLst>
                  <a:outerShdw blurRad="38100" dist="38100" dir="2700000" algn="tl">
                    <a:srgbClr val="000000">
                      <a:alpha val="43137"/>
                    </a:srgbClr>
                  </a:outerShdw>
                </a:effectLst>
              </a:rPr>
              <a:t>evolusi</a:t>
            </a:r>
            <a:r>
              <a:rPr lang="en-US" sz="4000" b="1" dirty="0">
                <a:solidFill>
                  <a:schemeClr val="bg1"/>
                </a:solidFill>
                <a:effectLst>
                  <a:outerShdw blurRad="38100" dist="38100" dir="2700000" algn="tl">
                    <a:srgbClr val="000000">
                      <a:alpha val="43137"/>
                    </a:srgbClr>
                  </a:outerShdw>
                </a:effectLst>
              </a:rPr>
              <a:t>. </a:t>
            </a:r>
            <a:r>
              <a:rPr lang="en-US" sz="4000" b="1" dirty="0" err="1">
                <a:solidFill>
                  <a:schemeClr val="bg1"/>
                </a:solidFill>
                <a:effectLst>
                  <a:outerShdw blurRad="38100" dist="38100" dir="2700000" algn="tl">
                    <a:srgbClr val="000000">
                      <a:alpha val="43137"/>
                    </a:srgbClr>
                  </a:outerShdw>
                </a:effectLst>
              </a:rPr>
              <a:t>Dalam</a:t>
            </a:r>
            <a:r>
              <a:rPr lang="en-US" sz="4000" b="1" dirty="0">
                <a:solidFill>
                  <a:schemeClr val="bg1"/>
                </a:solidFill>
                <a:effectLst>
                  <a:outerShdw blurRad="38100" dist="38100" dir="2700000" algn="tl">
                    <a:srgbClr val="000000">
                      <a:alpha val="43137"/>
                    </a:srgbClr>
                  </a:outerShdw>
                </a:effectLst>
              </a:rPr>
              <a:t> proses </a:t>
            </a:r>
            <a:r>
              <a:rPr lang="en-US" sz="4000" b="1" dirty="0" err="1">
                <a:solidFill>
                  <a:schemeClr val="bg1"/>
                </a:solidFill>
                <a:effectLst>
                  <a:outerShdw blurRad="38100" dist="38100" dir="2700000" algn="tl">
                    <a:srgbClr val="000000">
                      <a:alpha val="43137"/>
                    </a:srgbClr>
                  </a:outerShdw>
                </a:effectLst>
              </a:rPr>
              <a:t>evolusi</a:t>
            </a:r>
            <a:r>
              <a:rPr lang="en-US" sz="4000" b="1" dirty="0">
                <a:solidFill>
                  <a:schemeClr val="bg1"/>
                </a:solidFill>
                <a:effectLst>
                  <a:outerShdw blurRad="38100" dist="38100" dir="2700000" algn="tl">
                    <a:srgbClr val="000000">
                      <a:alpha val="43137"/>
                    </a:srgbClr>
                  </a:outerShdw>
                </a:effectLst>
              </a:rPr>
              <a:t>, </a:t>
            </a:r>
            <a:r>
              <a:rPr lang="en-US" sz="4000" b="1" dirty="0" err="1">
                <a:solidFill>
                  <a:schemeClr val="bg1"/>
                </a:solidFill>
                <a:effectLst>
                  <a:outerShdw blurRad="38100" dist="38100" dir="2700000" algn="tl">
                    <a:srgbClr val="000000">
                      <a:alpha val="43137"/>
                    </a:srgbClr>
                  </a:outerShdw>
                </a:effectLst>
              </a:rPr>
              <a:t>individu</a:t>
            </a:r>
            <a:r>
              <a:rPr lang="en-US" sz="4000" b="1" dirty="0">
                <a:solidFill>
                  <a:schemeClr val="bg1"/>
                </a:solidFill>
                <a:effectLst>
                  <a:outerShdw blurRad="38100" dist="38100" dir="2700000" algn="tl">
                    <a:srgbClr val="000000">
                      <a:alpha val="43137"/>
                    </a:srgbClr>
                  </a:outerShdw>
                </a:effectLst>
              </a:rPr>
              <a:t> </a:t>
            </a:r>
            <a:r>
              <a:rPr lang="en-US" sz="4000" b="1" dirty="0" err="1">
                <a:solidFill>
                  <a:schemeClr val="bg1"/>
                </a:solidFill>
                <a:effectLst>
                  <a:outerShdw blurRad="38100" dist="38100" dir="2700000" algn="tl">
                    <a:srgbClr val="000000">
                      <a:alpha val="43137"/>
                    </a:srgbClr>
                  </a:outerShdw>
                </a:effectLst>
              </a:rPr>
              <a:t>secara</a:t>
            </a:r>
            <a:r>
              <a:rPr lang="en-US" sz="4000" b="1" dirty="0">
                <a:solidFill>
                  <a:schemeClr val="bg1"/>
                </a:solidFill>
                <a:effectLst>
                  <a:outerShdw blurRad="38100" dist="38100" dir="2700000" algn="tl">
                    <a:srgbClr val="000000">
                      <a:alpha val="43137"/>
                    </a:srgbClr>
                  </a:outerShdw>
                </a:effectLst>
              </a:rPr>
              <a:t> </a:t>
            </a:r>
            <a:r>
              <a:rPr lang="en-US" sz="4000" b="1" dirty="0" err="1">
                <a:solidFill>
                  <a:schemeClr val="bg1"/>
                </a:solidFill>
                <a:effectLst>
                  <a:outerShdw blurRad="38100" dist="38100" dir="2700000" algn="tl">
                    <a:srgbClr val="000000">
                      <a:alpha val="43137"/>
                    </a:srgbClr>
                  </a:outerShdw>
                </a:effectLst>
              </a:rPr>
              <a:t>terus-menerus</a:t>
            </a:r>
            <a:r>
              <a:rPr lang="en-US" sz="4000" b="1" dirty="0">
                <a:solidFill>
                  <a:schemeClr val="bg1"/>
                </a:solidFill>
                <a:effectLst>
                  <a:outerShdw blurRad="38100" dist="38100" dir="2700000" algn="tl">
                    <a:srgbClr val="000000">
                      <a:alpha val="43137"/>
                    </a:srgbClr>
                  </a:outerShdw>
                </a:effectLst>
              </a:rPr>
              <a:t> </a:t>
            </a:r>
            <a:r>
              <a:rPr lang="en-US" sz="4000" b="1" dirty="0" err="1">
                <a:solidFill>
                  <a:schemeClr val="bg1"/>
                </a:solidFill>
                <a:effectLst>
                  <a:outerShdw blurRad="38100" dist="38100" dir="2700000" algn="tl">
                    <a:srgbClr val="000000">
                      <a:alpha val="43137"/>
                    </a:srgbClr>
                  </a:outerShdw>
                </a:effectLst>
              </a:rPr>
              <a:t>mengalami</a:t>
            </a:r>
            <a:r>
              <a:rPr lang="en-US" sz="4000" b="1" dirty="0">
                <a:solidFill>
                  <a:schemeClr val="bg1"/>
                </a:solidFill>
                <a:effectLst>
                  <a:outerShdw blurRad="38100" dist="38100" dir="2700000" algn="tl">
                    <a:srgbClr val="000000">
                      <a:alpha val="43137"/>
                    </a:srgbClr>
                  </a:outerShdw>
                </a:effectLst>
              </a:rPr>
              <a:t> </a:t>
            </a:r>
            <a:r>
              <a:rPr lang="en-US" sz="4000" b="1" dirty="0" err="1">
                <a:solidFill>
                  <a:schemeClr val="bg1"/>
                </a:solidFill>
                <a:effectLst>
                  <a:outerShdw blurRad="38100" dist="38100" dir="2700000" algn="tl">
                    <a:srgbClr val="000000">
                      <a:alpha val="43137"/>
                    </a:srgbClr>
                  </a:outerShdw>
                </a:effectLst>
              </a:rPr>
              <a:t>perubahan</a:t>
            </a:r>
            <a:r>
              <a:rPr lang="en-US" sz="4000" b="1" dirty="0">
                <a:solidFill>
                  <a:schemeClr val="bg1"/>
                </a:solidFill>
                <a:effectLst>
                  <a:outerShdw blurRad="38100" dist="38100" dir="2700000" algn="tl">
                    <a:srgbClr val="000000">
                      <a:alpha val="43137"/>
                    </a:srgbClr>
                  </a:outerShdw>
                </a:effectLst>
              </a:rPr>
              <a:t> gen </a:t>
            </a:r>
            <a:r>
              <a:rPr lang="en-US" sz="4000" b="1" dirty="0" err="1">
                <a:solidFill>
                  <a:schemeClr val="bg1"/>
                </a:solidFill>
                <a:effectLst>
                  <a:outerShdw blurRad="38100" dist="38100" dir="2700000" algn="tl">
                    <a:srgbClr val="000000">
                      <a:alpha val="43137"/>
                    </a:srgbClr>
                  </a:outerShdw>
                </a:effectLst>
              </a:rPr>
              <a:t>untuk</a:t>
            </a:r>
            <a:r>
              <a:rPr lang="en-US" sz="4000" b="1" dirty="0">
                <a:solidFill>
                  <a:schemeClr val="bg1"/>
                </a:solidFill>
                <a:effectLst>
                  <a:outerShdw blurRad="38100" dist="38100" dir="2700000" algn="tl">
                    <a:srgbClr val="000000">
                      <a:alpha val="43137"/>
                    </a:srgbClr>
                  </a:outerShdw>
                </a:effectLst>
              </a:rPr>
              <a:t> </a:t>
            </a:r>
            <a:r>
              <a:rPr lang="en-US" sz="4000" b="1" dirty="0" err="1">
                <a:solidFill>
                  <a:schemeClr val="bg1"/>
                </a:solidFill>
                <a:effectLst>
                  <a:outerShdw blurRad="38100" dist="38100" dir="2700000" algn="tl">
                    <a:srgbClr val="000000">
                      <a:alpha val="43137"/>
                    </a:srgbClr>
                  </a:outerShdw>
                </a:effectLst>
              </a:rPr>
              <a:t>menyesuaikan</a:t>
            </a:r>
            <a:r>
              <a:rPr lang="en-US" sz="4000" b="1" dirty="0">
                <a:solidFill>
                  <a:schemeClr val="bg1"/>
                </a:solidFill>
                <a:effectLst>
                  <a:outerShdw blurRad="38100" dist="38100" dir="2700000" algn="tl">
                    <a:srgbClr val="000000">
                      <a:alpha val="43137"/>
                    </a:srgbClr>
                  </a:outerShdw>
                </a:effectLst>
              </a:rPr>
              <a:t> </a:t>
            </a:r>
            <a:r>
              <a:rPr lang="en-US" sz="4000" b="1" dirty="0" err="1">
                <a:solidFill>
                  <a:schemeClr val="bg1"/>
                </a:solidFill>
                <a:effectLst>
                  <a:outerShdw blurRad="38100" dist="38100" dir="2700000" algn="tl">
                    <a:srgbClr val="000000">
                      <a:alpha val="43137"/>
                    </a:srgbClr>
                  </a:outerShdw>
                </a:effectLst>
              </a:rPr>
              <a:t>dengan</a:t>
            </a:r>
            <a:r>
              <a:rPr lang="en-US" sz="4000" b="1" dirty="0">
                <a:solidFill>
                  <a:schemeClr val="bg1"/>
                </a:solidFill>
                <a:effectLst>
                  <a:outerShdw blurRad="38100" dist="38100" dir="2700000" algn="tl">
                    <a:srgbClr val="000000">
                      <a:alpha val="43137"/>
                    </a:srgbClr>
                  </a:outerShdw>
                </a:effectLst>
              </a:rPr>
              <a:t> </a:t>
            </a:r>
            <a:r>
              <a:rPr lang="en-US" sz="4000" b="1" dirty="0" err="1">
                <a:solidFill>
                  <a:schemeClr val="bg1"/>
                </a:solidFill>
                <a:effectLst>
                  <a:outerShdw blurRad="38100" dist="38100" dir="2700000" algn="tl">
                    <a:srgbClr val="000000">
                      <a:alpha val="43137"/>
                    </a:srgbClr>
                  </a:outerShdw>
                </a:effectLst>
              </a:rPr>
              <a:t>lingkungan</a:t>
            </a:r>
            <a:r>
              <a:rPr lang="en-US" sz="4000" b="1" dirty="0">
                <a:solidFill>
                  <a:schemeClr val="bg1"/>
                </a:solidFill>
                <a:effectLst>
                  <a:outerShdw blurRad="38100" dist="38100" dir="2700000" algn="tl">
                    <a:srgbClr val="000000">
                      <a:alpha val="43137"/>
                    </a:srgbClr>
                  </a:outerShdw>
                </a:effectLst>
              </a:rPr>
              <a:t> </a:t>
            </a:r>
            <a:r>
              <a:rPr lang="en-US" sz="4000" b="1" dirty="0" err="1">
                <a:solidFill>
                  <a:schemeClr val="bg1"/>
                </a:solidFill>
                <a:effectLst>
                  <a:outerShdw blurRad="38100" dist="38100" dir="2700000" algn="tl">
                    <a:srgbClr val="000000">
                      <a:alpha val="43137"/>
                    </a:srgbClr>
                  </a:outerShdw>
                </a:effectLst>
              </a:rPr>
              <a:t>hidupnya</a:t>
            </a:r>
            <a:r>
              <a:rPr lang="en-US" sz="4000" b="1">
                <a:solidFill>
                  <a:schemeClr val="bg1"/>
                </a:solidFill>
                <a:effectLst>
                  <a:outerShdw blurRad="38100" dist="38100" dir="2700000" algn="tl">
                    <a:srgbClr val="000000">
                      <a:alpha val="43137"/>
                    </a:srgbClr>
                  </a:outerShdw>
                </a:effectLst>
              </a:rPr>
              <a:t>. </a:t>
            </a:r>
            <a:endParaRPr lang="en-US" sz="4000" b="1" smtClean="0">
              <a:solidFill>
                <a:schemeClr val="bg1"/>
              </a:solidFill>
              <a:effectLst>
                <a:outerShdw blurRad="38100" dist="38100" dir="2700000" algn="tl">
                  <a:srgbClr val="000000">
                    <a:alpha val="43137"/>
                  </a:srgbClr>
                </a:outerShdw>
              </a:effectLst>
            </a:endParaRPr>
          </a:p>
          <a:p>
            <a:pPr>
              <a:spcBef>
                <a:spcPct val="50000"/>
              </a:spcBef>
            </a:pPr>
            <a:endParaRPr lang="en-US" sz="3600">
              <a:solidFill>
                <a:srgbClr val="003564"/>
              </a:solidFill>
              <a:latin typeface="Arial" pitchFamily="34" charset="0"/>
              <a:cs typeface="Arial" pitchFamily="34" charset="0"/>
            </a:endParaRPr>
          </a:p>
          <a:p>
            <a:pPr>
              <a:spcBef>
                <a:spcPct val="50000"/>
              </a:spcBef>
            </a:pPr>
            <a:endParaRPr lang="en-US" sz="3600" dirty="0">
              <a:solidFill>
                <a:srgbClr val="003564"/>
              </a:solidFill>
              <a:latin typeface="Arial" pitchFamily="34" charset="0"/>
              <a:cs typeface="Arial" pitchFamily="34" charset="0"/>
            </a:endParaRPr>
          </a:p>
        </p:txBody>
      </p:sp>
      <p:sp>
        <p:nvSpPr>
          <p:cNvPr id="5650" name="Line 530"/>
          <p:cNvSpPr>
            <a:spLocks noChangeShapeType="1"/>
          </p:cNvSpPr>
          <p:nvPr/>
        </p:nvSpPr>
        <p:spPr bwMode="auto">
          <a:xfrm>
            <a:off x="-20568" y="27167852"/>
            <a:ext cx="36576000" cy="0"/>
          </a:xfrm>
          <a:prstGeom prst="line">
            <a:avLst/>
          </a:prstGeom>
          <a:noFill/>
          <a:ln w="9525">
            <a:solidFill>
              <a:srgbClr val="003564"/>
            </a:solidFill>
            <a:round/>
            <a:headEnd/>
            <a:tailEnd/>
          </a:ln>
          <a:effectLst/>
        </p:spPr>
        <p:txBody>
          <a:bodyPr wrap="none" anchor="ctr"/>
          <a:lstStyle/>
          <a:p>
            <a:endParaRPr lang="en-US">
              <a:latin typeface="Arial" pitchFamily="34" charset="0"/>
              <a:cs typeface="Arial" pitchFamily="34" charset="0"/>
            </a:endParaRPr>
          </a:p>
        </p:txBody>
      </p:sp>
      <p:sp>
        <p:nvSpPr>
          <p:cNvPr id="5663" name="Text Box 543"/>
          <p:cNvSpPr txBox="1">
            <a:spLocks noChangeArrowheads="1"/>
          </p:cNvSpPr>
          <p:nvPr/>
        </p:nvSpPr>
        <p:spPr bwMode="auto">
          <a:xfrm>
            <a:off x="26163981" y="11217236"/>
            <a:ext cx="6187439" cy="1278812"/>
          </a:xfrm>
          <a:prstGeom prst="rect">
            <a:avLst/>
          </a:prstGeom>
          <a:noFill/>
          <a:ln w="9525">
            <a:noFill/>
            <a:miter lim="800000"/>
            <a:headEnd/>
            <a:tailEnd/>
          </a:ln>
          <a:effectLst/>
        </p:spPr>
        <p:txBody>
          <a:bodyPr wrap="square">
            <a:spAutoFit/>
          </a:bodyPr>
          <a:lstStyle/>
          <a:p>
            <a:pPr>
              <a:lnSpc>
                <a:spcPct val="110000"/>
              </a:lnSpc>
              <a:spcBef>
                <a:spcPct val="50000"/>
              </a:spcBef>
            </a:pPr>
            <a:r>
              <a:rPr lang="en-US" sz="1800" dirty="0">
                <a:solidFill>
                  <a:srgbClr val="131313"/>
                </a:solidFill>
                <a:latin typeface="Arial" pitchFamily="34" charset="0"/>
                <a:cs typeface="Arial" pitchFamily="34" charset="0"/>
              </a:rPr>
              <a:t>Caption here.</a:t>
            </a:r>
            <a:r>
              <a:rPr lang="en-US" sz="1800" dirty="0" smtClean="0">
                <a:solidFill>
                  <a:srgbClr val="131313"/>
                </a:solidFill>
                <a:latin typeface="Arial" pitchFamily="34" charset="0"/>
                <a:cs typeface="Arial" pitchFamily="34" charset="0"/>
              </a:rPr>
              <a:t> </a:t>
            </a:r>
          </a:p>
          <a:p>
            <a:pPr>
              <a:lnSpc>
                <a:spcPct val="110000"/>
              </a:lnSpc>
              <a:spcBef>
                <a:spcPct val="50000"/>
              </a:spcBef>
            </a:pPr>
            <a:r>
              <a:rPr lang="en-US" sz="1800" dirty="0" smtClean="0">
                <a:solidFill>
                  <a:srgbClr val="131313"/>
                </a:solidFill>
                <a:latin typeface="Arial" pitchFamily="34" charset="0"/>
                <a:cs typeface="Arial" pitchFamily="34" charset="0"/>
              </a:rPr>
              <a:t>Each figure should have a caption that explains the image. </a:t>
            </a:r>
          </a:p>
          <a:p>
            <a:pPr>
              <a:lnSpc>
                <a:spcPct val="110000"/>
              </a:lnSpc>
              <a:spcBef>
                <a:spcPct val="50000"/>
              </a:spcBef>
            </a:pPr>
            <a:r>
              <a:rPr lang="en-US" sz="1800" dirty="0" smtClean="0">
                <a:solidFill>
                  <a:srgbClr val="131313"/>
                </a:solidFill>
                <a:latin typeface="Arial" pitchFamily="34" charset="0"/>
                <a:cs typeface="Arial" pitchFamily="34" charset="0"/>
              </a:rPr>
              <a:t>Write in full sentences.</a:t>
            </a:r>
            <a:endParaRPr lang="en-US" sz="1800" dirty="0">
              <a:solidFill>
                <a:srgbClr val="131313"/>
              </a:solidFill>
              <a:latin typeface="Arial" pitchFamily="34" charset="0"/>
              <a:cs typeface="Arial" pitchFamily="34" charset="0"/>
            </a:endParaRPr>
          </a:p>
        </p:txBody>
      </p:sp>
      <p:sp>
        <p:nvSpPr>
          <p:cNvPr id="32" name="Text Box 512"/>
          <p:cNvSpPr txBox="1">
            <a:spLocks noChangeArrowheads="1"/>
          </p:cNvSpPr>
          <p:nvPr/>
        </p:nvSpPr>
        <p:spPr bwMode="auto">
          <a:xfrm>
            <a:off x="18834100" y="18857885"/>
            <a:ext cx="14820900" cy="8309967"/>
          </a:xfrm>
          <a:prstGeom prst="rect">
            <a:avLst/>
          </a:prstGeom>
          <a:noFill/>
          <a:ln w="9525">
            <a:noFill/>
            <a:miter lim="800000"/>
            <a:headEnd/>
            <a:tailEnd/>
          </a:ln>
          <a:effectLst/>
        </p:spPr>
        <p:txBody>
          <a:bodyPr wrap="square">
            <a:spAutoFit/>
          </a:bodyPr>
          <a:lstStyle/>
          <a:p>
            <a:pPr>
              <a:spcBef>
                <a:spcPct val="50000"/>
              </a:spcBef>
            </a:pPr>
            <a:r>
              <a:rPr lang="en-US" sz="5400" b="1" dirty="0" err="1" smtClean="0">
                <a:solidFill>
                  <a:srgbClr val="FF0000"/>
                </a:solidFill>
                <a:latin typeface="Engravers MT" panose="02090707080505020304" pitchFamily="18" charset="0"/>
                <a:cs typeface="Arial" pitchFamily="34" charset="0"/>
              </a:rPr>
              <a:t>Hasil</a:t>
            </a:r>
            <a:endParaRPr lang="en-US" sz="5400" dirty="0">
              <a:solidFill>
                <a:srgbClr val="FF0000"/>
              </a:solidFill>
              <a:latin typeface="Engravers MT" panose="02090707080505020304" pitchFamily="18" charset="0"/>
              <a:cs typeface="Arial" pitchFamily="34" charset="0"/>
            </a:endParaRPr>
          </a:p>
          <a:p>
            <a:r>
              <a:rPr lang="en-US" sz="4000" b="1">
                <a:solidFill>
                  <a:schemeClr val="bg1"/>
                </a:solidFill>
                <a:effectLst>
                  <a:outerShdw blurRad="38100" dist="38100" dir="2700000" algn="tl">
                    <a:srgbClr val="000000">
                      <a:alpha val="43137"/>
                    </a:srgbClr>
                  </a:outerShdw>
                </a:effectLst>
              </a:rPr>
              <a:t>Pada tampilan tersebut, kami menggunakan sistem ini untuk mencari rute yang paling optimum untuk menuju semua lokasi yang telah di masukan, dimana pada grafik ini yang kami jadikan sebagai titik sampel adalah Laguboti, Balige, Muara, Silaen, Tarutung , Siborongborong, Dan Porsea, dengan jarak masing-masing yang telah diinput juga. Sistem ini aknan mulai mengeksekusi dan mencari jarak yang paling optimum untuk dilalui </a:t>
            </a:r>
            <a:r>
              <a:rPr lang="en-US" sz="4000" b="1" i="1">
                <a:solidFill>
                  <a:schemeClr val="bg1"/>
                </a:solidFill>
                <a:effectLst>
                  <a:outerShdw blurRad="38100" dist="38100" dir="2700000" algn="tl">
                    <a:srgbClr val="000000">
                      <a:alpha val="43137"/>
                    </a:srgbClr>
                  </a:outerShdw>
                </a:effectLst>
              </a:rPr>
              <a:t>Salesman </a:t>
            </a:r>
            <a:r>
              <a:rPr lang="en-US" sz="4000" b="1">
                <a:solidFill>
                  <a:schemeClr val="bg1"/>
                </a:solidFill>
                <a:effectLst>
                  <a:outerShdw blurRad="38100" dist="38100" dir="2700000" algn="tl">
                    <a:srgbClr val="000000">
                      <a:alpha val="43137"/>
                    </a:srgbClr>
                  </a:outerShdw>
                </a:effectLst>
              </a:rPr>
              <a:t>, agar </a:t>
            </a:r>
            <a:r>
              <a:rPr lang="en-US" sz="4000" b="1" i="1">
                <a:solidFill>
                  <a:schemeClr val="bg1"/>
                </a:solidFill>
                <a:effectLst>
                  <a:outerShdw blurRad="38100" dist="38100" dir="2700000" algn="tl">
                    <a:srgbClr val="000000">
                      <a:alpha val="43137"/>
                    </a:srgbClr>
                  </a:outerShdw>
                </a:effectLst>
              </a:rPr>
              <a:t>salesman </a:t>
            </a:r>
            <a:r>
              <a:rPr lang="en-US" sz="4000" b="1">
                <a:solidFill>
                  <a:schemeClr val="bg1"/>
                </a:solidFill>
                <a:effectLst>
                  <a:outerShdw blurRad="38100" dist="38100" dir="2700000" algn="tl">
                    <a:srgbClr val="000000">
                      <a:alpha val="43137"/>
                    </a:srgbClr>
                  </a:outerShdw>
                </a:effectLst>
              </a:rPr>
              <a:t> dapat menjangkau semua tempat itu tepat waktu dan memastikan bahwa tempat yang dikunjungi tidak lebih dari sekali. Maka dapat dilihat pada hasil yang telah ditampilkan, GA memberikan hasil pencarian rute yang paling optimum</a:t>
            </a:r>
            <a:r>
              <a:rPr lang="en-US" sz="4000"/>
              <a:t>. </a:t>
            </a:r>
          </a:p>
        </p:txBody>
      </p:sp>
      <p:sp>
        <p:nvSpPr>
          <p:cNvPr id="33" name="Text Box 512"/>
          <p:cNvSpPr txBox="1">
            <a:spLocks noChangeArrowheads="1"/>
          </p:cNvSpPr>
          <p:nvPr/>
        </p:nvSpPr>
        <p:spPr bwMode="auto">
          <a:xfrm>
            <a:off x="1568872" y="22238082"/>
            <a:ext cx="14820900" cy="4524315"/>
          </a:xfrm>
          <a:prstGeom prst="rect">
            <a:avLst/>
          </a:prstGeom>
          <a:noFill/>
          <a:ln w="9525">
            <a:noFill/>
            <a:miter lim="800000"/>
            <a:headEnd/>
            <a:tailEnd/>
          </a:ln>
          <a:effectLst/>
        </p:spPr>
        <p:txBody>
          <a:bodyPr wrap="square">
            <a:spAutoFit/>
          </a:bodyPr>
          <a:lstStyle/>
          <a:p>
            <a:pPr>
              <a:spcBef>
                <a:spcPct val="50000"/>
              </a:spcBef>
            </a:pPr>
            <a:r>
              <a:rPr lang="en-US" sz="4800" b="1" dirty="0" smtClean="0">
                <a:solidFill>
                  <a:srgbClr val="FF0000"/>
                </a:solidFill>
                <a:latin typeface="Engravers MT" panose="02090707080505020304" pitchFamily="18" charset="0"/>
                <a:cs typeface="Arial" pitchFamily="34" charset="0"/>
              </a:rPr>
              <a:t>Saran</a:t>
            </a:r>
            <a:endParaRPr lang="en-US" sz="4800" dirty="0">
              <a:solidFill>
                <a:srgbClr val="FF0000"/>
              </a:solidFill>
              <a:latin typeface="Engravers MT" panose="02090707080505020304" pitchFamily="18" charset="0"/>
              <a:cs typeface="Arial" pitchFamily="34" charset="0"/>
            </a:endParaRPr>
          </a:p>
          <a:p>
            <a:pPr lvl="1"/>
            <a:r>
              <a:rPr lang="en-US" sz="4000" b="1">
                <a:solidFill>
                  <a:schemeClr val="bg1"/>
                </a:solidFill>
                <a:effectLst>
                  <a:outerShdw blurRad="38100" dist="38100" dir="2700000" algn="tl">
                    <a:srgbClr val="000000">
                      <a:alpha val="43137"/>
                    </a:srgbClr>
                  </a:outerShdw>
                </a:effectLst>
                <a:latin typeface="Myriad Pro"/>
                <a:cs typeface="Times New Roman" panose="02020603050405020304" pitchFamily="18" charset="0"/>
              </a:rPr>
              <a:t>Penginputan data uji masih dilakukan secara manual, yakni dengan membuat file .tsp terlebih dahulu. Diharapkan untuk pengembangan sistem selanjutnya, proses input data dapat dilakukan secara langsung, yakni di dalam sistem sudah terdapat peta untuk menentukan koordinat titik-titik lokasi.</a:t>
            </a:r>
          </a:p>
        </p:txBody>
      </p:sp>
      <p:sp>
        <p:nvSpPr>
          <p:cNvPr id="26" name="TextBox 25"/>
          <p:cNvSpPr txBox="1"/>
          <p:nvPr/>
        </p:nvSpPr>
        <p:spPr>
          <a:xfrm>
            <a:off x="23884468" y="154789"/>
            <a:ext cx="8223250" cy="2492990"/>
          </a:xfrm>
          <a:prstGeom prst="rect">
            <a:avLst/>
          </a:prstGeom>
          <a:noFill/>
        </p:spPr>
        <p:txBody>
          <a:bodyPr wrap="square" rtlCol="0">
            <a:spAutoFit/>
          </a:bodyPr>
          <a:lstStyle/>
          <a:p>
            <a:pPr algn="r"/>
            <a:endParaRPr lang="en-US" sz="4800" b="1" dirty="0" smtClean="0">
              <a:solidFill>
                <a:schemeClr val="bg1">
                  <a:lumMod val="95000"/>
                </a:schemeClr>
              </a:solidFill>
              <a:latin typeface="Arial" pitchFamily="34" charset="0"/>
              <a:cs typeface="Arial" pitchFamily="34" charset="0"/>
            </a:endParaRPr>
          </a:p>
          <a:p>
            <a:pPr algn="r"/>
            <a:r>
              <a:rPr lang="en-US" sz="3600" b="1" dirty="0" err="1" smtClean="0">
                <a:solidFill>
                  <a:schemeClr val="bg1">
                    <a:lumMod val="95000"/>
                  </a:schemeClr>
                </a:solidFill>
                <a:latin typeface="Arial" pitchFamily="34" charset="0"/>
                <a:cs typeface="Arial" pitchFamily="34" charset="0"/>
              </a:rPr>
              <a:t>Institut</a:t>
            </a:r>
            <a:r>
              <a:rPr lang="en-US" sz="3600" b="1" dirty="0" smtClean="0">
                <a:solidFill>
                  <a:schemeClr val="bg1">
                    <a:lumMod val="95000"/>
                  </a:schemeClr>
                </a:solidFill>
                <a:latin typeface="Arial" pitchFamily="34" charset="0"/>
                <a:cs typeface="Arial" pitchFamily="34" charset="0"/>
              </a:rPr>
              <a:t> </a:t>
            </a:r>
            <a:r>
              <a:rPr lang="en-US" sz="3600" b="1" dirty="0" err="1" smtClean="0">
                <a:solidFill>
                  <a:schemeClr val="bg1">
                    <a:lumMod val="95000"/>
                  </a:schemeClr>
                </a:solidFill>
                <a:latin typeface="Arial" pitchFamily="34" charset="0"/>
                <a:cs typeface="Arial" pitchFamily="34" charset="0"/>
              </a:rPr>
              <a:t>Teknologi</a:t>
            </a:r>
            <a:r>
              <a:rPr lang="en-US" sz="3600" b="1" dirty="0" smtClean="0">
                <a:solidFill>
                  <a:schemeClr val="bg1">
                    <a:lumMod val="95000"/>
                  </a:schemeClr>
                </a:solidFill>
                <a:latin typeface="Arial" pitchFamily="34" charset="0"/>
                <a:cs typeface="Arial" pitchFamily="34" charset="0"/>
              </a:rPr>
              <a:t> Del</a:t>
            </a:r>
          </a:p>
          <a:p>
            <a:pPr algn="r"/>
            <a:r>
              <a:rPr lang="en-US" sz="3600" b="1" dirty="0">
                <a:solidFill>
                  <a:schemeClr val="bg1">
                    <a:lumMod val="95000"/>
                  </a:schemeClr>
                </a:solidFill>
                <a:latin typeface="Arial" pitchFamily="34" charset="0"/>
                <a:cs typeface="Arial" pitchFamily="34" charset="0"/>
              </a:rPr>
              <a:t>10S3001-Kecerdasan </a:t>
            </a:r>
            <a:r>
              <a:rPr lang="en-US" sz="3600" b="1" dirty="0" err="1">
                <a:solidFill>
                  <a:schemeClr val="bg1">
                    <a:lumMod val="95000"/>
                  </a:schemeClr>
                </a:solidFill>
                <a:latin typeface="Arial" pitchFamily="34" charset="0"/>
                <a:cs typeface="Arial" pitchFamily="34" charset="0"/>
              </a:rPr>
              <a:t>Buatan</a:t>
            </a:r>
            <a:endParaRPr lang="en-US" sz="3600" b="1" dirty="0" smtClean="0">
              <a:solidFill>
                <a:schemeClr val="bg1">
                  <a:lumMod val="95000"/>
                </a:schemeClr>
              </a:solidFill>
              <a:latin typeface="Arial" pitchFamily="34" charset="0"/>
              <a:cs typeface="Arial" pitchFamily="34" charset="0"/>
            </a:endParaRPr>
          </a:p>
          <a:p>
            <a:pPr algn="r"/>
            <a:r>
              <a:rPr lang="en-US" sz="3600" b="1" dirty="0">
                <a:solidFill>
                  <a:schemeClr val="bg1">
                    <a:lumMod val="95000"/>
                  </a:schemeClr>
                </a:solidFill>
                <a:latin typeface="Arial" pitchFamily="34" charset="0"/>
                <a:cs typeface="Arial" pitchFamily="34" charset="0"/>
              </a:rPr>
              <a:t>Semester </a:t>
            </a:r>
            <a:r>
              <a:rPr lang="en-US" sz="3600" b="1" dirty="0" err="1">
                <a:solidFill>
                  <a:schemeClr val="bg1">
                    <a:lumMod val="95000"/>
                  </a:schemeClr>
                </a:solidFill>
                <a:latin typeface="Arial" pitchFamily="34" charset="0"/>
                <a:cs typeface="Arial" pitchFamily="34" charset="0"/>
              </a:rPr>
              <a:t>Gasal</a:t>
            </a:r>
            <a:r>
              <a:rPr lang="en-US" sz="3600" b="1" dirty="0">
                <a:solidFill>
                  <a:schemeClr val="bg1">
                    <a:lumMod val="95000"/>
                  </a:schemeClr>
                </a:solidFill>
                <a:latin typeface="Arial" pitchFamily="34" charset="0"/>
                <a:cs typeface="Arial" pitchFamily="34" charset="0"/>
              </a:rPr>
              <a:t> T.A. </a:t>
            </a:r>
            <a:r>
              <a:rPr lang="en-US" sz="3600" b="1" dirty="0" smtClean="0">
                <a:solidFill>
                  <a:schemeClr val="bg1">
                    <a:lumMod val="95000"/>
                  </a:schemeClr>
                </a:solidFill>
                <a:latin typeface="Arial" pitchFamily="34" charset="0"/>
                <a:cs typeface="Arial" pitchFamily="34" charset="0"/>
              </a:rPr>
              <a:t>2019/202</a:t>
            </a:r>
            <a:r>
              <a:rPr lang="en-US" sz="3600" b="1" dirty="0">
                <a:solidFill>
                  <a:schemeClr val="bg1">
                    <a:lumMod val="95000"/>
                  </a:schemeClr>
                </a:solidFill>
                <a:latin typeface="Arial" pitchFamily="34" charset="0"/>
                <a:cs typeface="Arial" pitchFamily="34" charset="0"/>
              </a:rPr>
              <a:t>0</a:t>
            </a:r>
          </a:p>
        </p:txBody>
      </p:sp>
      <p:pic>
        <p:nvPicPr>
          <p:cNvPr id="23" name="Picture 22" descr="Image result for logo institut teknologi del"/>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202811" y="841644"/>
            <a:ext cx="1790855" cy="1790855"/>
          </a:xfrm>
          <a:prstGeom prst="rect">
            <a:avLst/>
          </a:prstGeom>
          <a:noFill/>
          <a:ln>
            <a:noFill/>
          </a:ln>
        </p:spPr>
      </p:pic>
      <p:sp>
        <p:nvSpPr>
          <p:cNvPr id="24" name="Rectangle 23"/>
          <p:cNvSpPr/>
          <p:nvPr/>
        </p:nvSpPr>
        <p:spPr bwMode="auto">
          <a:xfrm>
            <a:off x="18834101" y="6202560"/>
            <a:ext cx="7103532" cy="684106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1096963" rtl="0" eaLnBrk="0" fontAlgn="base" latinLnBrk="0" hangingPunct="0">
              <a:lnSpc>
                <a:spcPct val="100000"/>
              </a:lnSpc>
              <a:spcBef>
                <a:spcPct val="0"/>
              </a:spcBef>
              <a:spcAft>
                <a:spcPct val="0"/>
              </a:spcAft>
              <a:buClrTx/>
              <a:buSzTx/>
              <a:buFontTx/>
              <a:buNone/>
              <a:tabLst/>
            </a:pPr>
            <a:r>
              <a:rPr kumimoji="0" lang="en-US" sz="2900" b="0" i="0" u="none" strike="noStrike" cap="none" normalizeH="0" baseline="0" dirty="0" smtClean="0">
                <a:ln>
                  <a:noFill/>
                </a:ln>
                <a:solidFill>
                  <a:schemeClr val="tx1"/>
                </a:solidFill>
                <a:effectLst/>
                <a:latin typeface="Myriad Pro" pitchFamily="34" charset="0"/>
              </a:rPr>
              <a:t>Image placeholder</a:t>
            </a:r>
          </a:p>
        </p:txBody>
      </p:sp>
      <p:pic>
        <p:nvPicPr>
          <p:cNvPr id="50" name="Picture 49"/>
          <p:cNvPicPr/>
          <p:nvPr/>
        </p:nvPicPr>
        <p:blipFill>
          <a:blip r:embed="rId4"/>
          <a:stretch>
            <a:fillRect/>
          </a:stretch>
        </p:blipFill>
        <p:spPr>
          <a:xfrm>
            <a:off x="1556173" y="13746958"/>
            <a:ext cx="14833599" cy="7978872"/>
          </a:xfrm>
          <a:prstGeom prst="rect">
            <a:avLst/>
          </a:prstGeom>
        </p:spPr>
      </p:pic>
      <p:sp>
        <p:nvSpPr>
          <p:cNvPr id="34" name="Text Box 543"/>
          <p:cNvSpPr txBox="1">
            <a:spLocks noChangeArrowheads="1"/>
          </p:cNvSpPr>
          <p:nvPr/>
        </p:nvSpPr>
        <p:spPr bwMode="auto">
          <a:xfrm>
            <a:off x="7348373" y="20477605"/>
            <a:ext cx="14886516" cy="566309"/>
          </a:xfrm>
          <a:prstGeom prst="rect">
            <a:avLst/>
          </a:prstGeom>
          <a:noFill/>
          <a:ln w="9525">
            <a:noFill/>
            <a:miter lim="800000"/>
            <a:headEnd/>
            <a:tailEnd/>
          </a:ln>
          <a:effectLst/>
        </p:spPr>
        <p:txBody>
          <a:bodyPr>
            <a:spAutoFit/>
          </a:bodyPr>
          <a:lstStyle/>
          <a:p>
            <a:pPr>
              <a:lnSpc>
                <a:spcPct val="110000"/>
              </a:lnSpc>
              <a:spcBef>
                <a:spcPct val="50000"/>
              </a:spcBef>
            </a:pPr>
            <a:r>
              <a:rPr lang="en-US" sz="2800" smtClean="0">
                <a:solidFill>
                  <a:srgbClr val="131313"/>
                </a:solidFill>
                <a:latin typeface="Arial" pitchFamily="34" charset="0"/>
                <a:cs typeface="Arial" pitchFamily="34" charset="0"/>
              </a:rPr>
              <a:t>Gambar keluaran .</a:t>
            </a:r>
            <a:endParaRPr lang="en-US" sz="2800" dirty="0">
              <a:solidFill>
                <a:srgbClr val="131313"/>
              </a:solidFill>
              <a:latin typeface="Arial" pitchFamily="34" charset="0"/>
              <a:cs typeface="Arial" pitchFamily="34" charset="0"/>
            </a:endParaRPr>
          </a:p>
        </p:txBody>
      </p:sp>
      <p:pic>
        <p:nvPicPr>
          <p:cNvPr id="51" name="Picture 50"/>
          <p:cNvPicPr/>
          <p:nvPr/>
        </p:nvPicPr>
        <p:blipFill>
          <a:blip r:embed="rId5"/>
          <a:stretch>
            <a:fillRect/>
          </a:stretch>
        </p:blipFill>
        <p:spPr>
          <a:xfrm>
            <a:off x="18834100" y="6215988"/>
            <a:ext cx="15244247" cy="6827639"/>
          </a:xfrm>
          <a:prstGeom prst="rect">
            <a:avLst/>
          </a:prstGeom>
        </p:spPr>
      </p:pic>
      <p:sp>
        <p:nvSpPr>
          <p:cNvPr id="52" name="Text Box 543"/>
          <p:cNvSpPr txBox="1">
            <a:spLocks noChangeArrowheads="1"/>
          </p:cNvSpPr>
          <p:nvPr/>
        </p:nvSpPr>
        <p:spPr bwMode="auto">
          <a:xfrm>
            <a:off x="24302353" y="11943167"/>
            <a:ext cx="14886516" cy="566309"/>
          </a:xfrm>
          <a:prstGeom prst="rect">
            <a:avLst/>
          </a:prstGeom>
          <a:noFill/>
          <a:ln w="9525">
            <a:noFill/>
            <a:miter lim="800000"/>
            <a:headEnd/>
            <a:tailEnd/>
          </a:ln>
          <a:effectLst/>
        </p:spPr>
        <p:txBody>
          <a:bodyPr>
            <a:spAutoFit/>
          </a:bodyPr>
          <a:lstStyle/>
          <a:p>
            <a:pPr>
              <a:lnSpc>
                <a:spcPct val="110000"/>
              </a:lnSpc>
              <a:spcBef>
                <a:spcPct val="50000"/>
              </a:spcBef>
            </a:pPr>
            <a:r>
              <a:rPr lang="en-US" sz="2800" smtClean="0">
                <a:solidFill>
                  <a:srgbClr val="131313"/>
                </a:solidFill>
                <a:latin typeface="Arial" pitchFamily="34" charset="0"/>
                <a:cs typeface="Arial" pitchFamily="34" charset="0"/>
              </a:rPr>
              <a:t>Gambar masukan .</a:t>
            </a:r>
            <a:endParaRPr lang="en-US" sz="2800" dirty="0">
              <a:solidFill>
                <a:srgbClr val="131313"/>
              </a:solidFill>
              <a:latin typeface="Arial" pitchFamily="34" charset="0"/>
              <a:cs typeface="Arial" pitchFamily="34" charset="0"/>
            </a:endParaRPr>
          </a:p>
        </p:txBody>
      </p:sp>
      <p:sp>
        <p:nvSpPr>
          <p:cNvPr id="12" name="Rectangle 11"/>
          <p:cNvSpPr/>
          <p:nvPr/>
        </p:nvSpPr>
        <p:spPr>
          <a:xfrm>
            <a:off x="10163105" y="5527067"/>
            <a:ext cx="7341123" cy="7909858"/>
          </a:xfrm>
          <a:prstGeom prst="rect">
            <a:avLst/>
          </a:prstGeom>
        </p:spPr>
        <p:txBody>
          <a:bodyPr wrap="square">
            <a:spAutoFit/>
          </a:bodyPr>
          <a:lstStyle/>
          <a:p>
            <a:pPr>
              <a:spcBef>
                <a:spcPct val="50000"/>
              </a:spcBef>
            </a:pPr>
            <a:r>
              <a:rPr lang="en-US" sz="4800" b="1">
                <a:solidFill>
                  <a:srgbClr val="FF0000"/>
                </a:solidFill>
                <a:effectLst>
                  <a:outerShdw blurRad="38100" dist="38100" dir="2700000" algn="tl">
                    <a:srgbClr val="000000">
                      <a:alpha val="43137"/>
                    </a:srgbClr>
                  </a:outerShdw>
                </a:effectLst>
                <a:latin typeface="Engravers MT" panose="02090707080505020304" pitchFamily="18" charset="0"/>
                <a:cs typeface="Arial" pitchFamily="34" charset="0"/>
              </a:rPr>
              <a:t>Tujuan</a:t>
            </a:r>
          </a:p>
          <a:p>
            <a:pPr>
              <a:spcBef>
                <a:spcPct val="50000"/>
              </a:spcBef>
            </a:pPr>
            <a:r>
              <a:rPr lang="en-US" sz="4000" b="1">
                <a:solidFill>
                  <a:schemeClr val="bg1"/>
                </a:solidFill>
                <a:effectLst>
                  <a:outerShdw blurRad="38100" dist="38100" dir="2700000" algn="tl">
                    <a:srgbClr val="000000">
                      <a:alpha val="43137"/>
                    </a:srgbClr>
                  </a:outerShdw>
                </a:effectLst>
                <a:latin typeface="Myriad Pro"/>
                <a:cs typeface="Arial" pitchFamily="34" charset="0"/>
              </a:rPr>
              <a:t>Mengetahui cara kerja algoritma genetic dalam memecahkan masalah </a:t>
            </a:r>
            <a:r>
              <a:rPr lang="en-US" sz="4000" b="1" i="1">
                <a:solidFill>
                  <a:schemeClr val="bg1"/>
                </a:solidFill>
                <a:effectLst>
                  <a:outerShdw blurRad="38100" dist="38100" dir="2700000" algn="tl">
                    <a:srgbClr val="000000">
                      <a:alpha val="43137"/>
                    </a:srgbClr>
                  </a:outerShdw>
                </a:effectLst>
                <a:latin typeface="Myriad Pro"/>
                <a:cs typeface="Arial" pitchFamily="34" charset="0"/>
              </a:rPr>
              <a:t>Travelling Salesman </a:t>
            </a:r>
            <a:r>
              <a:rPr lang="en-US" sz="4000" b="1" i="1">
                <a:solidFill>
                  <a:schemeClr val="bg1"/>
                </a:solidFill>
                <a:effectLst>
                  <a:outerShdw blurRad="38100" dist="38100" dir="2700000" algn="tl">
                    <a:srgbClr val="000000">
                      <a:alpha val="43137"/>
                    </a:srgbClr>
                  </a:outerShdw>
                </a:effectLst>
                <a:latin typeface="Myriad Pro"/>
                <a:cs typeface="Arial" pitchFamily="34" charset="0"/>
              </a:rPr>
              <a:t>Problem </a:t>
            </a:r>
            <a:r>
              <a:rPr lang="en-US" sz="4000" b="1" smtClean="0">
                <a:solidFill>
                  <a:schemeClr val="bg1"/>
                </a:solidFill>
                <a:effectLst>
                  <a:outerShdw blurRad="38100" dist="38100" dir="2700000" algn="tl">
                    <a:srgbClr val="000000">
                      <a:alpha val="43137"/>
                    </a:srgbClr>
                  </a:outerShdw>
                </a:effectLst>
                <a:latin typeface="Myriad Pro"/>
                <a:cs typeface="Arial" pitchFamily="34" charset="0"/>
              </a:rPr>
              <a:t>.Melakukan </a:t>
            </a:r>
            <a:r>
              <a:rPr lang="en-US" sz="4000" b="1">
                <a:solidFill>
                  <a:schemeClr val="bg1"/>
                </a:solidFill>
                <a:effectLst>
                  <a:outerShdw blurRad="38100" dist="38100" dir="2700000" algn="tl">
                    <a:srgbClr val="000000">
                      <a:alpha val="43137"/>
                    </a:srgbClr>
                  </a:outerShdw>
                </a:effectLst>
                <a:latin typeface="Myriad Pro"/>
                <a:cs typeface="Arial" pitchFamily="34" charset="0"/>
              </a:rPr>
              <a:t>analisis hasil eksekusi dari perangkat lunak yang dibangun terhadap bebarapa contoh kasus dalam menyelesaikan </a:t>
            </a:r>
            <a:r>
              <a:rPr lang="en-US" sz="4000" b="1" i="1">
                <a:solidFill>
                  <a:schemeClr val="bg1"/>
                </a:solidFill>
                <a:effectLst>
                  <a:outerShdw blurRad="38100" dist="38100" dir="2700000" algn="tl">
                    <a:srgbClr val="000000">
                      <a:alpha val="43137"/>
                    </a:srgbClr>
                  </a:outerShdw>
                </a:effectLst>
                <a:latin typeface="Myriad Pro"/>
                <a:cs typeface="Arial" pitchFamily="34" charset="0"/>
              </a:rPr>
              <a:t>Travelling Salesman Problem.</a:t>
            </a:r>
            <a:endParaRPr lang="en-US" sz="4000" b="1" dirty="0">
              <a:solidFill>
                <a:schemeClr val="bg1"/>
              </a:solidFill>
              <a:effectLst>
                <a:outerShdw blurRad="38100" dist="38100" dir="2700000" algn="tl">
                  <a:srgbClr val="000000">
                    <a:alpha val="43137"/>
                  </a:srgbClr>
                </a:outerShdw>
              </a:effectLst>
              <a:latin typeface="Myriad Pro"/>
              <a:cs typeface="Arial" pitchFamily="34" charset="0"/>
            </a:endParaRPr>
          </a:p>
        </p:txBody>
      </p:sp>
      <p:sp>
        <p:nvSpPr>
          <p:cNvPr id="13" name="Rectangle 12"/>
          <p:cNvSpPr/>
          <p:nvPr/>
        </p:nvSpPr>
        <p:spPr>
          <a:xfrm>
            <a:off x="572576" y="5214304"/>
            <a:ext cx="8260656" cy="7478970"/>
          </a:xfrm>
          <a:prstGeom prst="rect">
            <a:avLst/>
          </a:prstGeom>
        </p:spPr>
        <p:txBody>
          <a:bodyPr wrap="square">
            <a:spAutoFit/>
          </a:bodyPr>
          <a:lstStyle/>
          <a:p>
            <a:pPr>
              <a:spcBef>
                <a:spcPct val="50000"/>
              </a:spcBef>
            </a:pPr>
            <a:r>
              <a:rPr lang="en-US" sz="4000" b="1">
                <a:solidFill>
                  <a:srgbClr val="FF0000"/>
                </a:solidFill>
                <a:effectLst>
                  <a:outerShdw blurRad="38100" dist="38100" dir="2700000" algn="tl">
                    <a:srgbClr val="000000">
                      <a:alpha val="43137"/>
                    </a:srgbClr>
                  </a:outerShdw>
                </a:effectLst>
                <a:latin typeface="Engravers MT" panose="02090707080505020304" pitchFamily="18" charset="0"/>
                <a:cs typeface="Calibri" panose="020F0502020204030204" pitchFamily="34" charset="0"/>
              </a:rPr>
              <a:t>Latar Belakang</a:t>
            </a:r>
          </a:p>
          <a:p>
            <a:r>
              <a:rPr lang="en-US" sz="4400" b="1">
                <a:solidFill>
                  <a:schemeClr val="bg1"/>
                </a:solidFill>
                <a:effectLst>
                  <a:outerShdw blurRad="38100" dist="38100" dir="2700000" algn="tl">
                    <a:srgbClr val="000000">
                      <a:alpha val="43137"/>
                    </a:srgbClr>
                  </a:outerShdw>
                </a:effectLst>
                <a:latin typeface="Myriad Pro"/>
                <a:cs typeface="Calibri" panose="020F0502020204030204" pitchFamily="34" charset="0"/>
              </a:rPr>
              <a:t>	</a:t>
            </a:r>
            <a:r>
              <a:rPr lang="en-US" sz="4400" b="1">
                <a:solidFill>
                  <a:schemeClr val="bg1"/>
                </a:solidFill>
                <a:effectLst>
                  <a:outerShdw blurRad="38100" dist="38100" dir="2700000" algn="tl">
                    <a:srgbClr val="000000">
                      <a:alpha val="43137"/>
                    </a:srgbClr>
                  </a:outerShdw>
                </a:effectLst>
                <a:latin typeface="Myriad Pro"/>
                <a:ea typeface="Microsoft Yi Baiti" panose="03000500000000000000" pitchFamily="66" charset="0"/>
                <a:cs typeface="Calibri" panose="020F0502020204030204" pitchFamily="34" charset="0"/>
              </a:rPr>
              <a:t>Travelling Salesman Problem (TSP) memiliki masalah dalam menentukan tempat mana yang akan dikunjungi terlebih dahulu. Sehingga melalui system ini Salesman terbantu dalam mencari heuristic rute terpendek dengan waktu yang efisien.</a:t>
            </a:r>
            <a:endParaRPr lang="en-US" sz="4400" b="1" dirty="0">
              <a:solidFill>
                <a:schemeClr val="bg1"/>
              </a:solidFill>
              <a:effectLst>
                <a:outerShdw blurRad="38100" dist="38100" dir="2700000" algn="tl">
                  <a:srgbClr val="000000">
                    <a:alpha val="43137"/>
                  </a:srgbClr>
                </a:outerShdw>
              </a:effectLst>
              <a:latin typeface="Myriad Pro"/>
              <a:ea typeface="Microsoft Yi Baiti" panose="03000500000000000000" pitchFamily="66" charset="0"/>
              <a:cs typeface="Calibri" panose="020F050202020403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96963" rtl="0" eaLnBrk="0" fontAlgn="base" latinLnBrk="0" hangingPunct="0">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Myriad Pro"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96963" rtl="0" eaLnBrk="0" fontAlgn="base" latinLnBrk="0" hangingPunct="0">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Myriad Pro"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Starvatar:Users:liz:Documents:ischool:BiD:BiD_Template_102007(Tahoma).pot</Template>
  <TotalTime>24521</TotalTime>
  <Words>291</Words>
  <Application>Microsoft Office PowerPoint</Application>
  <PresentationFormat>Custom</PresentationFormat>
  <Paragraphs>27</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Buxton Sketch</vt:lpstr>
      <vt:lpstr>Calibri</vt:lpstr>
      <vt:lpstr>Engravers MT</vt:lpstr>
      <vt:lpstr>Microsoft Yi Baiti</vt:lpstr>
      <vt:lpstr>Myriad Pro</vt:lpstr>
      <vt:lpstr>Times New Roman</vt:lpstr>
      <vt:lpstr>Blank Presentation</vt:lpstr>
      <vt:lpstr>PowerPoint Presentation</vt:lpstr>
    </vt:vector>
  </TitlesOfParts>
  <Company>FXPAL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jasonh</dc:creator>
  <cp:lastModifiedBy>ITD-STU</cp:lastModifiedBy>
  <cp:revision>296</cp:revision>
  <cp:lastPrinted>1999-02-18T02:37:10Z</cp:lastPrinted>
  <dcterms:created xsi:type="dcterms:W3CDTF">2011-04-27T17:10:07Z</dcterms:created>
  <dcterms:modified xsi:type="dcterms:W3CDTF">2020-01-10T10:58:39Z</dcterms:modified>
</cp:coreProperties>
</file>