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9F"/>
    <a:srgbClr val="77B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9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E09C-7342-4EF2-8EC4-7518E47C6F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EE4F-DC5A-4CCC-8B77-BB23105D6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61" y="-281355"/>
            <a:ext cx="4632961" cy="4632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7132" y="3850007"/>
            <a:ext cx="8032654" cy="1183738"/>
          </a:xfrm>
        </p:spPr>
        <p:style>
          <a:lnRef idx="1">
            <a:schemeClr val="accent3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潜 艇 大 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459" y="534390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王华清 孙浩 王雨婷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5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897945" y="956603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7594" y="51347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292" y="2064775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/>
              <a:t>设计思路</a:t>
            </a:r>
            <a:endParaRPr lang="en-US" altLang="zh-CN" sz="4000" dirty="0" smtClean="0"/>
          </a:p>
          <a:p>
            <a:pPr algn="ctr">
              <a:lnSpc>
                <a:spcPct val="150000"/>
              </a:lnSpc>
            </a:pPr>
            <a:r>
              <a:rPr lang="zh-CN" altLang="en-US" sz="4000" dirty="0" smtClean="0"/>
              <a:t>具体实现</a:t>
            </a:r>
            <a:endParaRPr lang="en-US" altLang="zh-CN" sz="4000" dirty="0" smtClean="0"/>
          </a:p>
          <a:p>
            <a:pPr algn="ctr">
              <a:lnSpc>
                <a:spcPct val="150000"/>
              </a:lnSpc>
            </a:pPr>
            <a:r>
              <a:rPr lang="zh-CN" altLang="en-US" sz="4000" dirty="0" smtClean="0"/>
              <a:t>功能展示</a:t>
            </a:r>
            <a:endParaRPr lang="en-US" altLang="zh-CN" sz="4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08" y="3466857"/>
            <a:ext cx="3399692" cy="33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7" y="4146996"/>
            <a:ext cx="2643007" cy="264300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012873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56974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686" y="1899138"/>
            <a:ext cx="648520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inc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声明，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asm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变量定义和函数实现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每个物体一个文件，可扩展性好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函数</a:t>
            </a:r>
            <a:r>
              <a:rPr lang="zh-CN" altLang="en-US" sz="3200" dirty="0"/>
              <a:t>变量</a:t>
            </a:r>
            <a:r>
              <a:rPr lang="zh-CN" altLang="en-US" sz="3200" dirty="0" smtClean="0"/>
              <a:t>命名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函数命名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变量命名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79" y="1166413"/>
            <a:ext cx="2760636" cy="520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9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7" y="4146996"/>
            <a:ext cx="2643007" cy="264300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012873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56974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686" y="196977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精致的素材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战舰（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炮弹）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普通潜艇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鱼雷潜艇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导弹潜艇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Boss</a:t>
            </a:r>
            <a:r>
              <a:rPr lang="zh-CN" altLang="en-US" dirty="0" smtClean="0"/>
              <a:t>潜艇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ICON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关卡设计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2592" y="1947791"/>
            <a:ext cx="6084342" cy="4373321"/>
            <a:chOff x="5632592" y="1947791"/>
            <a:chExt cx="6084342" cy="437332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7631" t="16806" r="45757" b="23410"/>
            <a:stretch/>
          </p:blipFill>
          <p:spPr>
            <a:xfrm>
              <a:off x="5632592" y="1947791"/>
              <a:ext cx="6064694" cy="437332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5" t="16630" r="69151" b="71869"/>
            <a:stretch/>
          </p:blipFill>
          <p:spPr>
            <a:xfrm>
              <a:off x="5685181" y="1961043"/>
              <a:ext cx="6031753" cy="84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7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08360"/>
            <a:ext cx="2749639" cy="274963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012873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56974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686" y="189913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畅快的游戏体验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随机生成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精确</a:t>
            </a:r>
            <a:r>
              <a:rPr lang="zh-CN" altLang="en-US" dirty="0"/>
              <a:t>的碰撞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连续爆炸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动画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1277" t="27038" r="55477" b="64554"/>
          <a:stretch/>
        </p:blipFill>
        <p:spPr>
          <a:xfrm>
            <a:off x="5836321" y="1919760"/>
            <a:ext cx="5967842" cy="1213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26330" r="73883" b="54741"/>
          <a:stretch/>
        </p:blipFill>
        <p:spPr>
          <a:xfrm>
            <a:off x="5836321" y="3763618"/>
            <a:ext cx="5936974" cy="2107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4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08360"/>
            <a:ext cx="2749639" cy="274963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012873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56974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686" y="1932691"/>
            <a:ext cx="440774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畅快的游戏体验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流畅的操作控制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通过缓冲区读取按键信息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使用位运算切换船的状态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33355" y="1489560"/>
            <a:ext cx="5852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图像绘制无闪烁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zh-CN" altLang="en-US" dirty="0" smtClean="0"/>
              <a:t>两张位图进行或和与操作进行绘制</a:t>
            </a:r>
            <a:endParaRPr lang="en-US" altLang="zh-CN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利用</a:t>
            </a:r>
            <a:r>
              <a:rPr lang="zh-CN" altLang="en-US" dirty="0"/>
              <a:t>双缓冲</a:t>
            </a:r>
            <a:r>
              <a:rPr lang="zh-CN" altLang="en-US" dirty="0" smtClean="0"/>
              <a:t>方法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88" y="3906622"/>
            <a:ext cx="832694" cy="832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1" y="3906622"/>
            <a:ext cx="832694" cy="8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08360"/>
            <a:ext cx="2749639" cy="274963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012873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569740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7582" t="16880" r="46309" b="61662"/>
          <a:stretch/>
        </p:blipFill>
        <p:spPr>
          <a:xfrm>
            <a:off x="5815317" y="4680773"/>
            <a:ext cx="5999240" cy="1569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181686" y="1899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/>
              <a:t>畅快的游戏体验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导弹追踪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音乐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背景音循环播放，</a:t>
            </a:r>
            <a:r>
              <a:rPr lang="en-US" altLang="zh-CN" dirty="0" smtClean="0"/>
              <a:t>MCI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音效</a:t>
            </a:r>
            <a:r>
              <a:rPr lang="en-US" altLang="zh-CN" dirty="0" err="1" smtClean="0"/>
              <a:t>PlaySound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菜单</a:t>
            </a:r>
            <a:r>
              <a:rPr lang="en-US" altLang="zh-CN" dirty="0" smtClean="0"/>
              <a:t>+</a:t>
            </a:r>
            <a:r>
              <a:rPr lang="zh-CN" altLang="en-US" dirty="0" smtClean="0"/>
              <a:t>快捷键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7875" t="44202" r="45782" b="24029"/>
          <a:stretch/>
        </p:blipFill>
        <p:spPr>
          <a:xfrm>
            <a:off x="5815317" y="2173147"/>
            <a:ext cx="6029739" cy="223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63" y="2019837"/>
            <a:ext cx="4838163" cy="483816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2236366"/>
            <a:ext cx="90455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686" y="1793233"/>
            <a:ext cx="2700997" cy="886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67" y="-281355"/>
            <a:ext cx="4632961" cy="4632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7132" y="3850007"/>
            <a:ext cx="8032654" cy="1183738"/>
          </a:xfrm>
        </p:spPr>
        <p:style>
          <a:lnRef idx="1">
            <a:schemeClr val="accent3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411459" y="53567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王华清 孙浩 王雨婷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160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潜 艇 大 战</vt:lpstr>
      <vt:lpstr>目录</vt:lpstr>
      <vt:lpstr>1 设计思路</vt:lpstr>
      <vt:lpstr>2 具体实现</vt:lpstr>
      <vt:lpstr>2 具体实现</vt:lpstr>
      <vt:lpstr>2 具体实现</vt:lpstr>
      <vt:lpstr>2 具体实现</vt:lpstr>
      <vt:lpstr>3 功能展示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pc-home</dc:creator>
  <cp:lastModifiedBy>Windows 用户</cp:lastModifiedBy>
  <cp:revision>25</cp:revision>
  <dcterms:created xsi:type="dcterms:W3CDTF">2015-04-14T12:36:17Z</dcterms:created>
  <dcterms:modified xsi:type="dcterms:W3CDTF">2015-04-15T07:53:20Z</dcterms:modified>
</cp:coreProperties>
</file>