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3.png" ContentType="image/png"/>
  <Override PartName="/ppt/media/image1.jpeg" ContentType="image/jpeg"/>
  <Override PartName="/ppt/media/image2.png" ContentType="image/png"/>
  <Override PartName="/ppt/media/image4.jpeg" ContentType="image/jpeg"/>
  <Override PartName="/ppt/media/image5.png" ContentType="image/png"/>
  <Override PartName="/ppt/media/image6.png" ContentType="image/png"/>
  <Override PartName="/ppt/media/image9.png" ContentType="image/png"/>
  <Override PartName="/ppt/media/image7.jpeg" ContentType="image/jpeg"/>
  <Override PartName="/ppt/media/image8.png" ContentType="image/png"/>
  <Override PartName="/ppt/media/image10.jpeg" ContentType="image/jpeg"/>
  <Override PartName="/ppt/media/image11.png" ContentType="image/png"/>
  <Override PartName="/ppt/media/image12.png" ContentType="image/png"/>
  <Override PartName="/ppt/media/image19.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28" name="PlaceHolder 2"/>
          <p:cNvSpPr>
            <a:spLocks noGrp="1"/>
          </p:cNvSpPr>
          <p:nvPr>
            <p:ph type="body"/>
          </p:nvPr>
        </p:nvSpPr>
        <p:spPr>
          <a:xfrm>
            <a:off x="1976040" y="1290960"/>
            <a:ext cx="6557760" cy="2039040"/>
          </a:xfrm>
          <a:prstGeom prst="rect">
            <a:avLst/>
          </a:prstGeom>
        </p:spPr>
        <p:txBody>
          <a:bodyPr lIns="0" rIns="0" tIns="0" bIns="0"/>
          <a:p>
            <a:endParaRPr/>
          </a:p>
        </p:txBody>
      </p:sp>
      <p:sp>
        <p:nvSpPr>
          <p:cNvPr id="29" name="PlaceHolder 3"/>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31"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32"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33" name="PlaceHolder 4"/>
          <p:cNvSpPr>
            <a:spLocks noGrp="1"/>
          </p:cNvSpPr>
          <p:nvPr>
            <p:ph type="body"/>
          </p:nvPr>
        </p:nvSpPr>
        <p:spPr>
          <a:xfrm>
            <a:off x="5336640" y="3524040"/>
            <a:ext cx="3200040" cy="2039040"/>
          </a:xfrm>
          <a:prstGeom prst="rect">
            <a:avLst/>
          </a:prstGeom>
        </p:spPr>
        <p:txBody>
          <a:bodyPr lIns="0" rIns="0" tIns="0" bIns="0"/>
          <a:p>
            <a:endParaRPr/>
          </a:p>
        </p:txBody>
      </p:sp>
      <p:sp>
        <p:nvSpPr>
          <p:cNvPr id="34" name="PlaceHolder 5"/>
          <p:cNvSpPr>
            <a:spLocks noGrp="1"/>
          </p:cNvSpPr>
          <p:nvPr>
            <p:ph type="body"/>
          </p:nvPr>
        </p:nvSpPr>
        <p:spPr>
          <a:xfrm>
            <a:off x="1976040" y="3524040"/>
            <a:ext cx="3200040" cy="2039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36" name="PlaceHolder 2"/>
          <p:cNvSpPr>
            <a:spLocks noGrp="1"/>
          </p:cNvSpPr>
          <p:nvPr>
            <p:ph type="body"/>
          </p:nvPr>
        </p:nvSpPr>
        <p:spPr>
          <a:xfrm>
            <a:off x="1976040" y="1290960"/>
            <a:ext cx="6557760" cy="4275360"/>
          </a:xfrm>
          <a:prstGeom prst="rect">
            <a:avLst/>
          </a:prstGeom>
        </p:spPr>
        <p:txBody>
          <a:bodyPr lIns="0" rIns="0" tIns="0" bIns="0"/>
          <a:p>
            <a:endParaRPr/>
          </a:p>
        </p:txBody>
      </p:sp>
      <p:sp>
        <p:nvSpPr>
          <p:cNvPr id="37" name="PlaceHolder 3"/>
          <p:cNvSpPr>
            <a:spLocks noGrp="1"/>
          </p:cNvSpPr>
          <p:nvPr>
            <p:ph type="body"/>
          </p:nvPr>
        </p:nvSpPr>
        <p:spPr>
          <a:xfrm>
            <a:off x="1976040" y="1290960"/>
            <a:ext cx="6557760" cy="4275360"/>
          </a:xfrm>
          <a:prstGeom prst="rect">
            <a:avLst/>
          </a:prstGeom>
        </p:spPr>
        <p:txBody>
          <a:bodyPr lIns="0" rIns="0" tIns="0" bIns="0"/>
          <a:p>
            <a:endParaRPr/>
          </a:p>
        </p:txBody>
      </p:sp>
      <p:pic>
        <p:nvPicPr>
          <p:cNvPr id="38" name="" descr=""/>
          <p:cNvPicPr/>
          <p:nvPr/>
        </p:nvPicPr>
        <p:blipFill>
          <a:blip r:embed="rId2"/>
          <a:stretch/>
        </p:blipFill>
        <p:spPr>
          <a:xfrm>
            <a:off x="2575800" y="1290960"/>
            <a:ext cx="5358240" cy="4275360"/>
          </a:xfrm>
          <a:prstGeom prst="rect">
            <a:avLst/>
          </a:prstGeom>
          <a:ln>
            <a:noFill/>
          </a:ln>
        </p:spPr>
      </p:pic>
      <p:pic>
        <p:nvPicPr>
          <p:cNvPr id="39" name="" descr=""/>
          <p:cNvPicPr/>
          <p:nvPr/>
        </p:nvPicPr>
        <p:blipFill>
          <a:blip r:embed="rId3"/>
          <a:stretch/>
        </p:blipFill>
        <p:spPr>
          <a:xfrm>
            <a:off x="2575800" y="1290960"/>
            <a:ext cx="5358240" cy="4275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46" name="PlaceHolder 2"/>
          <p:cNvSpPr>
            <a:spLocks noGrp="1"/>
          </p:cNvSpPr>
          <p:nvPr>
            <p:ph type="subTitle"/>
          </p:nvPr>
        </p:nvSpPr>
        <p:spPr>
          <a:xfrm>
            <a:off x="1976040" y="1290960"/>
            <a:ext cx="6557760" cy="42753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48" name="PlaceHolder 2"/>
          <p:cNvSpPr>
            <a:spLocks noGrp="1"/>
          </p:cNvSpPr>
          <p:nvPr>
            <p:ph type="body"/>
          </p:nvPr>
        </p:nvSpPr>
        <p:spPr>
          <a:xfrm>
            <a:off x="1976040" y="1290960"/>
            <a:ext cx="6557760" cy="42753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50"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51" name="PlaceHolder 3"/>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976040" y="374760"/>
            <a:ext cx="6557760" cy="7632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976040" y="374760"/>
            <a:ext cx="6557760" cy="3539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55"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56" name="PlaceHolder 3"/>
          <p:cNvSpPr>
            <a:spLocks noGrp="1"/>
          </p:cNvSpPr>
          <p:nvPr>
            <p:ph type="body"/>
          </p:nvPr>
        </p:nvSpPr>
        <p:spPr>
          <a:xfrm>
            <a:off x="1976040" y="3524040"/>
            <a:ext cx="3200040" cy="2039040"/>
          </a:xfrm>
          <a:prstGeom prst="rect">
            <a:avLst/>
          </a:prstGeom>
        </p:spPr>
        <p:txBody>
          <a:bodyPr lIns="0" rIns="0" tIns="0" bIns="0"/>
          <a:p>
            <a:endParaRPr/>
          </a:p>
        </p:txBody>
      </p:sp>
      <p:sp>
        <p:nvSpPr>
          <p:cNvPr id="57" name="PlaceHolder 4"/>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7" name="PlaceHolder 2"/>
          <p:cNvSpPr>
            <a:spLocks noGrp="1"/>
          </p:cNvSpPr>
          <p:nvPr>
            <p:ph type="subTitle"/>
          </p:nvPr>
        </p:nvSpPr>
        <p:spPr>
          <a:xfrm>
            <a:off x="1976040" y="1290960"/>
            <a:ext cx="6557760" cy="42753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59"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60"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61" name="PlaceHolder 4"/>
          <p:cNvSpPr>
            <a:spLocks noGrp="1"/>
          </p:cNvSpPr>
          <p:nvPr>
            <p:ph type="body"/>
          </p:nvPr>
        </p:nvSpPr>
        <p:spPr>
          <a:xfrm>
            <a:off x="5336640" y="3524040"/>
            <a:ext cx="3200040" cy="2039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63"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64"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65" name="PlaceHolder 4"/>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67" name="PlaceHolder 2"/>
          <p:cNvSpPr>
            <a:spLocks noGrp="1"/>
          </p:cNvSpPr>
          <p:nvPr>
            <p:ph type="body"/>
          </p:nvPr>
        </p:nvSpPr>
        <p:spPr>
          <a:xfrm>
            <a:off x="1976040" y="1290960"/>
            <a:ext cx="6557760" cy="2039040"/>
          </a:xfrm>
          <a:prstGeom prst="rect">
            <a:avLst/>
          </a:prstGeom>
        </p:spPr>
        <p:txBody>
          <a:bodyPr lIns="0" rIns="0" tIns="0" bIns="0"/>
          <a:p>
            <a:endParaRPr/>
          </a:p>
        </p:txBody>
      </p:sp>
      <p:sp>
        <p:nvSpPr>
          <p:cNvPr id="68" name="PlaceHolder 3"/>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70"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71"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72" name="PlaceHolder 4"/>
          <p:cNvSpPr>
            <a:spLocks noGrp="1"/>
          </p:cNvSpPr>
          <p:nvPr>
            <p:ph type="body"/>
          </p:nvPr>
        </p:nvSpPr>
        <p:spPr>
          <a:xfrm>
            <a:off x="5336640" y="3524040"/>
            <a:ext cx="3200040" cy="2039040"/>
          </a:xfrm>
          <a:prstGeom prst="rect">
            <a:avLst/>
          </a:prstGeom>
        </p:spPr>
        <p:txBody>
          <a:bodyPr lIns="0" rIns="0" tIns="0" bIns="0"/>
          <a:p>
            <a:endParaRPr/>
          </a:p>
        </p:txBody>
      </p:sp>
      <p:sp>
        <p:nvSpPr>
          <p:cNvPr id="73" name="PlaceHolder 5"/>
          <p:cNvSpPr>
            <a:spLocks noGrp="1"/>
          </p:cNvSpPr>
          <p:nvPr>
            <p:ph type="body"/>
          </p:nvPr>
        </p:nvSpPr>
        <p:spPr>
          <a:xfrm>
            <a:off x="1976040" y="3524040"/>
            <a:ext cx="3200040" cy="2039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75" name="PlaceHolder 2"/>
          <p:cNvSpPr>
            <a:spLocks noGrp="1"/>
          </p:cNvSpPr>
          <p:nvPr>
            <p:ph type="body"/>
          </p:nvPr>
        </p:nvSpPr>
        <p:spPr>
          <a:xfrm>
            <a:off x="1976040" y="1290960"/>
            <a:ext cx="6557760" cy="4275360"/>
          </a:xfrm>
          <a:prstGeom prst="rect">
            <a:avLst/>
          </a:prstGeom>
        </p:spPr>
        <p:txBody>
          <a:bodyPr lIns="0" rIns="0" tIns="0" bIns="0"/>
          <a:p>
            <a:endParaRPr/>
          </a:p>
        </p:txBody>
      </p:sp>
      <p:sp>
        <p:nvSpPr>
          <p:cNvPr id="76" name="PlaceHolder 3"/>
          <p:cNvSpPr>
            <a:spLocks noGrp="1"/>
          </p:cNvSpPr>
          <p:nvPr>
            <p:ph type="body"/>
          </p:nvPr>
        </p:nvSpPr>
        <p:spPr>
          <a:xfrm>
            <a:off x="1976040" y="1290960"/>
            <a:ext cx="6557760" cy="4275360"/>
          </a:xfrm>
          <a:prstGeom prst="rect">
            <a:avLst/>
          </a:prstGeom>
        </p:spPr>
        <p:txBody>
          <a:bodyPr lIns="0" rIns="0" tIns="0" bIns="0"/>
          <a:p>
            <a:endParaRPr/>
          </a:p>
        </p:txBody>
      </p:sp>
      <p:pic>
        <p:nvPicPr>
          <p:cNvPr id="77" name="" descr=""/>
          <p:cNvPicPr/>
          <p:nvPr/>
        </p:nvPicPr>
        <p:blipFill>
          <a:blip r:embed="rId2"/>
          <a:stretch/>
        </p:blipFill>
        <p:spPr>
          <a:xfrm>
            <a:off x="2575800" y="1290960"/>
            <a:ext cx="5358240" cy="4275360"/>
          </a:xfrm>
          <a:prstGeom prst="rect">
            <a:avLst/>
          </a:prstGeom>
          <a:ln>
            <a:noFill/>
          </a:ln>
        </p:spPr>
      </p:pic>
      <p:pic>
        <p:nvPicPr>
          <p:cNvPr id="78" name="" descr=""/>
          <p:cNvPicPr/>
          <p:nvPr/>
        </p:nvPicPr>
        <p:blipFill>
          <a:blip r:embed="rId3"/>
          <a:stretch/>
        </p:blipFill>
        <p:spPr>
          <a:xfrm>
            <a:off x="2575800" y="1290960"/>
            <a:ext cx="5358240" cy="4275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85" name="PlaceHolder 2"/>
          <p:cNvSpPr>
            <a:spLocks noGrp="1"/>
          </p:cNvSpPr>
          <p:nvPr>
            <p:ph type="subTitle"/>
          </p:nvPr>
        </p:nvSpPr>
        <p:spPr>
          <a:xfrm>
            <a:off x="1976040" y="1290960"/>
            <a:ext cx="6557760" cy="42753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87" name="PlaceHolder 2"/>
          <p:cNvSpPr>
            <a:spLocks noGrp="1"/>
          </p:cNvSpPr>
          <p:nvPr>
            <p:ph type="body"/>
          </p:nvPr>
        </p:nvSpPr>
        <p:spPr>
          <a:xfrm>
            <a:off x="1976040" y="1290960"/>
            <a:ext cx="6557760" cy="42753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89"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90" name="PlaceHolder 3"/>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976040" y="374760"/>
            <a:ext cx="6557760" cy="7632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9" name="PlaceHolder 2"/>
          <p:cNvSpPr>
            <a:spLocks noGrp="1"/>
          </p:cNvSpPr>
          <p:nvPr>
            <p:ph type="body"/>
          </p:nvPr>
        </p:nvSpPr>
        <p:spPr>
          <a:xfrm>
            <a:off x="1976040" y="1290960"/>
            <a:ext cx="6557760" cy="42753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1976040" y="374760"/>
            <a:ext cx="6557760" cy="3539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94"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95" name="PlaceHolder 3"/>
          <p:cNvSpPr>
            <a:spLocks noGrp="1"/>
          </p:cNvSpPr>
          <p:nvPr>
            <p:ph type="body"/>
          </p:nvPr>
        </p:nvSpPr>
        <p:spPr>
          <a:xfrm>
            <a:off x="1976040" y="3524040"/>
            <a:ext cx="3200040" cy="2039040"/>
          </a:xfrm>
          <a:prstGeom prst="rect">
            <a:avLst/>
          </a:prstGeom>
        </p:spPr>
        <p:txBody>
          <a:bodyPr lIns="0" rIns="0" tIns="0" bIns="0"/>
          <a:p>
            <a:endParaRPr/>
          </a:p>
        </p:txBody>
      </p:sp>
      <p:sp>
        <p:nvSpPr>
          <p:cNvPr id="96" name="PlaceHolder 4"/>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98"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99"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00" name="PlaceHolder 4"/>
          <p:cNvSpPr>
            <a:spLocks noGrp="1"/>
          </p:cNvSpPr>
          <p:nvPr>
            <p:ph type="body"/>
          </p:nvPr>
        </p:nvSpPr>
        <p:spPr>
          <a:xfrm>
            <a:off x="5336640" y="3524040"/>
            <a:ext cx="3200040" cy="20390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02"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03"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04" name="PlaceHolder 4"/>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06" name="PlaceHolder 2"/>
          <p:cNvSpPr>
            <a:spLocks noGrp="1"/>
          </p:cNvSpPr>
          <p:nvPr>
            <p:ph type="body"/>
          </p:nvPr>
        </p:nvSpPr>
        <p:spPr>
          <a:xfrm>
            <a:off x="1976040" y="1290960"/>
            <a:ext cx="6557760" cy="2039040"/>
          </a:xfrm>
          <a:prstGeom prst="rect">
            <a:avLst/>
          </a:prstGeom>
        </p:spPr>
        <p:txBody>
          <a:bodyPr lIns="0" rIns="0" tIns="0" bIns="0"/>
          <a:p>
            <a:endParaRPr/>
          </a:p>
        </p:txBody>
      </p:sp>
      <p:sp>
        <p:nvSpPr>
          <p:cNvPr id="107" name="PlaceHolder 3"/>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09"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10"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11" name="PlaceHolder 4"/>
          <p:cNvSpPr>
            <a:spLocks noGrp="1"/>
          </p:cNvSpPr>
          <p:nvPr>
            <p:ph type="body"/>
          </p:nvPr>
        </p:nvSpPr>
        <p:spPr>
          <a:xfrm>
            <a:off x="5336640" y="3524040"/>
            <a:ext cx="3200040" cy="2039040"/>
          </a:xfrm>
          <a:prstGeom prst="rect">
            <a:avLst/>
          </a:prstGeom>
        </p:spPr>
        <p:txBody>
          <a:bodyPr lIns="0" rIns="0" tIns="0" bIns="0"/>
          <a:p>
            <a:endParaRPr/>
          </a:p>
        </p:txBody>
      </p:sp>
      <p:sp>
        <p:nvSpPr>
          <p:cNvPr id="112" name="PlaceHolder 5"/>
          <p:cNvSpPr>
            <a:spLocks noGrp="1"/>
          </p:cNvSpPr>
          <p:nvPr>
            <p:ph type="body"/>
          </p:nvPr>
        </p:nvSpPr>
        <p:spPr>
          <a:xfrm>
            <a:off x="1976040" y="3524040"/>
            <a:ext cx="3200040" cy="20390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14" name="PlaceHolder 2"/>
          <p:cNvSpPr>
            <a:spLocks noGrp="1"/>
          </p:cNvSpPr>
          <p:nvPr>
            <p:ph type="body"/>
          </p:nvPr>
        </p:nvSpPr>
        <p:spPr>
          <a:xfrm>
            <a:off x="1976040" y="1290960"/>
            <a:ext cx="6557760" cy="4275360"/>
          </a:xfrm>
          <a:prstGeom prst="rect">
            <a:avLst/>
          </a:prstGeom>
        </p:spPr>
        <p:txBody>
          <a:bodyPr lIns="0" rIns="0" tIns="0" bIns="0"/>
          <a:p>
            <a:endParaRPr/>
          </a:p>
        </p:txBody>
      </p:sp>
      <p:sp>
        <p:nvSpPr>
          <p:cNvPr id="115" name="PlaceHolder 3"/>
          <p:cNvSpPr>
            <a:spLocks noGrp="1"/>
          </p:cNvSpPr>
          <p:nvPr>
            <p:ph type="body"/>
          </p:nvPr>
        </p:nvSpPr>
        <p:spPr>
          <a:xfrm>
            <a:off x="1976040" y="1290960"/>
            <a:ext cx="6557760" cy="4275360"/>
          </a:xfrm>
          <a:prstGeom prst="rect">
            <a:avLst/>
          </a:prstGeom>
        </p:spPr>
        <p:txBody>
          <a:bodyPr lIns="0" rIns="0" tIns="0" bIns="0"/>
          <a:p>
            <a:endParaRPr/>
          </a:p>
        </p:txBody>
      </p:sp>
      <p:pic>
        <p:nvPicPr>
          <p:cNvPr id="116" name="" descr=""/>
          <p:cNvPicPr/>
          <p:nvPr/>
        </p:nvPicPr>
        <p:blipFill>
          <a:blip r:embed="rId2"/>
          <a:stretch/>
        </p:blipFill>
        <p:spPr>
          <a:xfrm>
            <a:off x="2575800" y="1290960"/>
            <a:ext cx="5358240" cy="4275360"/>
          </a:xfrm>
          <a:prstGeom prst="rect">
            <a:avLst/>
          </a:prstGeom>
          <a:ln>
            <a:noFill/>
          </a:ln>
        </p:spPr>
      </p:pic>
      <p:pic>
        <p:nvPicPr>
          <p:cNvPr id="117" name="" descr=""/>
          <p:cNvPicPr/>
          <p:nvPr/>
        </p:nvPicPr>
        <p:blipFill>
          <a:blip r:embed="rId3"/>
          <a:stretch/>
        </p:blipFill>
        <p:spPr>
          <a:xfrm>
            <a:off x="2575800" y="1290960"/>
            <a:ext cx="5358240" cy="42753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27" name="PlaceHolder 2"/>
          <p:cNvSpPr>
            <a:spLocks noGrp="1"/>
          </p:cNvSpPr>
          <p:nvPr>
            <p:ph type="subTitle"/>
          </p:nvPr>
        </p:nvSpPr>
        <p:spPr>
          <a:xfrm>
            <a:off x="1976040" y="1290960"/>
            <a:ext cx="6557760" cy="427536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29" name="PlaceHolder 2"/>
          <p:cNvSpPr>
            <a:spLocks noGrp="1"/>
          </p:cNvSpPr>
          <p:nvPr>
            <p:ph type="body"/>
          </p:nvPr>
        </p:nvSpPr>
        <p:spPr>
          <a:xfrm>
            <a:off x="1976040" y="1290960"/>
            <a:ext cx="6557760" cy="42753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1"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12" name="PlaceHolder 3"/>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31"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132" name="PlaceHolder 3"/>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1976040" y="374760"/>
            <a:ext cx="6557760" cy="76320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976040" y="374760"/>
            <a:ext cx="6557760" cy="35391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36"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37" name="PlaceHolder 3"/>
          <p:cNvSpPr>
            <a:spLocks noGrp="1"/>
          </p:cNvSpPr>
          <p:nvPr>
            <p:ph type="body"/>
          </p:nvPr>
        </p:nvSpPr>
        <p:spPr>
          <a:xfrm>
            <a:off x="1976040" y="3524040"/>
            <a:ext cx="3200040" cy="2039040"/>
          </a:xfrm>
          <a:prstGeom prst="rect">
            <a:avLst/>
          </a:prstGeom>
        </p:spPr>
        <p:txBody>
          <a:bodyPr lIns="0" rIns="0" tIns="0" bIns="0"/>
          <a:p>
            <a:endParaRPr/>
          </a:p>
        </p:txBody>
      </p:sp>
      <p:sp>
        <p:nvSpPr>
          <p:cNvPr id="138" name="PlaceHolder 4"/>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40"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141"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42" name="PlaceHolder 4"/>
          <p:cNvSpPr>
            <a:spLocks noGrp="1"/>
          </p:cNvSpPr>
          <p:nvPr>
            <p:ph type="body"/>
          </p:nvPr>
        </p:nvSpPr>
        <p:spPr>
          <a:xfrm>
            <a:off x="5336640" y="3524040"/>
            <a:ext cx="3200040" cy="20390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44"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45"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46" name="PlaceHolder 4"/>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48" name="PlaceHolder 2"/>
          <p:cNvSpPr>
            <a:spLocks noGrp="1"/>
          </p:cNvSpPr>
          <p:nvPr>
            <p:ph type="body"/>
          </p:nvPr>
        </p:nvSpPr>
        <p:spPr>
          <a:xfrm>
            <a:off x="1976040" y="1290960"/>
            <a:ext cx="6557760" cy="2039040"/>
          </a:xfrm>
          <a:prstGeom prst="rect">
            <a:avLst/>
          </a:prstGeom>
        </p:spPr>
        <p:txBody>
          <a:bodyPr lIns="0" rIns="0" tIns="0" bIns="0"/>
          <a:p>
            <a:endParaRPr/>
          </a:p>
        </p:txBody>
      </p:sp>
      <p:sp>
        <p:nvSpPr>
          <p:cNvPr id="149" name="PlaceHolder 3"/>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51"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52"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53" name="PlaceHolder 4"/>
          <p:cNvSpPr>
            <a:spLocks noGrp="1"/>
          </p:cNvSpPr>
          <p:nvPr>
            <p:ph type="body"/>
          </p:nvPr>
        </p:nvSpPr>
        <p:spPr>
          <a:xfrm>
            <a:off x="5336640" y="3524040"/>
            <a:ext cx="3200040" cy="2039040"/>
          </a:xfrm>
          <a:prstGeom prst="rect">
            <a:avLst/>
          </a:prstGeom>
        </p:spPr>
        <p:txBody>
          <a:bodyPr lIns="0" rIns="0" tIns="0" bIns="0"/>
          <a:p>
            <a:endParaRPr/>
          </a:p>
        </p:txBody>
      </p:sp>
      <p:sp>
        <p:nvSpPr>
          <p:cNvPr id="154" name="PlaceHolder 5"/>
          <p:cNvSpPr>
            <a:spLocks noGrp="1"/>
          </p:cNvSpPr>
          <p:nvPr>
            <p:ph type="body"/>
          </p:nvPr>
        </p:nvSpPr>
        <p:spPr>
          <a:xfrm>
            <a:off x="1976040" y="3524040"/>
            <a:ext cx="3200040" cy="20390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56" name="PlaceHolder 2"/>
          <p:cNvSpPr>
            <a:spLocks noGrp="1"/>
          </p:cNvSpPr>
          <p:nvPr>
            <p:ph type="body"/>
          </p:nvPr>
        </p:nvSpPr>
        <p:spPr>
          <a:xfrm>
            <a:off x="1976040" y="1290960"/>
            <a:ext cx="6557760" cy="4275360"/>
          </a:xfrm>
          <a:prstGeom prst="rect">
            <a:avLst/>
          </a:prstGeom>
        </p:spPr>
        <p:txBody>
          <a:bodyPr lIns="0" rIns="0" tIns="0" bIns="0"/>
          <a:p>
            <a:endParaRPr/>
          </a:p>
        </p:txBody>
      </p:sp>
      <p:sp>
        <p:nvSpPr>
          <p:cNvPr id="157" name="PlaceHolder 3"/>
          <p:cNvSpPr>
            <a:spLocks noGrp="1"/>
          </p:cNvSpPr>
          <p:nvPr>
            <p:ph type="body"/>
          </p:nvPr>
        </p:nvSpPr>
        <p:spPr>
          <a:xfrm>
            <a:off x="1976040" y="1290960"/>
            <a:ext cx="6557760" cy="4275360"/>
          </a:xfrm>
          <a:prstGeom prst="rect">
            <a:avLst/>
          </a:prstGeom>
        </p:spPr>
        <p:txBody>
          <a:bodyPr lIns="0" rIns="0" tIns="0" bIns="0"/>
          <a:p>
            <a:endParaRPr/>
          </a:p>
        </p:txBody>
      </p:sp>
      <p:pic>
        <p:nvPicPr>
          <p:cNvPr id="158" name="" descr=""/>
          <p:cNvPicPr/>
          <p:nvPr/>
        </p:nvPicPr>
        <p:blipFill>
          <a:blip r:embed="rId2"/>
          <a:stretch/>
        </p:blipFill>
        <p:spPr>
          <a:xfrm>
            <a:off x="2575800" y="1290960"/>
            <a:ext cx="5358240" cy="4275360"/>
          </a:xfrm>
          <a:prstGeom prst="rect">
            <a:avLst/>
          </a:prstGeom>
          <a:ln>
            <a:noFill/>
          </a:ln>
        </p:spPr>
      </p:pic>
      <p:pic>
        <p:nvPicPr>
          <p:cNvPr id="159" name="" descr=""/>
          <p:cNvPicPr/>
          <p:nvPr/>
        </p:nvPicPr>
        <p:blipFill>
          <a:blip r:embed="rId3"/>
          <a:stretch/>
        </p:blipFill>
        <p:spPr>
          <a:xfrm>
            <a:off x="2575800" y="1290960"/>
            <a:ext cx="5358240" cy="42753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976040" y="374760"/>
            <a:ext cx="6557760" cy="76320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64" name="PlaceHolder 2"/>
          <p:cNvSpPr>
            <a:spLocks noGrp="1"/>
          </p:cNvSpPr>
          <p:nvPr>
            <p:ph type="subTitle"/>
          </p:nvPr>
        </p:nvSpPr>
        <p:spPr>
          <a:xfrm>
            <a:off x="1976040" y="1290960"/>
            <a:ext cx="6557760" cy="427536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66" name="PlaceHolder 2"/>
          <p:cNvSpPr>
            <a:spLocks noGrp="1"/>
          </p:cNvSpPr>
          <p:nvPr>
            <p:ph type="body"/>
          </p:nvPr>
        </p:nvSpPr>
        <p:spPr>
          <a:xfrm>
            <a:off x="1976040" y="1290960"/>
            <a:ext cx="6557760" cy="427536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68"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169" name="PlaceHolder 3"/>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1976040" y="374760"/>
            <a:ext cx="6557760" cy="76320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1976040" y="374760"/>
            <a:ext cx="6557760" cy="353916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73"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74" name="PlaceHolder 3"/>
          <p:cNvSpPr>
            <a:spLocks noGrp="1"/>
          </p:cNvSpPr>
          <p:nvPr>
            <p:ph type="body"/>
          </p:nvPr>
        </p:nvSpPr>
        <p:spPr>
          <a:xfrm>
            <a:off x="1976040" y="3524040"/>
            <a:ext cx="3200040" cy="2039040"/>
          </a:xfrm>
          <a:prstGeom prst="rect">
            <a:avLst/>
          </a:prstGeom>
        </p:spPr>
        <p:txBody>
          <a:bodyPr lIns="0" rIns="0" tIns="0" bIns="0"/>
          <a:p>
            <a:endParaRPr/>
          </a:p>
        </p:txBody>
      </p:sp>
      <p:sp>
        <p:nvSpPr>
          <p:cNvPr id="175" name="PlaceHolder 4"/>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77"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178"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79" name="PlaceHolder 4"/>
          <p:cNvSpPr>
            <a:spLocks noGrp="1"/>
          </p:cNvSpPr>
          <p:nvPr>
            <p:ph type="body"/>
          </p:nvPr>
        </p:nvSpPr>
        <p:spPr>
          <a:xfrm>
            <a:off x="5336640" y="3524040"/>
            <a:ext cx="3200040" cy="20390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81"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82"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83" name="PlaceHolder 4"/>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85" name="PlaceHolder 2"/>
          <p:cNvSpPr>
            <a:spLocks noGrp="1"/>
          </p:cNvSpPr>
          <p:nvPr>
            <p:ph type="body"/>
          </p:nvPr>
        </p:nvSpPr>
        <p:spPr>
          <a:xfrm>
            <a:off x="1976040" y="1290960"/>
            <a:ext cx="6557760" cy="2039040"/>
          </a:xfrm>
          <a:prstGeom prst="rect">
            <a:avLst/>
          </a:prstGeom>
        </p:spPr>
        <p:txBody>
          <a:bodyPr lIns="0" rIns="0" tIns="0" bIns="0"/>
          <a:p>
            <a:endParaRPr/>
          </a:p>
        </p:txBody>
      </p:sp>
      <p:sp>
        <p:nvSpPr>
          <p:cNvPr id="186" name="PlaceHolder 3"/>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88"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89"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190" name="PlaceHolder 4"/>
          <p:cNvSpPr>
            <a:spLocks noGrp="1"/>
          </p:cNvSpPr>
          <p:nvPr>
            <p:ph type="body"/>
          </p:nvPr>
        </p:nvSpPr>
        <p:spPr>
          <a:xfrm>
            <a:off x="5336640" y="3524040"/>
            <a:ext cx="3200040" cy="2039040"/>
          </a:xfrm>
          <a:prstGeom prst="rect">
            <a:avLst/>
          </a:prstGeom>
        </p:spPr>
        <p:txBody>
          <a:bodyPr lIns="0" rIns="0" tIns="0" bIns="0"/>
          <a:p>
            <a:endParaRPr/>
          </a:p>
        </p:txBody>
      </p:sp>
      <p:sp>
        <p:nvSpPr>
          <p:cNvPr id="191" name="PlaceHolder 5"/>
          <p:cNvSpPr>
            <a:spLocks noGrp="1"/>
          </p:cNvSpPr>
          <p:nvPr>
            <p:ph type="body"/>
          </p:nvPr>
        </p:nvSpPr>
        <p:spPr>
          <a:xfrm>
            <a:off x="1976040" y="3524040"/>
            <a:ext cx="3200040" cy="20390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976040" y="374760"/>
            <a:ext cx="6557760" cy="353916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93" name="PlaceHolder 2"/>
          <p:cNvSpPr>
            <a:spLocks noGrp="1"/>
          </p:cNvSpPr>
          <p:nvPr>
            <p:ph type="body"/>
          </p:nvPr>
        </p:nvSpPr>
        <p:spPr>
          <a:xfrm>
            <a:off x="1976040" y="1290960"/>
            <a:ext cx="6557760" cy="4275360"/>
          </a:xfrm>
          <a:prstGeom prst="rect">
            <a:avLst/>
          </a:prstGeom>
        </p:spPr>
        <p:txBody>
          <a:bodyPr lIns="0" rIns="0" tIns="0" bIns="0"/>
          <a:p>
            <a:endParaRPr/>
          </a:p>
        </p:txBody>
      </p:sp>
      <p:sp>
        <p:nvSpPr>
          <p:cNvPr id="194" name="PlaceHolder 3"/>
          <p:cNvSpPr>
            <a:spLocks noGrp="1"/>
          </p:cNvSpPr>
          <p:nvPr>
            <p:ph type="body"/>
          </p:nvPr>
        </p:nvSpPr>
        <p:spPr>
          <a:xfrm>
            <a:off x="1976040" y="1290960"/>
            <a:ext cx="6557760" cy="4275360"/>
          </a:xfrm>
          <a:prstGeom prst="rect">
            <a:avLst/>
          </a:prstGeom>
        </p:spPr>
        <p:txBody>
          <a:bodyPr lIns="0" rIns="0" tIns="0" bIns="0"/>
          <a:p>
            <a:endParaRPr/>
          </a:p>
        </p:txBody>
      </p:sp>
      <p:pic>
        <p:nvPicPr>
          <p:cNvPr id="195" name="" descr=""/>
          <p:cNvPicPr/>
          <p:nvPr/>
        </p:nvPicPr>
        <p:blipFill>
          <a:blip r:embed="rId2"/>
          <a:stretch/>
        </p:blipFill>
        <p:spPr>
          <a:xfrm>
            <a:off x="2575800" y="1290960"/>
            <a:ext cx="5358240" cy="4275360"/>
          </a:xfrm>
          <a:prstGeom prst="rect">
            <a:avLst/>
          </a:prstGeom>
          <a:ln>
            <a:noFill/>
          </a:ln>
        </p:spPr>
      </p:pic>
      <p:pic>
        <p:nvPicPr>
          <p:cNvPr id="196" name="" descr=""/>
          <p:cNvPicPr/>
          <p:nvPr/>
        </p:nvPicPr>
        <p:blipFill>
          <a:blip r:embed="rId3"/>
          <a:stretch/>
        </p:blipFill>
        <p:spPr>
          <a:xfrm>
            <a:off x="2575800" y="1290960"/>
            <a:ext cx="5358240" cy="42753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16"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17" name="PlaceHolder 3"/>
          <p:cNvSpPr>
            <a:spLocks noGrp="1"/>
          </p:cNvSpPr>
          <p:nvPr>
            <p:ph type="body"/>
          </p:nvPr>
        </p:nvSpPr>
        <p:spPr>
          <a:xfrm>
            <a:off x="1976040" y="3524040"/>
            <a:ext cx="3200040" cy="2039040"/>
          </a:xfrm>
          <a:prstGeom prst="rect">
            <a:avLst/>
          </a:prstGeom>
        </p:spPr>
        <p:txBody>
          <a:bodyPr lIns="0" rIns="0" tIns="0" bIns="0"/>
          <a:p>
            <a:endParaRPr/>
          </a:p>
        </p:txBody>
      </p:sp>
      <p:sp>
        <p:nvSpPr>
          <p:cNvPr id="18" name="PlaceHolder 4"/>
          <p:cNvSpPr>
            <a:spLocks noGrp="1"/>
          </p:cNvSpPr>
          <p:nvPr>
            <p:ph type="body"/>
          </p:nvPr>
        </p:nvSpPr>
        <p:spPr>
          <a:xfrm>
            <a:off x="5336640" y="1290960"/>
            <a:ext cx="3200040" cy="42753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20" name="PlaceHolder 2"/>
          <p:cNvSpPr>
            <a:spLocks noGrp="1"/>
          </p:cNvSpPr>
          <p:nvPr>
            <p:ph type="body"/>
          </p:nvPr>
        </p:nvSpPr>
        <p:spPr>
          <a:xfrm>
            <a:off x="1976040" y="1290960"/>
            <a:ext cx="3200040" cy="4275360"/>
          </a:xfrm>
          <a:prstGeom prst="rect">
            <a:avLst/>
          </a:prstGeom>
        </p:spPr>
        <p:txBody>
          <a:bodyPr lIns="0" rIns="0" tIns="0" bIns="0"/>
          <a:p>
            <a:endParaRPr/>
          </a:p>
        </p:txBody>
      </p:sp>
      <p:sp>
        <p:nvSpPr>
          <p:cNvPr id="21"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22" name="PlaceHolder 4"/>
          <p:cNvSpPr>
            <a:spLocks noGrp="1"/>
          </p:cNvSpPr>
          <p:nvPr>
            <p:ph type="body"/>
          </p:nvPr>
        </p:nvSpPr>
        <p:spPr>
          <a:xfrm>
            <a:off x="5336640" y="3524040"/>
            <a:ext cx="3200040" cy="2039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976040" y="374760"/>
            <a:ext cx="6557760" cy="763200"/>
          </a:xfrm>
          <a:prstGeom prst="rect">
            <a:avLst/>
          </a:prstGeom>
        </p:spPr>
        <p:txBody>
          <a:bodyPr lIns="0" rIns="0" tIns="0" bIns="0" anchor="ctr"/>
          <a:p>
            <a:endParaRPr/>
          </a:p>
        </p:txBody>
      </p:sp>
      <p:sp>
        <p:nvSpPr>
          <p:cNvPr id="24" name="PlaceHolder 2"/>
          <p:cNvSpPr>
            <a:spLocks noGrp="1"/>
          </p:cNvSpPr>
          <p:nvPr>
            <p:ph type="body"/>
          </p:nvPr>
        </p:nvSpPr>
        <p:spPr>
          <a:xfrm>
            <a:off x="1976040" y="1290960"/>
            <a:ext cx="3200040" cy="2039040"/>
          </a:xfrm>
          <a:prstGeom prst="rect">
            <a:avLst/>
          </a:prstGeom>
        </p:spPr>
        <p:txBody>
          <a:bodyPr lIns="0" rIns="0" tIns="0" bIns="0"/>
          <a:p>
            <a:endParaRPr/>
          </a:p>
        </p:txBody>
      </p:sp>
      <p:sp>
        <p:nvSpPr>
          <p:cNvPr id="25" name="PlaceHolder 3"/>
          <p:cNvSpPr>
            <a:spLocks noGrp="1"/>
          </p:cNvSpPr>
          <p:nvPr>
            <p:ph type="body"/>
          </p:nvPr>
        </p:nvSpPr>
        <p:spPr>
          <a:xfrm>
            <a:off x="5336640" y="1290960"/>
            <a:ext cx="3200040" cy="2039040"/>
          </a:xfrm>
          <a:prstGeom prst="rect">
            <a:avLst/>
          </a:prstGeom>
        </p:spPr>
        <p:txBody>
          <a:bodyPr lIns="0" rIns="0" tIns="0" bIns="0"/>
          <a:p>
            <a:endParaRPr/>
          </a:p>
        </p:txBody>
      </p:sp>
      <p:sp>
        <p:nvSpPr>
          <p:cNvPr id="26" name="PlaceHolder 4"/>
          <p:cNvSpPr>
            <a:spLocks noGrp="1"/>
          </p:cNvSpPr>
          <p:nvPr>
            <p:ph type="body"/>
          </p:nvPr>
        </p:nvSpPr>
        <p:spPr>
          <a:xfrm>
            <a:off x="1976040" y="3524040"/>
            <a:ext cx="6557760" cy="2039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48920" y="4345200"/>
            <a:ext cx="8245800" cy="858960"/>
          </a:xfrm>
          <a:prstGeom prst="rect">
            <a:avLst/>
          </a:prstGeom>
        </p:spPr>
        <p:txBody>
          <a:bodyPr anchor="ctr"/>
          <a:p>
            <a:pPr algn="ctr">
              <a:lnSpc>
                <a:spcPct val="100000"/>
              </a:lnSpc>
            </a:pPr>
            <a:r>
              <a:rPr lang="en-US" sz="3600" spc="-1" strike="noStrike">
                <a:solidFill>
                  <a:srgbClr val="00b0f0"/>
                </a:solidFill>
                <a:uFill>
                  <a:solidFill>
                    <a:srgbClr val="ffffff"/>
                  </a:solidFill>
                </a:uFill>
                <a:latin typeface="Calibri"/>
              </a:rPr>
              <a:t>Click to edit Master title style</a:t>
            </a:r>
            <a:endParaRPr/>
          </a:p>
        </p:txBody>
      </p:sp>
      <p:sp>
        <p:nvSpPr>
          <p:cNvPr id="1" name="PlaceHolder 2"/>
          <p:cNvSpPr>
            <a:spLocks noGrp="1"/>
          </p:cNvSpPr>
          <p:nvPr>
            <p:ph type="subTitle"/>
          </p:nvPr>
        </p:nvSpPr>
        <p:spPr>
          <a:xfrm>
            <a:off x="448920" y="5261400"/>
            <a:ext cx="8245800" cy="457920"/>
          </a:xfrm>
          <a:prstGeom prst="rect">
            <a:avLst/>
          </a:prstGeom>
        </p:spPr>
        <p:txBody>
          <a:bodyPr/>
          <a:p>
            <a:pPr algn="ctr">
              <a:lnSpc>
                <a:spcPct val="100000"/>
              </a:lnSpc>
            </a:pPr>
            <a:r>
              <a:rPr lang="en-GB" sz="2800" spc="-1" strike="noStrike">
                <a:solidFill>
                  <a:srgbClr val="ffffff"/>
                </a:solidFill>
                <a:uFill>
                  <a:solidFill>
                    <a:srgbClr val="ffffff"/>
                  </a:solidFill>
                </a:uFill>
                <a:latin typeface="Calibri"/>
              </a:rPr>
              <a:t>Click to edit Master subtitle style</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13/08/15</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56D2AF2-7003-4F11-9C0B-61D601E5D46B}" type="slidenum">
              <a:rPr lang="en-GB" sz="1200" spc="-1" strike="noStrike">
                <a:solidFill>
                  <a:srgbClr val="8b8b8b"/>
                </a:solidFill>
                <a:uFill>
                  <a:solidFill>
                    <a:srgbClr val="ffffff"/>
                  </a:solidFill>
                </a:uFill>
                <a:latin typeface="Calibri"/>
              </a:rPr>
              <a:t>&lt;number&gt;</a:t>
            </a:fld>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Calibri"/>
              </a:rPr>
              <a:t>Click to edit the outline text format</a:t>
            </a:r>
            <a:endParaRPr/>
          </a:p>
          <a:p>
            <a:pPr lvl="1" marL="864000" indent="-324000">
              <a:buClr>
                <a:srgbClr val="ffffff"/>
              </a:buClr>
              <a:buSzPct val="75000"/>
              <a:buFont typeface="StarSymbol"/>
              <a:buChar char=""/>
            </a:pPr>
            <a:r>
              <a:rPr lang="en-US" sz="2400" spc="-1">
                <a:latin typeface="Calibri"/>
              </a:rPr>
              <a:t>Second Outline Level</a:t>
            </a:r>
            <a:endParaRPr/>
          </a:p>
          <a:p>
            <a:pPr lvl="2" marL="1296000" indent="-288000">
              <a:buClr>
                <a:srgbClr val="ffffff"/>
              </a:buClr>
              <a:buSzPct val="45000"/>
              <a:buFont typeface="StarSymbol"/>
              <a:buChar char=""/>
            </a:pPr>
            <a:r>
              <a:rPr lang="en-US" sz="2000" spc="-1">
                <a:latin typeface="Calibri"/>
              </a:rPr>
              <a:t>Third Outline Level</a:t>
            </a:r>
            <a:endParaRPr/>
          </a:p>
          <a:p>
            <a:pPr lvl="3" marL="1728000" indent="-216000">
              <a:buClr>
                <a:srgbClr val="ffffff"/>
              </a:buClr>
              <a:buSzPct val="75000"/>
              <a:buFont typeface="StarSymbol"/>
              <a:buChar char=""/>
            </a:pPr>
            <a:r>
              <a:rPr lang="en-US" sz="2000" spc="-1">
                <a:latin typeface="Calibri"/>
              </a:rPr>
              <a:t>Fourth Outline Level</a:t>
            </a:r>
            <a:endParaRPr/>
          </a:p>
          <a:p>
            <a:pPr lvl="4" marL="2160000" indent="-216000">
              <a:buClr>
                <a:srgbClr val="ffffff"/>
              </a:buClr>
              <a:buSzPct val="45000"/>
              <a:buFont typeface="StarSymbol"/>
              <a:buChar char=""/>
            </a:pPr>
            <a:r>
              <a:rPr lang="en-US" sz="2000" spc="-1">
                <a:latin typeface="Calibri"/>
              </a:rPr>
              <a:t>Fifth Outline Level</a:t>
            </a:r>
            <a:endParaRPr/>
          </a:p>
          <a:p>
            <a:pPr lvl="5" marL="2592000" indent="-216000">
              <a:buClr>
                <a:srgbClr val="ffffff"/>
              </a:buClr>
              <a:buSzPct val="45000"/>
              <a:buFont typeface="StarSymbol"/>
              <a:buChar char=""/>
            </a:pPr>
            <a:r>
              <a:rPr lang="en-US" sz="2000" spc="-1">
                <a:latin typeface="Calibri"/>
              </a:rPr>
              <a:t>Sixth Outline Level</a:t>
            </a:r>
            <a:endParaRPr/>
          </a:p>
          <a:p>
            <a:pPr lvl="6" marL="3024000" indent="-216000">
              <a:buClr>
                <a:srgbClr val="ffffff"/>
              </a:buClr>
              <a:buSzPct val="45000"/>
              <a:buFont typeface="StarSymbol"/>
              <a:buChar char=""/>
            </a:pPr>
            <a:r>
              <a:rPr lang="en-US" sz="2000" spc="-1">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48920" y="1443960"/>
            <a:ext cx="8229240" cy="457920"/>
          </a:xfrm>
          <a:prstGeom prst="rect">
            <a:avLst/>
          </a:prstGeom>
        </p:spPr>
        <p:txBody>
          <a:bodyPr anchor="ctr"/>
          <a:p>
            <a:pPr>
              <a:lnSpc>
                <a:spcPct val="100000"/>
              </a:lnSpc>
            </a:pPr>
            <a:r>
              <a:rPr lang="en-US" sz="3600" spc="-1" strike="noStrike">
                <a:solidFill>
                  <a:srgbClr val="00b0f0"/>
                </a:solidFill>
                <a:uFill>
                  <a:solidFill>
                    <a:srgbClr val="ffffff"/>
                  </a:solidFill>
                </a:uFill>
                <a:latin typeface="Calibri"/>
              </a:rPr>
              <a:t>Click to edit Master title style</a:t>
            </a:r>
            <a:endParaRPr/>
          </a:p>
        </p:txBody>
      </p:sp>
      <p:sp>
        <p:nvSpPr>
          <p:cNvPr id="41" name="PlaceHolder 2"/>
          <p:cNvSpPr>
            <a:spLocks noGrp="1"/>
          </p:cNvSpPr>
          <p:nvPr>
            <p:ph type="body"/>
          </p:nvPr>
        </p:nvSpPr>
        <p:spPr>
          <a:xfrm>
            <a:off x="448920" y="2054520"/>
            <a:ext cx="8229240" cy="3918600"/>
          </a:xfrm>
          <a:prstGeom prst="rect">
            <a:avLst/>
          </a:prstGeom>
        </p:spPr>
        <p:txBody>
          <a:bodyPr/>
          <a:p>
            <a:pPr marL="432000" indent="-324000">
              <a:buClr>
                <a:srgbClr val="ffffff"/>
              </a:buClr>
              <a:buSzPct val="45000"/>
              <a:buFont typeface="StarSymbol"/>
              <a:buChar char=""/>
            </a:pPr>
            <a:r>
              <a:rPr lang="en-US" sz="2800" spc="-1" strike="noStrike">
                <a:solidFill>
                  <a:srgbClr val="ffffff"/>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2800" spc="-1" strike="noStrike">
                <a:solidFill>
                  <a:srgbClr val="ffffff"/>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2800" spc="-1" strike="noStrike">
                <a:solidFill>
                  <a:srgbClr val="ffffff"/>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2800" spc="-1" strike="noStrike">
                <a:solidFill>
                  <a:srgbClr val="ffffff"/>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2800" spc="-1" strike="noStrike">
                <a:solidFill>
                  <a:srgbClr val="ffffff"/>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2800" spc="-1" strike="noStrike">
                <a:solidFill>
                  <a:srgbClr val="ffffff"/>
                </a:solidFill>
                <a:uFill>
                  <a:solidFill>
                    <a:srgbClr val="ffffff"/>
                  </a:solidFill>
                </a:uFill>
                <a:latin typeface="Calibri"/>
              </a:rPr>
              <a:t>Sixth Outline Level</a:t>
            </a:r>
            <a:endParaRPr/>
          </a:p>
          <a:p>
            <a:pPr lvl="6" marL="3024000" indent="-216000">
              <a:buClr>
                <a:srgbClr val="ffffff"/>
              </a:buClr>
              <a:buSzPct val="45000"/>
              <a:buFont typeface="StarSymbol"/>
              <a:buChar char=""/>
            </a:pPr>
            <a:r>
              <a:rPr lang="en-US" sz="2800" spc="-1" strike="noStrike">
                <a:solidFill>
                  <a:srgbClr val="ffffff"/>
                </a:solidFill>
                <a:uFill>
                  <a:solidFill>
                    <a:srgbClr val="ffffff"/>
                  </a:solidFill>
                </a:uFill>
                <a:latin typeface="Calibri"/>
              </a:rPr>
              <a:t>Seventh Outline LevelClick to edit Master text styles</a:t>
            </a:r>
            <a:endParaRPr/>
          </a:p>
          <a:p>
            <a:pPr lvl="7" marL="3456000" indent="-216000">
              <a:buClr>
                <a:srgbClr val="ffffff"/>
              </a:buClr>
              <a:buSzPct val="45000"/>
              <a:buFont typeface="StarSymbol"/>
              <a:buChar char=""/>
            </a:pPr>
            <a:r>
              <a:rPr lang="en-US" sz="2800" spc="-1" strike="noStrike">
                <a:solidFill>
                  <a:srgbClr val="ffffff"/>
                </a:solidFill>
                <a:uFill>
                  <a:solidFill>
                    <a:srgbClr val="ffffff"/>
                  </a:solidFill>
                </a:uFill>
                <a:latin typeface="Calibri"/>
              </a:rPr>
              <a:t>Second level</a:t>
            </a:r>
            <a:endParaRPr/>
          </a:p>
          <a:p>
            <a:pPr lvl="8" marL="3888000" indent="-216000">
              <a:buClr>
                <a:srgbClr val="ffffff"/>
              </a:buClr>
              <a:buSzPct val="45000"/>
              <a:buFont typeface="StarSymbol"/>
              <a:buChar char=""/>
            </a:pPr>
            <a:r>
              <a:rPr lang="en-US" sz="2400" spc="-1" strike="noStrike">
                <a:solidFill>
                  <a:srgbClr val="ffffff"/>
                </a:solidFill>
                <a:uFill>
                  <a:solidFill>
                    <a:srgbClr val="ffffff"/>
                  </a:solidFill>
                </a:uFill>
                <a:latin typeface="Calibri"/>
              </a:rPr>
              <a:t>Third level</a:t>
            </a:r>
            <a:endParaRPr/>
          </a:p>
          <a:p>
            <a:pPr lvl="9" marL="4320000" indent="-216000">
              <a:lnSpc>
                <a:spcPct val="100000"/>
              </a:lnSpc>
              <a:buClr>
                <a:srgbClr val="ffffff"/>
              </a:buClr>
              <a:buSzPct val="45000"/>
              <a:buFont typeface="StarSymbol"/>
              <a:buChar char=""/>
            </a:pPr>
            <a:r>
              <a:rPr lang="en-US" sz="2000" spc="-1" strike="noStrike">
                <a:solidFill>
                  <a:srgbClr val="ffffff"/>
                </a:solidFill>
                <a:uFill>
                  <a:solidFill>
                    <a:srgbClr val="ffffff"/>
                  </a:solidFill>
                </a:uFill>
                <a:latin typeface="Calibri"/>
              </a:rPr>
              <a:t>Fourth level</a:t>
            </a:r>
            <a:endParaRPr/>
          </a:p>
          <a:p>
            <a:pPr lvl="9" marL="4320000" indent="-216000">
              <a:lnSpc>
                <a:spcPct val="100000"/>
              </a:lnSpc>
              <a:buClr>
                <a:srgbClr val="ffffff"/>
              </a:buClr>
              <a:buSzPct val="45000"/>
              <a:buFont typeface="StarSymbol"/>
              <a:buChar char=""/>
            </a:pPr>
            <a:r>
              <a:rPr lang="en-US" sz="2000" spc="-1" strike="noStrike">
                <a:solidFill>
                  <a:srgbClr val="ffffff"/>
                </a:solidFill>
                <a:uFill>
                  <a:solidFill>
                    <a:srgbClr val="ffffff"/>
                  </a:solidFill>
                </a:uFill>
                <a:latin typeface="Calibri"/>
              </a:rPr>
              <a:t>Fifth level</a:t>
            </a:r>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13/08/15</a:t>
            </a:r>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CBE8E83-51FC-41DF-9C8B-2554369C6F98}" type="slidenum">
              <a:rPr lang="en-GB"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976040" y="374760"/>
            <a:ext cx="6557760" cy="763200"/>
          </a:xfrm>
          <a:prstGeom prst="rect">
            <a:avLst/>
          </a:prstGeom>
        </p:spPr>
        <p:txBody>
          <a:bodyPr anchor="ctr"/>
          <a:p>
            <a:pPr>
              <a:lnSpc>
                <a:spcPct val="100000"/>
              </a:lnSpc>
            </a:pPr>
            <a:r>
              <a:rPr lang="en-US" sz="3600" spc="-1" strike="noStrike">
                <a:solidFill>
                  <a:srgbClr val="00b0f0"/>
                </a:solidFill>
                <a:uFill>
                  <a:solidFill>
                    <a:srgbClr val="ffffff"/>
                  </a:solidFill>
                </a:uFill>
                <a:latin typeface="Calibri"/>
              </a:rPr>
              <a:t>Click to edit Master title style</a:t>
            </a:r>
            <a:endParaRPr/>
          </a:p>
        </p:txBody>
      </p:sp>
      <p:sp>
        <p:nvSpPr>
          <p:cNvPr id="80" name="PlaceHolder 2"/>
          <p:cNvSpPr>
            <a:spLocks noGrp="1"/>
          </p:cNvSpPr>
          <p:nvPr>
            <p:ph type="body"/>
          </p:nvPr>
        </p:nvSpPr>
        <p:spPr>
          <a:xfrm>
            <a:off x="1976040" y="1290960"/>
            <a:ext cx="6557760" cy="4275360"/>
          </a:xfrm>
          <a:prstGeom prst="rect">
            <a:avLst/>
          </a:prstGeom>
        </p:spPr>
        <p:txBody>
          <a:bodyPr/>
          <a:p>
            <a:pPr marL="432000" indent="-324000">
              <a:buClr>
                <a:srgbClr val="ffffff"/>
              </a:buClr>
              <a:buSzPct val="45000"/>
              <a:buFont typeface="StarSymbol"/>
              <a:buChar char=""/>
            </a:pPr>
            <a:r>
              <a:rPr lang="en-US" sz="28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28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28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Sixth Outline Level</a:t>
            </a:r>
            <a:endParaRPr/>
          </a:p>
          <a:p>
            <a:pPr lvl="6" marL="3024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Seventh Outline LevelClick to edit Master text styles</a:t>
            </a:r>
            <a:endParaRPr/>
          </a:p>
          <a:p>
            <a:pPr lvl="7" marL="3456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Second level</a:t>
            </a:r>
            <a:endParaRPr/>
          </a:p>
          <a:p>
            <a:pPr lvl="8" marL="3888000" indent="-216000">
              <a:buClr>
                <a:srgbClr val="ffffff"/>
              </a:buClr>
              <a:buSzPct val="45000"/>
              <a:buFont typeface="StarSymbol"/>
              <a:buChar char=""/>
            </a:pPr>
            <a:r>
              <a:rPr lang="en-US" sz="2400" spc="-1" strike="noStrike">
                <a:solidFill>
                  <a:srgbClr val="000000"/>
                </a:solidFill>
                <a:uFill>
                  <a:solidFill>
                    <a:srgbClr val="ffffff"/>
                  </a:solidFill>
                </a:uFill>
                <a:latin typeface="Calibri"/>
              </a:rPr>
              <a:t>Third level</a:t>
            </a:r>
            <a:endParaRPr/>
          </a:p>
          <a:p>
            <a:pPr lvl="9" marL="4320000" indent="-216000">
              <a:lnSpc>
                <a:spcPct val="100000"/>
              </a:lnSpc>
              <a:buClr>
                <a:srgbClr val="ffffff"/>
              </a:buClr>
              <a:buSzPct val="45000"/>
              <a:buFont typeface="StarSymbol"/>
              <a:buChar char=""/>
            </a:pPr>
            <a:r>
              <a:rPr lang="en-US" sz="2000" spc="-1" strike="noStrike">
                <a:solidFill>
                  <a:srgbClr val="000000"/>
                </a:solidFill>
                <a:uFill>
                  <a:solidFill>
                    <a:srgbClr val="ffffff"/>
                  </a:solidFill>
                </a:uFill>
                <a:latin typeface="Calibri"/>
              </a:rPr>
              <a:t>Fourth level</a:t>
            </a:r>
            <a:endParaRPr/>
          </a:p>
          <a:p>
            <a:pPr lvl="9" marL="4320000" indent="-216000">
              <a:lnSpc>
                <a:spcPct val="100000"/>
              </a:lnSpc>
              <a:buClr>
                <a:srgbClr val="ffffff"/>
              </a:buClr>
              <a:buSzPct val="45000"/>
              <a:buFont typeface="StarSymbol"/>
              <a:buChar char=""/>
            </a:pPr>
            <a:r>
              <a:rPr lang="en-US" sz="2000" spc="-1" strike="noStrike">
                <a:solidFill>
                  <a:srgbClr val="000000"/>
                </a:solidFill>
                <a:uFill>
                  <a:solidFill>
                    <a:srgbClr val="ffffff"/>
                  </a:solidFill>
                </a:uFill>
                <a:latin typeface="Calibri"/>
              </a:rPr>
              <a:t>Fifth level</a:t>
            </a:r>
            <a:endParaRPr/>
          </a:p>
        </p:txBody>
      </p:sp>
      <p:sp>
        <p:nvSpPr>
          <p:cNvPr id="81" name="PlaceHolder 3"/>
          <p:cNvSpPr>
            <a:spLocks noGrp="1"/>
          </p:cNvSpPr>
          <p:nvPr>
            <p:ph type="dt"/>
          </p:nvPr>
        </p:nvSpPr>
        <p:spPr>
          <a:xfrm>
            <a:off x="457200" y="6356520"/>
            <a:ext cx="213336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13/08/15</a:t>
            </a:r>
            <a:endParaRPr/>
          </a:p>
        </p:txBody>
      </p:sp>
      <p:sp>
        <p:nvSpPr>
          <p:cNvPr id="82" name="PlaceHolder 4"/>
          <p:cNvSpPr>
            <a:spLocks noGrp="1"/>
          </p:cNvSpPr>
          <p:nvPr>
            <p:ph type="ftr"/>
          </p:nvPr>
        </p:nvSpPr>
        <p:spPr>
          <a:xfrm>
            <a:off x="3124080" y="6356520"/>
            <a:ext cx="2895120" cy="364680"/>
          </a:xfrm>
          <a:prstGeom prst="rect">
            <a:avLst/>
          </a:prstGeom>
        </p:spPr>
        <p:txBody>
          <a:bodyPr anchor="ctr"/>
          <a:p>
            <a:endParaRPr/>
          </a:p>
        </p:txBody>
      </p:sp>
      <p:sp>
        <p:nvSpPr>
          <p:cNvPr id="8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B232BD8-6F14-4690-A278-68B08FED98A6}" type="slidenum">
              <a:rPr lang="en-GB"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48920" y="1290960"/>
            <a:ext cx="8229240" cy="531720"/>
          </a:xfrm>
          <a:prstGeom prst="rect">
            <a:avLst/>
          </a:prstGeom>
        </p:spPr>
        <p:txBody>
          <a:bodyPr anchor="ctr"/>
          <a:p>
            <a:pPr>
              <a:lnSpc>
                <a:spcPct val="100000"/>
              </a:lnSpc>
            </a:pPr>
            <a:r>
              <a:rPr lang="en-US" sz="3600" spc="-1" strike="noStrike">
                <a:solidFill>
                  <a:srgbClr val="00b0f0"/>
                </a:solidFill>
                <a:uFill>
                  <a:solidFill>
                    <a:srgbClr val="ffffff"/>
                  </a:solidFill>
                </a:uFill>
                <a:latin typeface="Calibri"/>
              </a:rPr>
              <a:t>Click to edit Master title style</a:t>
            </a:r>
            <a:endParaRPr/>
          </a:p>
        </p:txBody>
      </p:sp>
      <p:sp>
        <p:nvSpPr>
          <p:cNvPr id="119" name="PlaceHolder 2"/>
          <p:cNvSpPr>
            <a:spLocks noGrp="1"/>
          </p:cNvSpPr>
          <p:nvPr>
            <p:ph type="body"/>
          </p:nvPr>
        </p:nvSpPr>
        <p:spPr>
          <a:xfrm>
            <a:off x="448920" y="1882800"/>
            <a:ext cx="4039920" cy="639360"/>
          </a:xfrm>
          <a:prstGeom prst="rect">
            <a:avLst/>
          </a:prstGeom>
        </p:spPr>
        <p:txBody>
          <a:bodyPr anchor="b"/>
          <a:p>
            <a:pPr marL="432000" indent="-324000">
              <a:buClr>
                <a:srgbClr val="ffffff"/>
              </a:buClr>
              <a:buSzPct val="45000"/>
              <a:buFont typeface="StarSymbol"/>
              <a:buChar char=""/>
            </a:pPr>
            <a:r>
              <a:rPr b="1" lang="en-US" sz="2400" spc="-1" strike="noStrike">
                <a:solidFill>
                  <a:srgbClr val="00b0f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b="1" lang="en-US" sz="2400" spc="-1" strike="noStrike">
                <a:solidFill>
                  <a:srgbClr val="00b0f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b="1" lang="en-US" sz="2400" spc="-1" strike="noStrike">
                <a:solidFill>
                  <a:srgbClr val="00b0f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b="1" lang="en-US" sz="2400" spc="-1" strike="noStrike">
                <a:solidFill>
                  <a:srgbClr val="00b0f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b="1" lang="en-US" sz="2400" spc="-1" strike="noStrike">
                <a:solidFill>
                  <a:srgbClr val="00b0f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b="1" lang="en-US" sz="2400" spc="-1" strike="noStrike">
                <a:solidFill>
                  <a:srgbClr val="00b0f0"/>
                </a:solidFill>
                <a:uFill>
                  <a:solidFill>
                    <a:srgbClr val="ffffff"/>
                  </a:solidFill>
                </a:uFill>
                <a:latin typeface="Calibri"/>
              </a:rPr>
              <a:t>Sixth Outline Level</a:t>
            </a:r>
            <a:endParaRPr/>
          </a:p>
          <a:p>
            <a:pPr lvl="6" marL="3024000" indent="-216000">
              <a:buClr>
                <a:srgbClr val="ffffff"/>
              </a:buClr>
              <a:buSzPct val="45000"/>
              <a:buFont typeface="StarSymbol"/>
              <a:buChar char=""/>
            </a:pPr>
            <a:r>
              <a:rPr b="1" lang="en-US" sz="2400" spc="-1" strike="noStrike">
                <a:solidFill>
                  <a:srgbClr val="00b0f0"/>
                </a:solidFill>
                <a:uFill>
                  <a:solidFill>
                    <a:srgbClr val="ffffff"/>
                  </a:solidFill>
                </a:uFill>
                <a:latin typeface="Calibri"/>
              </a:rPr>
              <a:t>Seventh Outline LevelClick to edit Master text styles</a:t>
            </a:r>
            <a:endParaRPr/>
          </a:p>
        </p:txBody>
      </p:sp>
      <p:sp>
        <p:nvSpPr>
          <p:cNvPr id="120" name="PlaceHolder 3"/>
          <p:cNvSpPr>
            <a:spLocks noGrp="1"/>
          </p:cNvSpPr>
          <p:nvPr>
            <p:ph type="body"/>
          </p:nvPr>
        </p:nvSpPr>
        <p:spPr>
          <a:xfrm>
            <a:off x="448920" y="2512800"/>
            <a:ext cx="4039920" cy="3034800"/>
          </a:xfrm>
          <a:prstGeom prst="rect">
            <a:avLst/>
          </a:prstGeom>
        </p:spPr>
        <p:txBody>
          <a:bodyPr/>
          <a:p>
            <a:pPr marL="432000" indent="-324000">
              <a:buClr>
                <a:srgbClr val="ffffff"/>
              </a:buClr>
              <a:buSzPct val="45000"/>
              <a:buFont typeface="StarSymbol"/>
              <a:buChar char=""/>
            </a:pPr>
            <a:r>
              <a:rPr lang="en-US" sz="2400" spc="-1" strike="noStrike">
                <a:solidFill>
                  <a:srgbClr val="ffffff"/>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2400" spc="-1" strike="noStrike">
                <a:solidFill>
                  <a:srgbClr val="ffffff"/>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2400" spc="-1" strike="noStrike">
                <a:solidFill>
                  <a:srgbClr val="ffffff"/>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2400" spc="-1" strike="noStrike">
                <a:solidFill>
                  <a:srgbClr val="ffffff"/>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2400" spc="-1" strike="noStrike">
                <a:solidFill>
                  <a:srgbClr val="ffffff"/>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2400" spc="-1" strike="noStrike">
                <a:solidFill>
                  <a:srgbClr val="ffffff"/>
                </a:solidFill>
                <a:uFill>
                  <a:solidFill>
                    <a:srgbClr val="ffffff"/>
                  </a:solidFill>
                </a:uFill>
                <a:latin typeface="Calibri"/>
              </a:rPr>
              <a:t>Sixth Outline Level</a:t>
            </a:r>
            <a:endParaRPr/>
          </a:p>
          <a:p>
            <a:pPr marL="343080" indent="-342720">
              <a:lnSpc>
                <a:spcPct val="100000"/>
              </a:lnSpc>
              <a:buClr>
                <a:srgbClr val="ffffff"/>
              </a:buClr>
              <a:buFont typeface="Arial"/>
              <a:buChar char="•"/>
            </a:pPr>
            <a:r>
              <a:rPr lang="en-US" sz="2400" spc="-1" strike="noStrike">
                <a:solidFill>
                  <a:srgbClr val="ffffff"/>
                </a:solidFill>
                <a:uFill>
                  <a:solidFill>
                    <a:srgbClr val="ffffff"/>
                  </a:solidFill>
                </a:uFill>
                <a:latin typeface="Calibri"/>
              </a:rPr>
              <a:t>Seventh Outline LevelClick to edit Master text styles</a:t>
            </a:r>
            <a:endParaRPr/>
          </a:p>
          <a:p>
            <a:pPr lvl="1" marL="743040" indent="-285480">
              <a:lnSpc>
                <a:spcPct val="100000"/>
              </a:lnSpc>
              <a:buClr>
                <a:srgbClr val="ffffff"/>
              </a:buClr>
              <a:buFont typeface="Arial"/>
              <a:buChar char="–"/>
            </a:pPr>
            <a:r>
              <a:rPr lang="en-US" sz="2000" spc="-1" strike="noStrike">
                <a:solidFill>
                  <a:srgbClr val="ffffff"/>
                </a:solidFill>
                <a:uFill>
                  <a:solidFill>
                    <a:srgbClr val="ffffff"/>
                  </a:solidFill>
                </a:uFill>
                <a:latin typeface="Calibri"/>
              </a:rPr>
              <a:t>Second level</a:t>
            </a:r>
            <a:endParaRPr/>
          </a:p>
          <a:p>
            <a:pPr lvl="2" marL="1143000" indent="-228240">
              <a:lnSpc>
                <a:spcPct val="100000"/>
              </a:lnSpc>
              <a:buClr>
                <a:srgbClr val="ffffff"/>
              </a:buClr>
              <a:buFont typeface="Arial"/>
              <a:buChar char="•"/>
            </a:pPr>
            <a:r>
              <a:rPr lang="en-US" sz="1800" spc="-1" strike="noStrike">
                <a:solidFill>
                  <a:srgbClr val="ffffff"/>
                </a:solidFill>
                <a:uFill>
                  <a:solidFill>
                    <a:srgbClr val="ffffff"/>
                  </a:solidFill>
                </a:uFill>
                <a:latin typeface="Calibri"/>
              </a:rPr>
              <a:t>Third level</a:t>
            </a:r>
            <a:endParaRPr/>
          </a:p>
          <a:p>
            <a:pPr lvl="3" marL="1600200" indent="-228240">
              <a:lnSpc>
                <a:spcPct val="100000"/>
              </a:lnSpc>
              <a:buClr>
                <a:srgbClr val="ffffff"/>
              </a:buClr>
              <a:buFont typeface="Arial"/>
              <a:buChar char="–"/>
            </a:pPr>
            <a:r>
              <a:rPr lang="en-US" sz="1600" spc="-1" strike="noStrike">
                <a:solidFill>
                  <a:srgbClr val="ffffff"/>
                </a:solidFill>
                <a:uFill>
                  <a:solidFill>
                    <a:srgbClr val="ffffff"/>
                  </a:solidFill>
                </a:uFill>
                <a:latin typeface="Calibri"/>
              </a:rPr>
              <a:t>Fourth level</a:t>
            </a:r>
            <a:endParaRPr/>
          </a:p>
          <a:p>
            <a:pPr lvl="4" marL="2057400" indent="-228240">
              <a:lnSpc>
                <a:spcPct val="100000"/>
              </a:lnSpc>
              <a:buClr>
                <a:srgbClr val="ffffff"/>
              </a:buClr>
              <a:buFont typeface="Arial"/>
              <a:buChar char="»"/>
            </a:pPr>
            <a:r>
              <a:rPr lang="en-US" sz="1600" spc="-1" strike="noStrike">
                <a:solidFill>
                  <a:srgbClr val="ffffff"/>
                </a:solidFill>
                <a:uFill>
                  <a:solidFill>
                    <a:srgbClr val="ffffff"/>
                  </a:solidFill>
                </a:uFill>
                <a:latin typeface="Calibri"/>
              </a:rPr>
              <a:t>Fifth level</a:t>
            </a:r>
            <a:endParaRPr/>
          </a:p>
        </p:txBody>
      </p:sp>
      <p:sp>
        <p:nvSpPr>
          <p:cNvPr id="121" name="PlaceHolder 4"/>
          <p:cNvSpPr>
            <a:spLocks noGrp="1"/>
          </p:cNvSpPr>
          <p:nvPr>
            <p:ph type="body"/>
          </p:nvPr>
        </p:nvSpPr>
        <p:spPr>
          <a:xfrm>
            <a:off x="4636800" y="1882800"/>
            <a:ext cx="4041360" cy="639360"/>
          </a:xfrm>
          <a:prstGeom prst="rect">
            <a:avLst/>
          </a:prstGeom>
        </p:spPr>
        <p:txBody>
          <a:bodyPr anchor="b"/>
          <a:p>
            <a:pPr marL="432000" indent="-324000">
              <a:buClr>
                <a:srgbClr val="ffffff"/>
              </a:buClr>
              <a:buSzPct val="45000"/>
              <a:buFont typeface="StarSymbol"/>
              <a:buChar char=""/>
            </a:pPr>
            <a:r>
              <a:rPr b="1" lang="en-US" sz="2400" spc="-1" strike="noStrike">
                <a:solidFill>
                  <a:srgbClr val="00b0f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b="1" lang="en-US" sz="2400" spc="-1" strike="noStrike">
                <a:solidFill>
                  <a:srgbClr val="00b0f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b="1" lang="en-US" sz="2400" spc="-1" strike="noStrike">
                <a:solidFill>
                  <a:srgbClr val="00b0f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b="1" lang="en-US" sz="2400" spc="-1" strike="noStrike">
                <a:solidFill>
                  <a:srgbClr val="00b0f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b="1" lang="en-US" sz="2400" spc="-1" strike="noStrike">
                <a:solidFill>
                  <a:srgbClr val="00b0f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b="1" lang="en-US" sz="2400" spc="-1" strike="noStrike">
                <a:solidFill>
                  <a:srgbClr val="00b0f0"/>
                </a:solidFill>
                <a:uFill>
                  <a:solidFill>
                    <a:srgbClr val="ffffff"/>
                  </a:solidFill>
                </a:uFill>
                <a:latin typeface="Calibri"/>
              </a:rPr>
              <a:t>Sixth Outline Level</a:t>
            </a:r>
            <a:endParaRPr/>
          </a:p>
          <a:p>
            <a:pPr>
              <a:lnSpc>
                <a:spcPct val="100000"/>
              </a:lnSpc>
            </a:pPr>
            <a:r>
              <a:rPr b="1" lang="en-US" sz="2400" spc="-1" strike="noStrike">
                <a:solidFill>
                  <a:srgbClr val="00b0f0"/>
                </a:solidFill>
                <a:uFill>
                  <a:solidFill>
                    <a:srgbClr val="ffffff"/>
                  </a:solidFill>
                </a:uFill>
                <a:latin typeface="Calibri"/>
              </a:rPr>
              <a:t>Seventh Outline LevelClick to edit Master text styles</a:t>
            </a:r>
            <a:endParaRPr/>
          </a:p>
        </p:txBody>
      </p:sp>
      <p:sp>
        <p:nvSpPr>
          <p:cNvPr id="122" name="PlaceHolder 5"/>
          <p:cNvSpPr>
            <a:spLocks noGrp="1"/>
          </p:cNvSpPr>
          <p:nvPr>
            <p:ph type="body"/>
          </p:nvPr>
        </p:nvSpPr>
        <p:spPr>
          <a:xfrm>
            <a:off x="4636800" y="2512800"/>
            <a:ext cx="4041360" cy="3034800"/>
          </a:xfrm>
          <a:prstGeom prst="rect">
            <a:avLst/>
          </a:prstGeom>
        </p:spPr>
        <p:txBody>
          <a:bodyPr/>
          <a:p>
            <a:pPr marL="432000" indent="-324000">
              <a:buClr>
                <a:srgbClr val="ffffff"/>
              </a:buClr>
              <a:buSzPct val="45000"/>
              <a:buFont typeface="StarSymbol"/>
              <a:buChar char=""/>
            </a:pPr>
            <a:r>
              <a:rPr lang="en-US" sz="2400" spc="-1" strike="noStrike">
                <a:solidFill>
                  <a:srgbClr val="ffffff"/>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2400" spc="-1" strike="noStrike">
                <a:solidFill>
                  <a:srgbClr val="ffffff"/>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2400" spc="-1" strike="noStrike">
                <a:solidFill>
                  <a:srgbClr val="ffffff"/>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2400" spc="-1" strike="noStrike">
                <a:solidFill>
                  <a:srgbClr val="ffffff"/>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2400" spc="-1" strike="noStrike">
                <a:solidFill>
                  <a:srgbClr val="ffffff"/>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2400" spc="-1" strike="noStrike">
                <a:solidFill>
                  <a:srgbClr val="ffffff"/>
                </a:solidFill>
                <a:uFill>
                  <a:solidFill>
                    <a:srgbClr val="ffffff"/>
                  </a:solidFill>
                </a:uFill>
                <a:latin typeface="Calibri"/>
              </a:rPr>
              <a:t>Sixth Outline Level</a:t>
            </a:r>
            <a:endParaRPr/>
          </a:p>
          <a:p>
            <a:pPr marL="343080" indent="-342720">
              <a:lnSpc>
                <a:spcPct val="100000"/>
              </a:lnSpc>
              <a:buClr>
                <a:srgbClr val="ffffff"/>
              </a:buClr>
              <a:buFont typeface="Arial"/>
              <a:buChar char="•"/>
            </a:pPr>
            <a:r>
              <a:rPr lang="en-US" sz="2400" spc="-1" strike="noStrike">
                <a:solidFill>
                  <a:srgbClr val="ffffff"/>
                </a:solidFill>
                <a:uFill>
                  <a:solidFill>
                    <a:srgbClr val="ffffff"/>
                  </a:solidFill>
                </a:uFill>
                <a:latin typeface="Calibri"/>
              </a:rPr>
              <a:t>Seventh Outline LevelClick to edit Master text styles</a:t>
            </a:r>
            <a:endParaRPr/>
          </a:p>
          <a:p>
            <a:pPr lvl="1" marL="743040" indent="-285480">
              <a:lnSpc>
                <a:spcPct val="100000"/>
              </a:lnSpc>
              <a:buClr>
                <a:srgbClr val="ffffff"/>
              </a:buClr>
              <a:buFont typeface="Arial"/>
              <a:buChar char="–"/>
            </a:pPr>
            <a:r>
              <a:rPr lang="en-US" sz="2000" spc="-1" strike="noStrike">
                <a:solidFill>
                  <a:srgbClr val="ffffff"/>
                </a:solidFill>
                <a:uFill>
                  <a:solidFill>
                    <a:srgbClr val="ffffff"/>
                  </a:solidFill>
                </a:uFill>
                <a:latin typeface="Calibri"/>
              </a:rPr>
              <a:t>Second level</a:t>
            </a:r>
            <a:endParaRPr/>
          </a:p>
          <a:p>
            <a:pPr lvl="2" marL="1143000" indent="-228240">
              <a:lnSpc>
                <a:spcPct val="100000"/>
              </a:lnSpc>
              <a:buClr>
                <a:srgbClr val="ffffff"/>
              </a:buClr>
              <a:buFont typeface="Arial"/>
              <a:buChar char="•"/>
            </a:pPr>
            <a:r>
              <a:rPr lang="en-US" sz="1800" spc="-1" strike="noStrike">
                <a:solidFill>
                  <a:srgbClr val="ffffff"/>
                </a:solidFill>
                <a:uFill>
                  <a:solidFill>
                    <a:srgbClr val="ffffff"/>
                  </a:solidFill>
                </a:uFill>
                <a:latin typeface="Calibri"/>
              </a:rPr>
              <a:t>Third level</a:t>
            </a:r>
            <a:endParaRPr/>
          </a:p>
          <a:p>
            <a:pPr lvl="3" marL="1600200" indent="-228240">
              <a:lnSpc>
                <a:spcPct val="100000"/>
              </a:lnSpc>
              <a:buClr>
                <a:srgbClr val="ffffff"/>
              </a:buClr>
              <a:buFont typeface="Arial"/>
              <a:buChar char="–"/>
            </a:pPr>
            <a:r>
              <a:rPr lang="en-US" sz="1600" spc="-1" strike="noStrike">
                <a:solidFill>
                  <a:srgbClr val="ffffff"/>
                </a:solidFill>
                <a:uFill>
                  <a:solidFill>
                    <a:srgbClr val="ffffff"/>
                  </a:solidFill>
                </a:uFill>
                <a:latin typeface="Calibri"/>
              </a:rPr>
              <a:t>Fourth level</a:t>
            </a:r>
            <a:endParaRPr/>
          </a:p>
          <a:p>
            <a:pPr lvl="4" marL="2057400" indent="-228240">
              <a:lnSpc>
                <a:spcPct val="100000"/>
              </a:lnSpc>
              <a:buClr>
                <a:srgbClr val="ffffff"/>
              </a:buClr>
              <a:buFont typeface="Arial"/>
              <a:buChar char="»"/>
            </a:pPr>
            <a:r>
              <a:rPr lang="en-US" sz="1600" spc="-1" strike="noStrike">
                <a:solidFill>
                  <a:srgbClr val="ffffff"/>
                </a:solidFill>
                <a:uFill>
                  <a:solidFill>
                    <a:srgbClr val="ffffff"/>
                  </a:solidFill>
                </a:uFill>
                <a:latin typeface="Calibri"/>
              </a:rPr>
              <a:t>Fifth level</a:t>
            </a:r>
            <a:endParaRPr/>
          </a:p>
        </p:txBody>
      </p:sp>
      <p:sp>
        <p:nvSpPr>
          <p:cNvPr id="123" name="PlaceHolder 6"/>
          <p:cNvSpPr>
            <a:spLocks noGrp="1"/>
          </p:cNvSpPr>
          <p:nvPr>
            <p:ph type="dt"/>
          </p:nvPr>
        </p:nvSpPr>
        <p:spPr>
          <a:xfrm>
            <a:off x="457200" y="6356520"/>
            <a:ext cx="213336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13/08/15</a:t>
            </a:r>
            <a:endParaRPr/>
          </a:p>
        </p:txBody>
      </p:sp>
      <p:sp>
        <p:nvSpPr>
          <p:cNvPr id="124" name="PlaceHolder 7"/>
          <p:cNvSpPr>
            <a:spLocks noGrp="1"/>
          </p:cNvSpPr>
          <p:nvPr>
            <p:ph type="ftr"/>
          </p:nvPr>
        </p:nvSpPr>
        <p:spPr>
          <a:xfrm>
            <a:off x="3124080" y="6356520"/>
            <a:ext cx="2895120" cy="364680"/>
          </a:xfrm>
          <a:prstGeom prst="rect">
            <a:avLst/>
          </a:prstGeom>
        </p:spPr>
        <p:txBody>
          <a:bodyPr anchor="ctr"/>
          <a:p>
            <a:endParaRPr/>
          </a:p>
        </p:txBody>
      </p:sp>
      <p:sp>
        <p:nvSpPr>
          <p:cNvPr id="125" name="PlaceHolder 8"/>
          <p:cNvSpPr>
            <a:spLocks noGrp="1"/>
          </p:cNvSpPr>
          <p:nvPr>
            <p:ph type="sldNum"/>
          </p:nvPr>
        </p:nvSpPr>
        <p:spPr>
          <a:xfrm>
            <a:off x="6553080" y="6356520"/>
            <a:ext cx="2133360" cy="364680"/>
          </a:xfrm>
          <a:prstGeom prst="rect">
            <a:avLst/>
          </a:prstGeom>
        </p:spPr>
        <p:txBody>
          <a:bodyPr anchor="ctr"/>
          <a:p>
            <a:pPr algn="r">
              <a:lnSpc>
                <a:spcPct val="100000"/>
              </a:lnSpc>
            </a:pPr>
            <a:fld id="{5A1E0716-00FD-48DF-B5A8-6D1CC427FB06}" type="slidenum">
              <a:rPr lang="en-GB"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60" name="PlaceHolder 1"/>
          <p:cNvSpPr>
            <a:spLocks noGrp="1"/>
          </p:cNvSpPr>
          <p:nvPr>
            <p:ph type="dt"/>
          </p:nvPr>
        </p:nvSpPr>
        <p:spPr>
          <a:xfrm>
            <a:off x="457200" y="6356520"/>
            <a:ext cx="213336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13/08/15</a:t>
            </a:r>
            <a:endParaRPr/>
          </a:p>
        </p:txBody>
      </p:sp>
      <p:sp>
        <p:nvSpPr>
          <p:cNvPr id="161" name="PlaceHolder 2"/>
          <p:cNvSpPr>
            <a:spLocks noGrp="1"/>
          </p:cNvSpPr>
          <p:nvPr>
            <p:ph type="ftr"/>
          </p:nvPr>
        </p:nvSpPr>
        <p:spPr>
          <a:xfrm>
            <a:off x="3124080" y="6356520"/>
            <a:ext cx="2895120" cy="364680"/>
          </a:xfrm>
          <a:prstGeom prst="rect">
            <a:avLst/>
          </a:prstGeom>
        </p:spPr>
        <p:txBody>
          <a:bodyPr anchor="ctr"/>
          <a:p>
            <a:endParaRPr/>
          </a:p>
        </p:txBody>
      </p:sp>
      <p:sp>
        <p:nvSpPr>
          <p:cNvPr id="16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ADB59043-B161-4202-9B17-DF5413A17E59}" type="slidenum">
              <a:rPr lang="en-GB"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48920" y="4345200"/>
            <a:ext cx="8245800" cy="858960"/>
          </a:xfrm>
          <a:prstGeom prst="rect">
            <a:avLst/>
          </a:prstGeom>
          <a:noFill/>
          <a:ln>
            <a:noFill/>
          </a:ln>
        </p:spPr>
        <p:txBody>
          <a:bodyPr anchor="ctr"/>
          <a:p>
            <a:pPr algn="ctr">
              <a:lnSpc>
                <a:spcPct val="100000"/>
              </a:lnSpc>
            </a:pPr>
            <a:r>
              <a:rPr lang="en-US" sz="3600" spc="-1" strike="noStrike">
                <a:solidFill>
                  <a:srgbClr val="00b0f0"/>
                </a:solidFill>
                <a:uFill>
                  <a:solidFill>
                    <a:srgbClr val="ffffff"/>
                  </a:solidFill>
                </a:uFill>
                <a:latin typeface="Calibri"/>
              </a:rPr>
              <a:t>Automatic Structure Determination </a:t>
            </a:r>
            <a:r>
              <a:rPr lang="en-US" sz="3600" spc="-1" strike="noStrike">
                <a:solidFill>
                  <a:srgbClr val="00b0f0"/>
                </a:solidFill>
                <a:uFill>
                  <a:solidFill>
                    <a:srgbClr val="ffffff"/>
                  </a:solidFill>
                </a:uFill>
                <a:latin typeface="Calibri"/>
              </a:rPr>
              <a:t>
</a:t>
            </a:r>
            <a:r>
              <a:rPr lang="en-US" sz="3600" spc="-1" strike="noStrike">
                <a:solidFill>
                  <a:srgbClr val="00b0f0"/>
                </a:solidFill>
                <a:uFill>
                  <a:solidFill>
                    <a:srgbClr val="ffffff"/>
                  </a:solidFill>
                </a:uFill>
                <a:latin typeface="Calibri"/>
              </a:rPr>
              <a:t>Using 2D NMR Spectra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a:t>
            </a:r>
            <a:endParaRPr/>
          </a:p>
        </p:txBody>
      </p:sp>
      <p:sp>
        <p:nvSpPr>
          <p:cNvPr id="232" name="TextShape 2"/>
          <p:cNvSpPr txBox="1"/>
          <p:nvPr/>
        </p:nvSpPr>
        <p:spPr>
          <a:xfrm>
            <a:off x="1976040" y="1290960"/>
            <a:ext cx="68799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1D Signal Generator reads in all the 1D peak values first, and sets the shift value to be the mean of the lower and upper bound of the integration region and generates a list of 1D Signals</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2D Signal Generator then reads in all 2D peak values.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a:t>
            </a:r>
            <a:endParaRPr/>
          </a:p>
        </p:txBody>
      </p:sp>
      <p:sp>
        <p:nvSpPr>
          <p:cNvPr id="234" name="TextShape 2"/>
          <p:cNvSpPr txBox="1"/>
          <p:nvPr/>
        </p:nvSpPr>
        <p:spPr>
          <a:xfrm>
            <a:off x="1976040" y="1290960"/>
            <a:ext cx="68799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Each shift coordinate on the 2D peak is compared with the shift coordinates of 1D Signal peaks. </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If the coordinates vary by less than a small error value from one peak in each dimension then the 2D peak is considered to be a cross peak between those two signals.</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If the coordinates vary by more than a small value from all peaks, then it is discarded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For COSY peaks, asymmetric peaks are removed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a:t>
            </a:r>
            <a:endParaRPr/>
          </a:p>
        </p:txBody>
      </p:sp>
      <p:sp>
        <p:nvSpPr>
          <p:cNvPr id="236"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Once all peaks have been read into the program, a matrix of interactions is created, corresponding to the 2D peaks representing interactions between 1D peaks.</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Additionally, another interaction type can be inferred from COSY and HSQC in the way shown below:</a:t>
            </a:r>
            <a:endParaRPr/>
          </a:p>
        </p:txBody>
      </p:sp>
      <p:sp>
        <p:nvSpPr>
          <p:cNvPr id="237" name="TextShape 3"/>
          <p:cNvSpPr txBox="1"/>
          <p:nvPr/>
        </p:nvSpPr>
        <p:spPr>
          <a:xfrm>
            <a:off x="5256000" y="5564520"/>
            <a:ext cx="720000" cy="771480"/>
          </a:xfrm>
          <a:prstGeom prst="rect">
            <a:avLst/>
          </a:prstGeom>
          <a:noFill/>
          <a:ln>
            <a:noFill/>
          </a:ln>
        </p:spPr>
        <p:txBody>
          <a:bodyPr lIns="90000" rIns="90000" tIns="45000" bIns="45000"/>
          <a:p>
            <a:r>
              <a:rPr lang="en-GB" sz="4800" spc="-1">
                <a:latin typeface="Arial"/>
              </a:rPr>
              <a:t>C</a:t>
            </a:r>
            <a:endParaRPr/>
          </a:p>
        </p:txBody>
      </p:sp>
      <p:sp>
        <p:nvSpPr>
          <p:cNvPr id="238" name="TextShape 4"/>
          <p:cNvSpPr txBox="1"/>
          <p:nvPr/>
        </p:nvSpPr>
        <p:spPr>
          <a:xfrm>
            <a:off x="5256000" y="4469040"/>
            <a:ext cx="720000" cy="771480"/>
          </a:xfrm>
          <a:prstGeom prst="rect">
            <a:avLst/>
          </a:prstGeom>
          <a:noFill/>
          <a:ln>
            <a:noFill/>
          </a:ln>
        </p:spPr>
        <p:txBody>
          <a:bodyPr lIns="90000" rIns="90000" tIns="45000" bIns="45000"/>
          <a:p>
            <a:r>
              <a:rPr lang="en-GB" sz="4800" spc="-1">
                <a:latin typeface="Arial"/>
              </a:rPr>
              <a:t>H</a:t>
            </a:r>
            <a:endParaRPr/>
          </a:p>
        </p:txBody>
      </p:sp>
      <p:sp>
        <p:nvSpPr>
          <p:cNvPr id="239" name="Line 5"/>
          <p:cNvSpPr/>
          <p:nvPr/>
        </p:nvSpPr>
        <p:spPr>
          <a:xfrm>
            <a:off x="5580000" y="5132520"/>
            <a:ext cx="0" cy="504000"/>
          </a:xfrm>
          <a:prstGeom prst="line">
            <a:avLst/>
          </a:prstGeom>
          <a:ln w="36000">
            <a:solidFill>
              <a:srgbClr val="000000"/>
            </a:solidFill>
            <a:round/>
          </a:ln>
        </p:spPr>
        <p:style>
          <a:lnRef idx="0"/>
          <a:fillRef idx="0"/>
          <a:effectRef idx="0"/>
          <a:fontRef idx="minor"/>
        </p:style>
      </p:sp>
      <p:sp>
        <p:nvSpPr>
          <p:cNvPr id="240" name="TextShape 6"/>
          <p:cNvSpPr txBox="1"/>
          <p:nvPr/>
        </p:nvSpPr>
        <p:spPr>
          <a:xfrm>
            <a:off x="6516000" y="5564520"/>
            <a:ext cx="720000" cy="771480"/>
          </a:xfrm>
          <a:prstGeom prst="rect">
            <a:avLst/>
          </a:prstGeom>
          <a:noFill/>
          <a:ln>
            <a:noFill/>
          </a:ln>
        </p:spPr>
        <p:txBody>
          <a:bodyPr lIns="90000" rIns="90000" tIns="45000" bIns="45000"/>
          <a:p>
            <a:r>
              <a:rPr lang="en-GB" sz="4800" spc="-1">
                <a:latin typeface="Arial"/>
              </a:rPr>
              <a:t>C</a:t>
            </a:r>
            <a:endParaRPr/>
          </a:p>
        </p:txBody>
      </p:sp>
      <p:sp>
        <p:nvSpPr>
          <p:cNvPr id="241" name="TextShape 7"/>
          <p:cNvSpPr txBox="1"/>
          <p:nvPr/>
        </p:nvSpPr>
        <p:spPr>
          <a:xfrm>
            <a:off x="6516000" y="4469040"/>
            <a:ext cx="720000" cy="771480"/>
          </a:xfrm>
          <a:prstGeom prst="rect">
            <a:avLst/>
          </a:prstGeom>
          <a:noFill/>
          <a:ln>
            <a:noFill/>
          </a:ln>
        </p:spPr>
        <p:txBody>
          <a:bodyPr lIns="90000" rIns="90000" tIns="45000" bIns="45000"/>
          <a:p>
            <a:r>
              <a:rPr lang="en-GB" sz="4800" spc="-1">
                <a:latin typeface="Arial"/>
              </a:rPr>
              <a:t>H</a:t>
            </a:r>
            <a:endParaRPr/>
          </a:p>
        </p:txBody>
      </p:sp>
      <p:sp>
        <p:nvSpPr>
          <p:cNvPr id="242" name="Line 8"/>
          <p:cNvSpPr/>
          <p:nvPr/>
        </p:nvSpPr>
        <p:spPr>
          <a:xfrm>
            <a:off x="6840000" y="5132520"/>
            <a:ext cx="0" cy="504000"/>
          </a:xfrm>
          <a:prstGeom prst="line">
            <a:avLst/>
          </a:prstGeom>
          <a:ln w="36000">
            <a:solidFill>
              <a:srgbClr val="000000"/>
            </a:solidFill>
            <a:round/>
          </a:ln>
        </p:spPr>
        <p:style>
          <a:lnRef idx="0"/>
          <a:fillRef idx="0"/>
          <a:effectRef idx="0"/>
          <a:fontRef idx="minor"/>
        </p:style>
      </p:sp>
      <p:sp>
        <p:nvSpPr>
          <p:cNvPr id="243" name="Line 9"/>
          <p:cNvSpPr/>
          <p:nvPr/>
        </p:nvSpPr>
        <p:spPr>
          <a:xfrm>
            <a:off x="5868000" y="4844520"/>
            <a:ext cx="648000" cy="0"/>
          </a:xfrm>
          <a:prstGeom prst="line">
            <a:avLst/>
          </a:prstGeom>
          <a:ln w="36000">
            <a:solidFill>
              <a:srgbClr val="000000"/>
            </a:solidFill>
            <a:custDash>
              <a:ds d="100000" sp="400000"/>
            </a:custDash>
            <a:round/>
          </a:ln>
        </p:spPr>
        <p:style>
          <a:lnRef idx="0"/>
          <a:fillRef idx="0"/>
          <a:effectRef idx="0"/>
          <a:fontRef idx="minor"/>
        </p:style>
      </p:sp>
      <p:sp>
        <p:nvSpPr>
          <p:cNvPr id="244" name="Line 10"/>
          <p:cNvSpPr/>
          <p:nvPr/>
        </p:nvSpPr>
        <p:spPr>
          <a:xfrm>
            <a:off x="5760000" y="5924520"/>
            <a:ext cx="792000" cy="0"/>
          </a:xfrm>
          <a:prstGeom prst="line">
            <a:avLst/>
          </a:prstGeom>
          <a:ln w="36000">
            <a:solidFill>
              <a:srgbClr val="6666ff"/>
            </a:solidFill>
            <a:round/>
          </a:ln>
        </p:spPr>
        <p:style>
          <a:lnRef idx="0"/>
          <a:fillRef idx="0"/>
          <a:effectRef idx="0"/>
          <a:fontRef idx="minor"/>
        </p:style>
      </p:sp>
      <p:sp>
        <p:nvSpPr>
          <p:cNvPr id="245" name="Line 11"/>
          <p:cNvSpPr/>
          <p:nvPr/>
        </p:nvSpPr>
        <p:spPr>
          <a:xfrm flipH="1">
            <a:off x="6192000" y="4176000"/>
            <a:ext cx="1224000" cy="504000"/>
          </a:xfrm>
          <a:prstGeom prst="line">
            <a:avLst/>
          </a:prstGeom>
          <a:ln w="36000">
            <a:solidFill>
              <a:srgbClr val="000000"/>
            </a:solidFill>
            <a:round/>
            <a:tailEnd len="med" type="triangle" w="med"/>
          </a:ln>
        </p:spPr>
        <p:style>
          <a:lnRef idx="0"/>
          <a:fillRef idx="0"/>
          <a:effectRef idx="0"/>
          <a:fontRef idx="minor"/>
        </p:style>
      </p:sp>
      <p:sp>
        <p:nvSpPr>
          <p:cNvPr id="246" name="Line 12"/>
          <p:cNvSpPr/>
          <p:nvPr/>
        </p:nvSpPr>
        <p:spPr>
          <a:xfrm>
            <a:off x="4392000" y="5112000"/>
            <a:ext cx="1188000" cy="216000"/>
          </a:xfrm>
          <a:prstGeom prst="line">
            <a:avLst/>
          </a:prstGeom>
          <a:ln w="36000">
            <a:solidFill>
              <a:srgbClr val="000000"/>
            </a:solidFill>
            <a:round/>
            <a:tailEnd len="med" type="triangle" w="med"/>
          </a:ln>
        </p:spPr>
        <p:style>
          <a:lnRef idx="0"/>
          <a:fillRef idx="0"/>
          <a:effectRef idx="0"/>
          <a:fontRef idx="minor"/>
        </p:style>
      </p:sp>
      <p:sp>
        <p:nvSpPr>
          <p:cNvPr id="247" name="Line 13"/>
          <p:cNvSpPr/>
          <p:nvPr/>
        </p:nvSpPr>
        <p:spPr>
          <a:xfrm>
            <a:off x="4392000" y="5256000"/>
            <a:ext cx="2376000" cy="288000"/>
          </a:xfrm>
          <a:prstGeom prst="line">
            <a:avLst/>
          </a:prstGeom>
          <a:ln w="36000">
            <a:solidFill>
              <a:srgbClr val="000000"/>
            </a:solidFill>
            <a:round/>
            <a:tailEnd len="med" type="triangle" w="med"/>
          </a:ln>
        </p:spPr>
        <p:style>
          <a:lnRef idx="0"/>
          <a:fillRef idx="0"/>
          <a:effectRef idx="0"/>
          <a:fontRef idx="minor"/>
        </p:style>
      </p:sp>
      <p:sp>
        <p:nvSpPr>
          <p:cNvPr id="248" name="TextShape 14"/>
          <p:cNvSpPr txBox="1"/>
          <p:nvPr/>
        </p:nvSpPr>
        <p:spPr>
          <a:xfrm>
            <a:off x="3456000" y="4968000"/>
            <a:ext cx="936000" cy="360000"/>
          </a:xfrm>
          <a:prstGeom prst="rect">
            <a:avLst/>
          </a:prstGeom>
          <a:noFill/>
          <a:ln>
            <a:noFill/>
          </a:ln>
        </p:spPr>
        <p:txBody>
          <a:bodyPr lIns="90000" rIns="90000" tIns="45000" bIns="45000"/>
          <a:p>
            <a:r>
              <a:rPr lang="en-GB" sz="1800" spc="-1">
                <a:latin typeface="Arial"/>
              </a:rPr>
              <a:t>HSQC</a:t>
            </a:r>
            <a:endParaRPr/>
          </a:p>
        </p:txBody>
      </p:sp>
      <p:sp>
        <p:nvSpPr>
          <p:cNvPr id="249" name="TextShape 15"/>
          <p:cNvSpPr txBox="1"/>
          <p:nvPr/>
        </p:nvSpPr>
        <p:spPr>
          <a:xfrm>
            <a:off x="7488000" y="4032000"/>
            <a:ext cx="936000" cy="360000"/>
          </a:xfrm>
          <a:prstGeom prst="rect">
            <a:avLst/>
          </a:prstGeom>
          <a:noFill/>
          <a:ln>
            <a:noFill/>
          </a:ln>
        </p:spPr>
        <p:txBody>
          <a:bodyPr lIns="90000" rIns="90000" tIns="45000" bIns="45000"/>
          <a:p>
            <a:r>
              <a:rPr lang="en-GB" sz="1800" spc="-1">
                <a:latin typeface="Arial"/>
              </a:rPr>
              <a:t>COSY</a:t>
            </a:r>
            <a:endParaRPr/>
          </a:p>
        </p:txBody>
      </p:sp>
      <p:sp>
        <p:nvSpPr>
          <p:cNvPr id="250" name="TextShape 16"/>
          <p:cNvSpPr txBox="1"/>
          <p:nvPr/>
        </p:nvSpPr>
        <p:spPr>
          <a:xfrm>
            <a:off x="3276000" y="6408000"/>
            <a:ext cx="3312000" cy="346320"/>
          </a:xfrm>
          <a:prstGeom prst="rect">
            <a:avLst/>
          </a:prstGeom>
          <a:noFill/>
          <a:ln>
            <a:noFill/>
          </a:ln>
        </p:spPr>
        <p:txBody>
          <a:bodyPr lIns="90000" rIns="90000" tIns="45000" bIns="45000"/>
          <a:p>
            <a:r>
              <a:rPr lang="en-GB" sz="1800" spc="-1">
                <a:latin typeface="Arial"/>
              </a:rPr>
              <a:t>Inferred INADEQUATE Bond</a:t>
            </a:r>
            <a:endParaRPr/>
          </a:p>
        </p:txBody>
      </p:sp>
      <p:sp>
        <p:nvSpPr>
          <p:cNvPr id="251" name="Line 17"/>
          <p:cNvSpPr/>
          <p:nvPr/>
        </p:nvSpPr>
        <p:spPr>
          <a:xfrm flipV="1">
            <a:off x="4752000" y="6048000"/>
            <a:ext cx="1296000" cy="360000"/>
          </a:xfrm>
          <a:prstGeom prst="line">
            <a:avLst/>
          </a:prstGeom>
          <a:ln w="36000">
            <a:solidFill>
              <a:srgbClr val="000000"/>
            </a:solidFill>
            <a:round/>
            <a:tailEnd len="med" type="triangle" w="med"/>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Interaction Matrix Example</a:t>
            </a:r>
            <a:endParaRPr/>
          </a:p>
        </p:txBody>
      </p:sp>
      <p:pic>
        <p:nvPicPr>
          <p:cNvPr id="253" name="Picture 2" descr=""/>
          <p:cNvPicPr/>
          <p:nvPr/>
        </p:nvPicPr>
        <p:blipFill>
          <a:blip r:embed="rId1"/>
          <a:stretch/>
        </p:blipFill>
        <p:spPr>
          <a:xfrm>
            <a:off x="7878600" y="6531480"/>
            <a:ext cx="1161000" cy="249840"/>
          </a:xfrm>
          <a:prstGeom prst="rect">
            <a:avLst/>
          </a:prstGeom>
          <a:ln>
            <a:noFill/>
          </a:ln>
        </p:spPr>
      </p:pic>
      <p:pic>
        <p:nvPicPr>
          <p:cNvPr id="254" name="" descr=""/>
          <p:cNvPicPr/>
          <p:nvPr/>
        </p:nvPicPr>
        <p:blipFill>
          <a:blip r:embed="rId2"/>
          <a:stretch/>
        </p:blipFill>
        <p:spPr>
          <a:xfrm>
            <a:off x="360" y="1620000"/>
            <a:ext cx="9143640" cy="5284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56"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The first version of the structure solver attempted to find the structure by modelling the system as a global energy minimisation problem. </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For each of the interaction types currently used (COSY, HMBC, HSQC, INAD) a function is generated of the form:</a:t>
            </a:r>
            <a:endParaRPr/>
          </a:p>
          <a:p>
            <a:pPr lvl="1" marL="864000" indent="-324000" algn="ctr">
              <a:buClr>
                <a:srgbClr val="ffffff"/>
              </a:buClr>
              <a:buSzPct val="75000"/>
              <a:buFont typeface="StarSymbol"/>
              <a:buChar char=""/>
            </a:pPr>
            <a:r>
              <a:rPr lang="en-US" sz="2800" spc="-1" strike="noStrike">
                <a:solidFill>
                  <a:srgbClr val="000000"/>
                </a:solidFill>
                <a:uFill>
                  <a:solidFill>
                    <a:srgbClr val="ffffff"/>
                  </a:solidFill>
                </a:uFill>
                <a:latin typeface="Calibri"/>
              </a:rPr>
              <a:t> </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Such that # is adjusted such that the minimum of the function is set at the correct distance between the corresponding atoms.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58"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The global energy function is the sum of the pairwise interactions between all atoms, and therefore the global minimum is reached when the distances between corresponding atoms is such that each of the 1D minimums is reached.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Any atoms with no interaction between them have  a 'Default' energy function that is high energy (effectively repulsive) at short distances since non-interacting values should not be within bonding distance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60"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HMBC interactions were more difficult to handle, since they can represent either 2 or 3 bond interactions, so the interaction function cannot have a strictly defined single minimum.</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62"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Since the optimal distance for HMBC  could take a range of values, a flat-bottomed function was created, with a range of minimum values as shown here:</a:t>
            </a:r>
            <a:endParaRPr/>
          </a:p>
        </p:txBody>
      </p:sp>
      <p:pic>
        <p:nvPicPr>
          <p:cNvPr id="263" name="" descr=""/>
          <p:cNvPicPr/>
          <p:nvPr/>
        </p:nvPicPr>
        <p:blipFill>
          <a:blip r:embed="rId1"/>
          <a:stretch/>
        </p:blipFill>
        <p:spPr>
          <a:xfrm>
            <a:off x="3096000" y="3117240"/>
            <a:ext cx="4170600" cy="36640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65" name="TextShape 2"/>
          <p:cNvSpPr txBox="1"/>
          <p:nvPr/>
        </p:nvSpPr>
        <p:spPr>
          <a:xfrm>
            <a:off x="1976040" y="1290960"/>
            <a:ext cx="6879960" cy="4325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Energy optimisation process:</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The coordinates of all of the atoms begins at the origin.</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A Basin Hopping algorithm is used to randomly alter the coordinates of the atoms in the system, and an initial temperature function assists in overcoming local minima.</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The atom coordinate system that represents the global minimum should also be the correct molecular structure</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a:t>
            </a:r>
            <a:endParaRPr/>
          </a:p>
        </p:txBody>
      </p:sp>
      <p:sp>
        <p:nvSpPr>
          <p:cNvPr id="267"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On each iteration, the program writes the solution to a file, and Olex Automatically reads this file to display the current best structure on screen. Atoms that are sufficiently close together are bonded in Olex.</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48920" y="1443960"/>
            <a:ext cx="8229240" cy="45792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Aim of Project</a:t>
            </a:r>
            <a:endParaRPr/>
          </a:p>
        </p:txBody>
      </p:sp>
      <p:sp>
        <p:nvSpPr>
          <p:cNvPr id="199" name="TextShape 2"/>
          <p:cNvSpPr txBox="1"/>
          <p:nvPr/>
        </p:nvSpPr>
        <p:spPr>
          <a:xfrm>
            <a:off x="448920" y="2054520"/>
            <a:ext cx="8229240" cy="3918600"/>
          </a:xfrm>
          <a:prstGeom prst="rect">
            <a:avLst/>
          </a:prstGeom>
          <a:noFill/>
          <a:ln>
            <a:noFill/>
          </a:ln>
        </p:spPr>
        <p:txBody>
          <a:bodyPr/>
          <a:p>
            <a:pPr marL="343080" indent="-342720">
              <a:lnSpc>
                <a:spcPct val="100000"/>
              </a:lnSpc>
              <a:buClr>
                <a:srgbClr val="ffffff"/>
              </a:buClr>
              <a:buFont typeface="Arial"/>
              <a:buChar char="•"/>
            </a:pPr>
            <a:r>
              <a:rPr lang="en-US" sz="2800" spc="-1" strike="noStrike">
                <a:solidFill>
                  <a:srgbClr val="ffffff"/>
                </a:solidFill>
                <a:uFill>
                  <a:solidFill>
                    <a:srgbClr val="ffffff"/>
                  </a:solidFill>
                </a:uFill>
                <a:latin typeface="Calibri"/>
              </a:rPr>
              <a:t>Fully ( or partially) determine the chemical structure of a molecule sample using NMR information</a:t>
            </a:r>
            <a:endParaRPr/>
          </a:p>
          <a:p>
            <a:pPr marL="343080" indent="-342720">
              <a:lnSpc>
                <a:spcPct val="100000"/>
              </a:lnSpc>
              <a:buClr>
                <a:srgbClr val="ffffff"/>
              </a:buClr>
              <a:buFont typeface="Arial"/>
              <a:buChar char="•"/>
            </a:pPr>
            <a:r>
              <a:rPr lang="en-US" sz="2800" spc="-1" strike="noStrike">
                <a:solidFill>
                  <a:srgbClr val="ffffff"/>
                </a:solidFill>
                <a:uFill>
                  <a:solidFill>
                    <a:srgbClr val="ffffff"/>
                  </a:solidFill>
                </a:uFill>
                <a:latin typeface="Calibri"/>
              </a:rPr>
              <a:t>NMR Types used to Determine Structure:</a:t>
            </a:r>
            <a:endParaRPr/>
          </a:p>
          <a:p>
            <a:pPr lvl="1" marL="864000" indent="-324000">
              <a:buClr>
                <a:srgbClr val="ffffff"/>
              </a:buClr>
              <a:buSzPct val="75000"/>
              <a:buFont typeface="StarSymbol"/>
              <a:buChar char=""/>
            </a:pPr>
            <a:r>
              <a:rPr lang="en-US" sz="2800" spc="-1" strike="noStrike">
                <a:solidFill>
                  <a:srgbClr val="ffffff"/>
                </a:solidFill>
                <a:uFill>
                  <a:solidFill>
                    <a:srgbClr val="ffffff"/>
                  </a:solidFill>
                </a:uFill>
                <a:latin typeface="Calibri"/>
              </a:rPr>
              <a:t>COSY</a:t>
            </a:r>
            <a:endParaRPr/>
          </a:p>
          <a:p>
            <a:pPr lvl="1" marL="864000" indent="-324000">
              <a:buClr>
                <a:srgbClr val="ffffff"/>
              </a:buClr>
              <a:buSzPct val="75000"/>
              <a:buFont typeface="StarSymbol"/>
              <a:buChar char=""/>
            </a:pPr>
            <a:r>
              <a:rPr lang="en-US" sz="2800" spc="-1" strike="noStrike">
                <a:solidFill>
                  <a:srgbClr val="ffffff"/>
                </a:solidFill>
                <a:uFill>
                  <a:solidFill>
                    <a:srgbClr val="ffffff"/>
                  </a:solidFill>
                </a:uFill>
                <a:latin typeface="Calibri"/>
              </a:rPr>
              <a:t>HSQC</a:t>
            </a:r>
            <a:endParaRPr/>
          </a:p>
          <a:p>
            <a:pPr lvl="1" marL="864000" indent="-324000">
              <a:buClr>
                <a:srgbClr val="ffffff"/>
              </a:buClr>
              <a:buSzPct val="75000"/>
              <a:buFont typeface="StarSymbol"/>
              <a:buChar char=""/>
            </a:pPr>
            <a:r>
              <a:rPr lang="en-US" sz="2800" spc="-1" strike="noStrike">
                <a:solidFill>
                  <a:srgbClr val="ffffff"/>
                </a:solidFill>
                <a:uFill>
                  <a:solidFill>
                    <a:srgbClr val="ffffff"/>
                  </a:solidFill>
                </a:uFill>
                <a:latin typeface="Calibri"/>
              </a:rPr>
              <a:t>HMBC</a:t>
            </a:r>
            <a:endParaRPr/>
          </a:p>
          <a:p>
            <a:pPr lvl="1" marL="864000" indent="-324000">
              <a:buClr>
                <a:srgbClr val="ffffff"/>
              </a:buClr>
              <a:buSzPct val="75000"/>
              <a:buFont typeface="StarSymbol"/>
              <a:buChar char=""/>
            </a:pPr>
            <a:r>
              <a:rPr lang="en-US" sz="2800" spc="-1" strike="noStrike">
                <a:solidFill>
                  <a:srgbClr val="ffffff"/>
                </a:solidFill>
                <a:uFill>
                  <a:solidFill>
                    <a:srgbClr val="ffffff"/>
                  </a:solidFill>
                </a:uFill>
                <a:latin typeface="Calibri"/>
              </a:rPr>
              <a:t>NOESY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1 - Issues</a:t>
            </a:r>
            <a:endParaRPr/>
          </a:p>
        </p:txBody>
      </p:sp>
      <p:sp>
        <p:nvSpPr>
          <p:cNvPr id="269"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Due to the repulsive interaction between non interaction pairs of atoms, placing all of the coordinates at the origin caused a very high energy level since all distances were zero, and so the atoms moved so far away from each other that there was little chance of them returning to near the origin or each other.</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In order to combat this, the Default interaction function was altered to start at a lower value and increase in amplitude on each iteration.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1 - Issues</a:t>
            </a:r>
            <a:endParaRPr/>
          </a:p>
        </p:txBody>
      </p:sp>
      <p:sp>
        <p:nvSpPr>
          <p:cNvPr id="271" name="TextShape 2"/>
          <p:cNvSpPr txBox="1"/>
          <p:nvPr/>
        </p:nvSpPr>
        <p:spPr>
          <a:xfrm>
            <a:off x="1976040" y="129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This method proved to be fairly successful on small molecules such as trans-2-hexenal and Cucumber Aldehyde, since a large amount of information can be gathered from the interactions.</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However, even with Cucumber Aldehyde, the amount of time taken to reach an acceptable solution was significantly longer than trans-2-hexenal, despite being only a slightly larger molecule. Additionally, the solution that the program settled upon was incorrect around 10% of the time.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2</a:t>
            </a:r>
            <a:endParaRPr/>
          </a:p>
        </p:txBody>
      </p:sp>
      <p:sp>
        <p:nvSpPr>
          <p:cNvPr id="273" name="TextShape 2"/>
          <p:cNvSpPr txBox="1"/>
          <p:nvPr/>
        </p:nvSpPr>
        <p:spPr>
          <a:xfrm>
            <a:off x="1976040" y="111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It was at this point that a slightly different approach was considered.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Until this point, two significant pieces of known information had been left out of the program:</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HSQC interactions represent H-C bonds</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INADEQUATE interactions represent C-C bonds.</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Since the first minimisation attempt was not entirely successful, an approach was taken to define these bonds within the program manually as fixed</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2</a:t>
            </a:r>
            <a:endParaRPr/>
          </a:p>
        </p:txBody>
      </p:sp>
      <p:sp>
        <p:nvSpPr>
          <p:cNvPr id="275" name="TextShape 2"/>
          <p:cNvSpPr txBox="1"/>
          <p:nvPr/>
        </p:nvSpPr>
        <p:spPr>
          <a:xfrm>
            <a:off x="1976040" y="111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By defining these bond distances, all HSQC and INADEQUATE interactions are automatically satisfied.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Instead of representing the System as individual atoms moving around, the initial system is represented by a series of contiguous molecule fragments, that move about to reach the global minimum.</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Additionally, as well as translating the fragments around to reach a lower energy value, the bonds can be rotated to reduce the energy value</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2</a:t>
            </a:r>
            <a:endParaRPr/>
          </a:p>
        </p:txBody>
      </p:sp>
      <p:sp>
        <p:nvSpPr>
          <p:cNvPr id="277" name="TextShape 2"/>
          <p:cNvSpPr txBox="1"/>
          <p:nvPr/>
        </p:nvSpPr>
        <p:spPr>
          <a:xfrm>
            <a:off x="1976040" y="1110960"/>
            <a:ext cx="6879960" cy="1877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On each iteration, a random bond is rotated about either along the bond axis (50% of the time) or about a random axis (50% of the time). If the energy value is higher, this is reversed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A fragment is than translated. Again if the energy value is higher, this is reversed.</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 </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2</a:t>
            </a:r>
            <a:endParaRPr/>
          </a:p>
        </p:txBody>
      </p:sp>
      <p:sp>
        <p:nvSpPr>
          <p:cNvPr id="279"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Since HSQC and INADEQUATE interactions are already satisfied, the HMBC interactions are used to pull the fragments together in the correct configuration.</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For trans-2-hexenal and Cucumber Aldehyde, the entire structure is determined without HMBC being required at all.</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When tested with 2-Ethyl-Indanone, the global minimum was usually reached. However, due to the flat bottom of the HMBC function, there is a range of locations between fragments that represent the global minimum, and only some configurations were valid.</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3</a:t>
            </a:r>
            <a:r>
              <a:rPr lang="en-US" sz="3600" spc="-1" strike="noStrike">
                <a:solidFill>
                  <a:srgbClr val="00b0f0"/>
                </a:solidFill>
                <a:uFill>
                  <a:solidFill>
                    <a:srgbClr val="ffffff"/>
                  </a:solidFill>
                </a:uFill>
                <a:latin typeface="Calibri"/>
              </a:rPr>
              <a:t>	</a:t>
            </a:r>
            <a:endParaRPr/>
          </a:p>
        </p:txBody>
      </p:sp>
      <p:sp>
        <p:nvSpPr>
          <p:cNvPr id="281"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One of the problems with the HMBC interaction was that it could represent either 2 or 3 bonds interactions, and therefore the distance between pairs of atoms could not be defined. However, it is possible to infer a number of bonds logically.</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Whilst HMBC interactions may represent 2 bond interactions, defining a bond from a 2-bond interaction has the potential to cause problems, as shown below:</a:t>
            </a:r>
            <a:endParaRPr/>
          </a:p>
        </p:txBody>
      </p:sp>
      <p:sp>
        <p:nvSpPr>
          <p:cNvPr id="282" name="TextShape 3"/>
          <p:cNvSpPr txBox="1"/>
          <p:nvPr/>
        </p:nvSpPr>
        <p:spPr>
          <a:xfrm>
            <a:off x="2448000" y="4824000"/>
            <a:ext cx="720000" cy="771480"/>
          </a:xfrm>
          <a:prstGeom prst="rect">
            <a:avLst/>
          </a:prstGeom>
          <a:noFill/>
          <a:ln>
            <a:noFill/>
          </a:ln>
        </p:spPr>
        <p:txBody>
          <a:bodyPr lIns="90000" rIns="90000" tIns="45000" bIns="45000"/>
          <a:p>
            <a:r>
              <a:rPr lang="en-GB" sz="4800" spc="-1">
                <a:latin typeface="Arial"/>
              </a:rPr>
              <a:t>H</a:t>
            </a:r>
            <a:endParaRPr/>
          </a:p>
        </p:txBody>
      </p:sp>
      <p:sp>
        <p:nvSpPr>
          <p:cNvPr id="283" name="TextShape 4"/>
          <p:cNvSpPr txBox="1"/>
          <p:nvPr/>
        </p:nvSpPr>
        <p:spPr>
          <a:xfrm>
            <a:off x="2448000" y="5919480"/>
            <a:ext cx="720000" cy="771480"/>
          </a:xfrm>
          <a:prstGeom prst="rect">
            <a:avLst/>
          </a:prstGeom>
          <a:noFill/>
          <a:ln>
            <a:noFill/>
          </a:ln>
        </p:spPr>
        <p:txBody>
          <a:bodyPr lIns="90000" rIns="90000" tIns="45000" bIns="45000"/>
          <a:p>
            <a:r>
              <a:rPr lang="en-GB" sz="4800" spc="-1">
                <a:latin typeface="Arial"/>
              </a:rPr>
              <a:t>C</a:t>
            </a:r>
            <a:endParaRPr/>
          </a:p>
        </p:txBody>
      </p:sp>
      <p:sp>
        <p:nvSpPr>
          <p:cNvPr id="284" name="Line 5"/>
          <p:cNvSpPr/>
          <p:nvPr/>
        </p:nvSpPr>
        <p:spPr>
          <a:xfrm>
            <a:off x="2772000" y="5487480"/>
            <a:ext cx="0" cy="504000"/>
          </a:xfrm>
          <a:prstGeom prst="line">
            <a:avLst/>
          </a:prstGeom>
          <a:ln w="36000">
            <a:solidFill>
              <a:srgbClr val="000000"/>
            </a:solidFill>
            <a:round/>
          </a:ln>
        </p:spPr>
        <p:style>
          <a:lnRef idx="0"/>
          <a:fillRef idx="0"/>
          <a:effectRef idx="0"/>
          <a:fontRef idx="minor"/>
        </p:style>
      </p:sp>
      <p:sp>
        <p:nvSpPr>
          <p:cNvPr id="285" name="TextShape 6"/>
          <p:cNvSpPr txBox="1"/>
          <p:nvPr/>
        </p:nvSpPr>
        <p:spPr>
          <a:xfrm>
            <a:off x="3600000" y="5924520"/>
            <a:ext cx="720000" cy="771480"/>
          </a:xfrm>
          <a:prstGeom prst="rect">
            <a:avLst/>
          </a:prstGeom>
          <a:noFill/>
          <a:ln>
            <a:noFill/>
          </a:ln>
        </p:spPr>
        <p:txBody>
          <a:bodyPr lIns="90000" rIns="90000" tIns="45000" bIns="45000"/>
          <a:p>
            <a:r>
              <a:rPr lang="en-GB" sz="4800" spc="-1">
                <a:latin typeface="Arial"/>
              </a:rPr>
              <a:t>C</a:t>
            </a:r>
            <a:endParaRPr/>
          </a:p>
        </p:txBody>
      </p:sp>
      <p:sp>
        <p:nvSpPr>
          <p:cNvPr id="286" name="Line 7"/>
          <p:cNvSpPr/>
          <p:nvPr/>
        </p:nvSpPr>
        <p:spPr>
          <a:xfrm>
            <a:off x="2952000" y="6300000"/>
            <a:ext cx="720000" cy="0"/>
          </a:xfrm>
          <a:prstGeom prst="line">
            <a:avLst/>
          </a:prstGeom>
          <a:ln>
            <a:solidFill>
              <a:srgbClr val="3333ff"/>
            </a:solidFill>
            <a:headEnd len="med" type="triangle" w="med"/>
            <a:tailEnd len="med" type="triangle" w="med"/>
          </a:ln>
        </p:spPr>
        <p:style>
          <a:lnRef idx="0"/>
          <a:fillRef idx="0"/>
          <a:effectRef idx="0"/>
          <a:fontRef idx="minor"/>
        </p:style>
      </p:sp>
      <p:sp>
        <p:nvSpPr>
          <p:cNvPr id="287" name="TextShape 8"/>
          <p:cNvSpPr txBox="1"/>
          <p:nvPr/>
        </p:nvSpPr>
        <p:spPr>
          <a:xfrm>
            <a:off x="3816000" y="5040000"/>
            <a:ext cx="3029400" cy="1370160"/>
          </a:xfrm>
          <a:prstGeom prst="rect">
            <a:avLst/>
          </a:prstGeom>
          <a:noFill/>
          <a:ln>
            <a:noFill/>
          </a:ln>
        </p:spPr>
        <p:txBody>
          <a:bodyPr lIns="90000" rIns="90000" tIns="45000" bIns="45000"/>
          <a:p>
            <a:r>
              <a:rPr lang="en-GB" sz="1800" spc="-1">
                <a:latin typeface="Arial"/>
              </a:rPr>
              <a:t>HMBC between Hx and Cy</a:t>
            </a:r>
            <a:endParaRPr/>
          </a:p>
          <a:p>
            <a:r>
              <a:rPr lang="en-GB" sz="1800" spc="-1">
                <a:latin typeface="Arial"/>
              </a:rPr>
              <a:t>Blue bond is inferred bond</a:t>
            </a:r>
            <a:endParaRPr/>
          </a:p>
          <a:p>
            <a:r>
              <a:rPr lang="en-GB" sz="1800" spc="-1">
                <a:latin typeface="Arial"/>
              </a:rPr>
              <a:t>Actual configuration may be</a:t>
            </a:r>
            <a:endParaRPr/>
          </a:p>
          <a:p>
            <a:r>
              <a:rPr lang="en-GB" sz="1800" spc="-1">
                <a:latin typeface="Arial"/>
              </a:rPr>
              <a:t>	</a:t>
            </a:r>
            <a:r>
              <a:rPr lang="en-GB" sz="1800" spc="-1">
                <a:latin typeface="Arial"/>
              </a:rPr>
              <a:t>on the right, where X is </a:t>
            </a:r>
            <a:endParaRPr/>
          </a:p>
          <a:p>
            <a:r>
              <a:rPr lang="en-GB" sz="1800" spc="-1">
                <a:latin typeface="Arial"/>
              </a:rPr>
              <a:t>	</a:t>
            </a:r>
            <a:r>
              <a:rPr lang="en-GB" sz="1800" spc="-1">
                <a:latin typeface="Arial"/>
              </a:rPr>
              <a:t>another unknown atom</a:t>
            </a:r>
            <a:endParaRPr/>
          </a:p>
        </p:txBody>
      </p:sp>
      <p:sp>
        <p:nvSpPr>
          <p:cNvPr id="288" name="TextShape 9"/>
          <p:cNvSpPr txBox="1"/>
          <p:nvPr/>
        </p:nvSpPr>
        <p:spPr>
          <a:xfrm>
            <a:off x="2844000" y="5213160"/>
            <a:ext cx="333000" cy="346320"/>
          </a:xfrm>
          <a:prstGeom prst="rect">
            <a:avLst/>
          </a:prstGeom>
          <a:noFill/>
          <a:ln>
            <a:noFill/>
          </a:ln>
        </p:spPr>
        <p:txBody>
          <a:bodyPr lIns="90000" rIns="90000" tIns="45000" bIns="45000"/>
          <a:p>
            <a:r>
              <a:rPr lang="en-GB" sz="1800" spc="-1">
                <a:latin typeface="Arial"/>
              </a:rPr>
              <a:t>X</a:t>
            </a:r>
            <a:endParaRPr/>
          </a:p>
        </p:txBody>
      </p:sp>
      <p:sp>
        <p:nvSpPr>
          <p:cNvPr id="289" name="TextShape 10"/>
          <p:cNvSpPr txBox="1"/>
          <p:nvPr/>
        </p:nvSpPr>
        <p:spPr>
          <a:xfrm>
            <a:off x="3987000" y="6264000"/>
            <a:ext cx="333000" cy="346320"/>
          </a:xfrm>
          <a:prstGeom prst="rect">
            <a:avLst/>
          </a:prstGeom>
          <a:noFill/>
          <a:ln>
            <a:noFill/>
          </a:ln>
        </p:spPr>
        <p:txBody>
          <a:bodyPr lIns="90000" rIns="90000" tIns="45000" bIns="45000"/>
          <a:p>
            <a:r>
              <a:rPr lang="en-GB" sz="1800" spc="-1">
                <a:latin typeface="Arial"/>
              </a:rPr>
              <a:t>Y</a:t>
            </a:r>
            <a:endParaRPr/>
          </a:p>
        </p:txBody>
      </p:sp>
      <p:sp>
        <p:nvSpPr>
          <p:cNvPr id="290" name="TextShape 11"/>
          <p:cNvSpPr txBox="1"/>
          <p:nvPr/>
        </p:nvSpPr>
        <p:spPr>
          <a:xfrm>
            <a:off x="6624000" y="4824000"/>
            <a:ext cx="720000" cy="771480"/>
          </a:xfrm>
          <a:prstGeom prst="rect">
            <a:avLst/>
          </a:prstGeom>
          <a:noFill/>
          <a:ln>
            <a:noFill/>
          </a:ln>
        </p:spPr>
        <p:txBody>
          <a:bodyPr lIns="90000" rIns="90000" tIns="45000" bIns="45000"/>
          <a:p>
            <a:r>
              <a:rPr lang="en-GB" sz="4800" spc="-1">
                <a:latin typeface="Arial"/>
              </a:rPr>
              <a:t>H</a:t>
            </a:r>
            <a:endParaRPr/>
          </a:p>
        </p:txBody>
      </p:sp>
      <p:sp>
        <p:nvSpPr>
          <p:cNvPr id="291" name="Line 12"/>
          <p:cNvSpPr/>
          <p:nvPr/>
        </p:nvSpPr>
        <p:spPr>
          <a:xfrm>
            <a:off x="6948000" y="5487480"/>
            <a:ext cx="0" cy="504000"/>
          </a:xfrm>
          <a:prstGeom prst="line">
            <a:avLst/>
          </a:prstGeom>
          <a:ln w="36000">
            <a:solidFill>
              <a:srgbClr val="000000"/>
            </a:solidFill>
            <a:round/>
          </a:ln>
        </p:spPr>
        <p:style>
          <a:lnRef idx="0"/>
          <a:fillRef idx="0"/>
          <a:effectRef idx="0"/>
          <a:fontRef idx="minor"/>
        </p:style>
      </p:sp>
      <p:sp>
        <p:nvSpPr>
          <p:cNvPr id="292" name="Line 13"/>
          <p:cNvSpPr/>
          <p:nvPr/>
        </p:nvSpPr>
        <p:spPr>
          <a:xfrm>
            <a:off x="7128000" y="6300000"/>
            <a:ext cx="1080000" cy="0"/>
          </a:xfrm>
          <a:prstGeom prst="line">
            <a:avLst/>
          </a:prstGeom>
          <a:ln>
            <a:solidFill>
              <a:srgbClr val="000000"/>
            </a:solidFill>
          </a:ln>
        </p:spPr>
        <p:style>
          <a:lnRef idx="0"/>
          <a:fillRef idx="0"/>
          <a:effectRef idx="0"/>
          <a:fontRef idx="minor"/>
        </p:style>
      </p:sp>
      <p:sp>
        <p:nvSpPr>
          <p:cNvPr id="293" name="TextShape 14"/>
          <p:cNvSpPr txBox="1"/>
          <p:nvPr/>
        </p:nvSpPr>
        <p:spPr>
          <a:xfrm>
            <a:off x="7020000" y="5213160"/>
            <a:ext cx="333000" cy="346320"/>
          </a:xfrm>
          <a:prstGeom prst="rect">
            <a:avLst/>
          </a:prstGeom>
          <a:noFill/>
          <a:ln>
            <a:noFill/>
          </a:ln>
        </p:spPr>
        <p:txBody>
          <a:bodyPr lIns="90000" rIns="90000" tIns="45000" bIns="45000"/>
          <a:p>
            <a:r>
              <a:rPr lang="en-GB" sz="1800" spc="-1">
                <a:latin typeface="Arial"/>
              </a:rPr>
              <a:t>X</a:t>
            </a:r>
            <a:endParaRPr/>
          </a:p>
        </p:txBody>
      </p:sp>
      <p:sp>
        <p:nvSpPr>
          <p:cNvPr id="294" name="TextShape 15"/>
          <p:cNvSpPr txBox="1"/>
          <p:nvPr/>
        </p:nvSpPr>
        <p:spPr>
          <a:xfrm>
            <a:off x="8487000" y="5148000"/>
            <a:ext cx="333000" cy="346320"/>
          </a:xfrm>
          <a:prstGeom prst="rect">
            <a:avLst/>
          </a:prstGeom>
          <a:noFill/>
          <a:ln>
            <a:noFill/>
          </a:ln>
        </p:spPr>
        <p:txBody>
          <a:bodyPr lIns="90000" rIns="90000" tIns="45000" bIns="45000"/>
          <a:p>
            <a:r>
              <a:rPr lang="en-GB" sz="1800" spc="-1">
                <a:latin typeface="Arial"/>
              </a:rPr>
              <a:t>Y</a:t>
            </a:r>
            <a:endParaRPr/>
          </a:p>
        </p:txBody>
      </p:sp>
      <p:sp>
        <p:nvSpPr>
          <p:cNvPr id="295" name="TextShape 16"/>
          <p:cNvSpPr txBox="1"/>
          <p:nvPr/>
        </p:nvSpPr>
        <p:spPr>
          <a:xfrm>
            <a:off x="6624000" y="5919840"/>
            <a:ext cx="720000" cy="771480"/>
          </a:xfrm>
          <a:prstGeom prst="rect">
            <a:avLst/>
          </a:prstGeom>
          <a:noFill/>
          <a:ln>
            <a:noFill/>
          </a:ln>
        </p:spPr>
        <p:txBody>
          <a:bodyPr lIns="90000" rIns="90000" tIns="45000" bIns="45000"/>
          <a:p>
            <a:r>
              <a:rPr lang="en-GB" sz="4800" spc="-1">
                <a:latin typeface="Arial"/>
              </a:rPr>
              <a:t>C</a:t>
            </a:r>
            <a:endParaRPr/>
          </a:p>
        </p:txBody>
      </p:sp>
      <p:sp>
        <p:nvSpPr>
          <p:cNvPr id="296" name="TextShape 17"/>
          <p:cNvSpPr txBox="1"/>
          <p:nvPr/>
        </p:nvSpPr>
        <p:spPr>
          <a:xfrm>
            <a:off x="8100000" y="4808880"/>
            <a:ext cx="720000" cy="771480"/>
          </a:xfrm>
          <a:prstGeom prst="rect">
            <a:avLst/>
          </a:prstGeom>
          <a:noFill/>
          <a:ln>
            <a:noFill/>
          </a:ln>
        </p:spPr>
        <p:txBody>
          <a:bodyPr lIns="90000" rIns="90000" tIns="45000" bIns="45000"/>
          <a:p>
            <a:r>
              <a:rPr lang="en-GB" sz="4800" spc="-1">
                <a:latin typeface="Arial"/>
              </a:rPr>
              <a:t>C</a:t>
            </a:r>
            <a:endParaRPr/>
          </a:p>
        </p:txBody>
      </p:sp>
      <p:sp>
        <p:nvSpPr>
          <p:cNvPr id="297" name="Line 18"/>
          <p:cNvSpPr/>
          <p:nvPr/>
        </p:nvSpPr>
        <p:spPr>
          <a:xfrm>
            <a:off x="8424000" y="5494320"/>
            <a:ext cx="0" cy="481680"/>
          </a:xfrm>
          <a:prstGeom prst="line">
            <a:avLst/>
          </a:prstGeom>
          <a:ln>
            <a:solidFill>
              <a:srgbClr val="000000"/>
            </a:solidFill>
          </a:ln>
        </p:spPr>
        <p:style>
          <a:lnRef idx="0"/>
          <a:fillRef idx="0"/>
          <a:effectRef idx="0"/>
          <a:fontRef idx="minor"/>
        </p:style>
      </p:sp>
      <p:sp>
        <p:nvSpPr>
          <p:cNvPr id="298" name="TextShape 19"/>
          <p:cNvSpPr txBox="1"/>
          <p:nvPr/>
        </p:nvSpPr>
        <p:spPr>
          <a:xfrm>
            <a:off x="8136000" y="5853240"/>
            <a:ext cx="720000" cy="771480"/>
          </a:xfrm>
          <a:prstGeom prst="rect">
            <a:avLst/>
          </a:prstGeom>
          <a:noFill/>
          <a:ln>
            <a:noFill/>
          </a:ln>
        </p:spPr>
        <p:txBody>
          <a:bodyPr lIns="90000" rIns="90000" tIns="45000" bIns="45000"/>
          <a:p>
            <a:r>
              <a:rPr lang="en-GB" sz="4800" spc="-1">
                <a:latin typeface="Arial"/>
              </a:rPr>
              <a:t>X</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3</a:t>
            </a:r>
            <a:r>
              <a:rPr lang="en-US" sz="3600" spc="-1" strike="noStrike">
                <a:solidFill>
                  <a:srgbClr val="00b0f0"/>
                </a:solidFill>
                <a:uFill>
                  <a:solidFill>
                    <a:srgbClr val="ffffff"/>
                  </a:solidFill>
                </a:uFill>
                <a:latin typeface="Calibri"/>
              </a:rPr>
              <a:t>	</a:t>
            </a:r>
            <a:endParaRPr/>
          </a:p>
        </p:txBody>
      </p:sp>
      <p:sp>
        <p:nvSpPr>
          <p:cNvPr id="300"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However, if we only allow HMBC interactions to form bonds if they represent 3-Bond interactions, we can eliminate the problem of the 2/3 bond ambiguity.</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If we eliminate the possibility of 2-bond interaction, then we can be sure that it is a 3-bond interaction.</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3</a:t>
            </a:r>
            <a:r>
              <a:rPr lang="en-US" sz="3600" spc="-1" strike="noStrike">
                <a:solidFill>
                  <a:srgbClr val="00b0f0"/>
                </a:solidFill>
                <a:uFill>
                  <a:solidFill>
                    <a:srgbClr val="ffffff"/>
                  </a:solidFill>
                </a:uFill>
                <a:latin typeface="Calibri"/>
              </a:rPr>
              <a:t>	</a:t>
            </a:r>
            <a:endParaRPr/>
          </a:p>
        </p:txBody>
      </p:sp>
      <p:sp>
        <p:nvSpPr>
          <p:cNvPr id="302"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In the diagram below, </a:t>
            </a:r>
            <a:r>
              <a:rPr lang="en-US" sz="2600" spc="-1" strike="noStrike">
                <a:solidFill>
                  <a:srgbClr val="ff3333"/>
                </a:solidFill>
                <a:uFill>
                  <a:solidFill>
                    <a:srgbClr val="ffffff"/>
                  </a:solidFill>
                </a:uFill>
                <a:latin typeface="Calibri"/>
              </a:rPr>
              <a:t>red</a:t>
            </a:r>
            <a:r>
              <a:rPr lang="en-US" sz="2600" spc="-1" strike="noStrike">
                <a:solidFill>
                  <a:srgbClr val="000000"/>
                </a:solidFill>
                <a:uFill>
                  <a:solidFill>
                    <a:srgbClr val="ffffff"/>
                  </a:solidFill>
                </a:uFill>
                <a:latin typeface="Calibri"/>
              </a:rPr>
              <a:t> atoms are fully valent atoms (usually carbons). Since Cx is fully valent it is impossible for a Hw – Cz HMBC interaction to be a 2-bond interaction. Therefore it is definitely a 3-bond interaction. Also, since there is only one partially valent atom adjacent to Cx, this must be the third bond in the interaction, therefore </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Cy-Cz can be shown to be a bond.</a:t>
            </a:r>
            <a:endParaRPr/>
          </a:p>
        </p:txBody>
      </p:sp>
      <p:sp>
        <p:nvSpPr>
          <p:cNvPr id="303" name="TextShape 3"/>
          <p:cNvSpPr txBox="1"/>
          <p:nvPr/>
        </p:nvSpPr>
        <p:spPr>
          <a:xfrm>
            <a:off x="2844000" y="5456520"/>
            <a:ext cx="720000" cy="771480"/>
          </a:xfrm>
          <a:prstGeom prst="rect">
            <a:avLst/>
          </a:prstGeom>
          <a:noFill/>
          <a:ln>
            <a:noFill/>
          </a:ln>
        </p:spPr>
        <p:txBody>
          <a:bodyPr lIns="90000" rIns="90000" tIns="45000" bIns="45000"/>
          <a:p>
            <a:r>
              <a:rPr lang="en-GB" sz="4800" spc="-1">
                <a:solidFill>
                  <a:srgbClr val="ff3300"/>
                </a:solidFill>
                <a:latin typeface="Arial"/>
              </a:rPr>
              <a:t>C</a:t>
            </a:r>
            <a:endParaRPr/>
          </a:p>
        </p:txBody>
      </p:sp>
      <p:sp>
        <p:nvSpPr>
          <p:cNvPr id="304" name="TextShape 4"/>
          <p:cNvSpPr txBox="1"/>
          <p:nvPr/>
        </p:nvSpPr>
        <p:spPr>
          <a:xfrm>
            <a:off x="2844000" y="4361040"/>
            <a:ext cx="720000" cy="771480"/>
          </a:xfrm>
          <a:prstGeom prst="rect">
            <a:avLst/>
          </a:prstGeom>
          <a:noFill/>
          <a:ln>
            <a:noFill/>
          </a:ln>
        </p:spPr>
        <p:txBody>
          <a:bodyPr lIns="90000" rIns="90000" tIns="45000" bIns="45000"/>
          <a:p>
            <a:r>
              <a:rPr lang="en-GB" sz="4800" spc="-1">
                <a:latin typeface="Arial"/>
              </a:rPr>
              <a:t>H</a:t>
            </a:r>
            <a:endParaRPr/>
          </a:p>
        </p:txBody>
      </p:sp>
      <p:sp>
        <p:nvSpPr>
          <p:cNvPr id="305" name="Line 5"/>
          <p:cNvSpPr/>
          <p:nvPr/>
        </p:nvSpPr>
        <p:spPr>
          <a:xfrm>
            <a:off x="3168000" y="5024520"/>
            <a:ext cx="0" cy="504000"/>
          </a:xfrm>
          <a:prstGeom prst="line">
            <a:avLst/>
          </a:prstGeom>
          <a:ln w="36000">
            <a:solidFill>
              <a:srgbClr val="000000"/>
            </a:solidFill>
            <a:round/>
          </a:ln>
        </p:spPr>
        <p:style>
          <a:lnRef idx="0"/>
          <a:fillRef idx="0"/>
          <a:effectRef idx="0"/>
          <a:fontRef idx="minor"/>
        </p:style>
      </p:sp>
      <p:sp>
        <p:nvSpPr>
          <p:cNvPr id="306" name="TextShape 6"/>
          <p:cNvSpPr txBox="1"/>
          <p:nvPr/>
        </p:nvSpPr>
        <p:spPr>
          <a:xfrm>
            <a:off x="4104000" y="5384520"/>
            <a:ext cx="720000" cy="771480"/>
          </a:xfrm>
          <a:prstGeom prst="rect">
            <a:avLst/>
          </a:prstGeom>
          <a:noFill/>
          <a:ln>
            <a:noFill/>
          </a:ln>
        </p:spPr>
        <p:txBody>
          <a:bodyPr lIns="90000" rIns="90000" tIns="45000" bIns="45000"/>
          <a:p>
            <a:r>
              <a:rPr lang="en-GB" sz="4800" spc="-1">
                <a:latin typeface="Arial"/>
              </a:rPr>
              <a:t>C</a:t>
            </a:r>
            <a:endParaRPr/>
          </a:p>
        </p:txBody>
      </p:sp>
      <p:sp>
        <p:nvSpPr>
          <p:cNvPr id="307" name="TextShape 7"/>
          <p:cNvSpPr txBox="1"/>
          <p:nvPr/>
        </p:nvSpPr>
        <p:spPr>
          <a:xfrm>
            <a:off x="5292000" y="5415480"/>
            <a:ext cx="720000" cy="771480"/>
          </a:xfrm>
          <a:prstGeom prst="rect">
            <a:avLst/>
          </a:prstGeom>
          <a:noFill/>
          <a:ln>
            <a:noFill/>
          </a:ln>
        </p:spPr>
        <p:txBody>
          <a:bodyPr lIns="90000" rIns="90000" tIns="45000" bIns="45000"/>
          <a:p>
            <a:r>
              <a:rPr lang="en-GB" sz="4800" spc="-1">
                <a:latin typeface="Arial"/>
              </a:rPr>
              <a:t>C</a:t>
            </a:r>
            <a:endParaRPr/>
          </a:p>
        </p:txBody>
      </p:sp>
      <p:sp>
        <p:nvSpPr>
          <p:cNvPr id="308" name="Line 8"/>
          <p:cNvSpPr/>
          <p:nvPr/>
        </p:nvSpPr>
        <p:spPr>
          <a:xfrm flipH="1" flipV="1">
            <a:off x="2628000" y="5436000"/>
            <a:ext cx="216000" cy="216000"/>
          </a:xfrm>
          <a:prstGeom prst="line">
            <a:avLst/>
          </a:prstGeom>
          <a:ln w="36000">
            <a:solidFill>
              <a:srgbClr val="000000"/>
            </a:solidFill>
            <a:round/>
          </a:ln>
        </p:spPr>
        <p:style>
          <a:lnRef idx="0"/>
          <a:fillRef idx="0"/>
          <a:effectRef idx="0"/>
          <a:fontRef idx="minor"/>
        </p:style>
      </p:sp>
      <p:sp>
        <p:nvSpPr>
          <p:cNvPr id="309" name="Line 9"/>
          <p:cNvSpPr/>
          <p:nvPr/>
        </p:nvSpPr>
        <p:spPr>
          <a:xfrm flipH="1">
            <a:off x="2628000" y="6048000"/>
            <a:ext cx="216000" cy="216000"/>
          </a:xfrm>
          <a:prstGeom prst="line">
            <a:avLst/>
          </a:prstGeom>
          <a:ln w="36000">
            <a:solidFill>
              <a:srgbClr val="000000"/>
            </a:solidFill>
            <a:round/>
          </a:ln>
        </p:spPr>
        <p:style>
          <a:lnRef idx="0"/>
          <a:fillRef idx="0"/>
          <a:effectRef idx="0"/>
          <a:fontRef idx="minor"/>
        </p:style>
      </p:sp>
      <p:sp>
        <p:nvSpPr>
          <p:cNvPr id="310" name="Line 10"/>
          <p:cNvSpPr/>
          <p:nvPr/>
        </p:nvSpPr>
        <p:spPr>
          <a:xfrm>
            <a:off x="3420000" y="6084000"/>
            <a:ext cx="216000" cy="180000"/>
          </a:xfrm>
          <a:prstGeom prst="line">
            <a:avLst/>
          </a:prstGeom>
          <a:ln w="36000">
            <a:solidFill>
              <a:srgbClr val="000000"/>
            </a:solidFill>
            <a:round/>
          </a:ln>
        </p:spPr>
        <p:style>
          <a:lnRef idx="0"/>
          <a:fillRef idx="0"/>
          <a:effectRef idx="0"/>
          <a:fontRef idx="minor"/>
        </p:style>
      </p:sp>
      <p:sp>
        <p:nvSpPr>
          <p:cNvPr id="311" name="TextShape 11"/>
          <p:cNvSpPr txBox="1"/>
          <p:nvPr/>
        </p:nvSpPr>
        <p:spPr>
          <a:xfrm>
            <a:off x="2304000" y="4808880"/>
            <a:ext cx="72000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12" name="TextShape 12"/>
          <p:cNvSpPr txBox="1"/>
          <p:nvPr/>
        </p:nvSpPr>
        <p:spPr>
          <a:xfrm>
            <a:off x="2124000" y="5924520"/>
            <a:ext cx="72000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13" name="TextShape 13"/>
          <p:cNvSpPr txBox="1"/>
          <p:nvPr/>
        </p:nvSpPr>
        <p:spPr>
          <a:xfrm>
            <a:off x="3564000" y="5996520"/>
            <a:ext cx="72000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14" name="TextShape 14"/>
          <p:cNvSpPr txBox="1"/>
          <p:nvPr/>
        </p:nvSpPr>
        <p:spPr>
          <a:xfrm>
            <a:off x="2984400" y="4704120"/>
            <a:ext cx="67320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w</a:t>
            </a:r>
            <a:endParaRPr/>
          </a:p>
        </p:txBody>
      </p:sp>
      <p:sp>
        <p:nvSpPr>
          <p:cNvPr id="315" name="TextShape 15"/>
          <p:cNvSpPr txBox="1"/>
          <p:nvPr/>
        </p:nvSpPr>
        <p:spPr>
          <a:xfrm>
            <a:off x="2984400" y="5712120"/>
            <a:ext cx="67320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x</a:t>
            </a:r>
            <a:endParaRPr/>
          </a:p>
        </p:txBody>
      </p:sp>
      <p:sp>
        <p:nvSpPr>
          <p:cNvPr id="316" name="TextShape 16"/>
          <p:cNvSpPr txBox="1"/>
          <p:nvPr/>
        </p:nvSpPr>
        <p:spPr>
          <a:xfrm>
            <a:off x="4280400" y="5712120"/>
            <a:ext cx="67320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y</a:t>
            </a:r>
            <a:endParaRPr/>
          </a:p>
        </p:txBody>
      </p:sp>
      <p:sp>
        <p:nvSpPr>
          <p:cNvPr id="317" name="TextShape 17"/>
          <p:cNvSpPr txBox="1"/>
          <p:nvPr/>
        </p:nvSpPr>
        <p:spPr>
          <a:xfrm>
            <a:off x="5504400" y="5712120"/>
            <a:ext cx="67320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z</a:t>
            </a:r>
            <a:endParaRPr/>
          </a:p>
        </p:txBody>
      </p:sp>
      <p:sp>
        <p:nvSpPr>
          <p:cNvPr id="318" name="Line 18"/>
          <p:cNvSpPr/>
          <p:nvPr/>
        </p:nvSpPr>
        <p:spPr>
          <a:xfrm>
            <a:off x="3564000" y="5832000"/>
            <a:ext cx="540000" cy="0"/>
          </a:xfrm>
          <a:prstGeom prst="line">
            <a:avLst/>
          </a:prstGeom>
          <a:ln w="36000">
            <a:solidFill>
              <a:srgbClr val="000000"/>
            </a:solidFill>
            <a:round/>
          </a:ln>
        </p:spPr>
        <p:style>
          <a:lnRef idx="0"/>
          <a:fillRef idx="0"/>
          <a:effectRef idx="0"/>
          <a:fontRef idx="minor"/>
        </p:style>
      </p:sp>
      <p:sp>
        <p:nvSpPr>
          <p:cNvPr id="319" name="Line 19"/>
          <p:cNvSpPr/>
          <p:nvPr/>
        </p:nvSpPr>
        <p:spPr>
          <a:xfrm>
            <a:off x="4644000" y="5796000"/>
            <a:ext cx="720000" cy="0"/>
          </a:xfrm>
          <a:prstGeom prst="line">
            <a:avLst/>
          </a:prstGeom>
          <a:ln>
            <a:solidFill>
              <a:srgbClr val="3333ff"/>
            </a:solidFill>
            <a:headEnd len="med" type="triangle" w="med"/>
            <a:tailEnd len="med" type="triangle" w="med"/>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3</a:t>
            </a:r>
            <a:r>
              <a:rPr lang="en-US" sz="3600" spc="-1" strike="noStrike">
                <a:solidFill>
                  <a:srgbClr val="00b0f0"/>
                </a:solidFill>
                <a:uFill>
                  <a:solidFill>
                    <a:srgbClr val="ffffff"/>
                  </a:solidFill>
                </a:uFill>
                <a:latin typeface="Calibri"/>
              </a:rPr>
              <a:t>	</a:t>
            </a:r>
            <a:endParaRPr/>
          </a:p>
        </p:txBody>
      </p:sp>
      <p:sp>
        <p:nvSpPr>
          <p:cNvPr id="321"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Using similar reasoning in the reverse direction, a Cx-Cy bond can be formed by by elimination of all other possibilities. </a:t>
            </a:r>
            <a:endParaRPr/>
          </a:p>
        </p:txBody>
      </p:sp>
      <p:sp>
        <p:nvSpPr>
          <p:cNvPr id="322" name="TextShape 3"/>
          <p:cNvSpPr txBox="1"/>
          <p:nvPr/>
        </p:nvSpPr>
        <p:spPr>
          <a:xfrm>
            <a:off x="5385960" y="5504400"/>
            <a:ext cx="601200" cy="771480"/>
          </a:xfrm>
          <a:prstGeom prst="rect">
            <a:avLst/>
          </a:prstGeom>
          <a:noFill/>
          <a:ln>
            <a:noFill/>
          </a:ln>
        </p:spPr>
        <p:txBody>
          <a:bodyPr lIns="90000" rIns="90000" tIns="45000" bIns="45000"/>
          <a:p>
            <a:r>
              <a:rPr lang="en-GB" sz="4800" spc="-1">
                <a:solidFill>
                  <a:srgbClr val="ff3300"/>
                </a:solidFill>
                <a:latin typeface="Arial"/>
              </a:rPr>
              <a:t>C</a:t>
            </a:r>
            <a:endParaRPr/>
          </a:p>
        </p:txBody>
      </p:sp>
      <p:sp>
        <p:nvSpPr>
          <p:cNvPr id="323" name="TextShape 4"/>
          <p:cNvSpPr txBox="1"/>
          <p:nvPr/>
        </p:nvSpPr>
        <p:spPr>
          <a:xfrm>
            <a:off x="2952000" y="4397040"/>
            <a:ext cx="720000" cy="771480"/>
          </a:xfrm>
          <a:prstGeom prst="rect">
            <a:avLst/>
          </a:prstGeom>
          <a:noFill/>
          <a:ln>
            <a:noFill/>
          </a:ln>
        </p:spPr>
        <p:txBody>
          <a:bodyPr lIns="90000" rIns="90000" tIns="45000" bIns="45000"/>
          <a:p>
            <a:r>
              <a:rPr lang="en-GB" sz="4800" spc="-1">
                <a:latin typeface="Arial"/>
              </a:rPr>
              <a:t>H</a:t>
            </a:r>
            <a:endParaRPr/>
          </a:p>
        </p:txBody>
      </p:sp>
      <p:sp>
        <p:nvSpPr>
          <p:cNvPr id="324" name="Line 5"/>
          <p:cNvSpPr/>
          <p:nvPr/>
        </p:nvSpPr>
        <p:spPr>
          <a:xfrm>
            <a:off x="3268440" y="5036400"/>
            <a:ext cx="0" cy="504000"/>
          </a:xfrm>
          <a:prstGeom prst="line">
            <a:avLst/>
          </a:prstGeom>
          <a:ln w="36000">
            <a:solidFill>
              <a:srgbClr val="000000"/>
            </a:solidFill>
            <a:round/>
          </a:ln>
        </p:spPr>
        <p:style>
          <a:lnRef idx="0"/>
          <a:fillRef idx="0"/>
          <a:effectRef idx="0"/>
          <a:fontRef idx="minor"/>
        </p:style>
      </p:sp>
      <p:sp>
        <p:nvSpPr>
          <p:cNvPr id="325" name="TextShape 6"/>
          <p:cNvSpPr txBox="1"/>
          <p:nvPr/>
        </p:nvSpPr>
        <p:spPr>
          <a:xfrm>
            <a:off x="4333680" y="5432400"/>
            <a:ext cx="601200" cy="771480"/>
          </a:xfrm>
          <a:prstGeom prst="rect">
            <a:avLst/>
          </a:prstGeom>
          <a:noFill/>
          <a:ln>
            <a:noFill/>
          </a:ln>
        </p:spPr>
        <p:txBody>
          <a:bodyPr lIns="90000" rIns="90000" tIns="45000" bIns="45000"/>
          <a:p>
            <a:r>
              <a:rPr lang="en-GB" sz="4800" spc="-1">
                <a:latin typeface="Arial"/>
              </a:rPr>
              <a:t>C</a:t>
            </a:r>
            <a:endParaRPr/>
          </a:p>
        </p:txBody>
      </p:sp>
      <p:sp>
        <p:nvSpPr>
          <p:cNvPr id="326" name="TextShape 7"/>
          <p:cNvSpPr txBox="1"/>
          <p:nvPr/>
        </p:nvSpPr>
        <p:spPr>
          <a:xfrm>
            <a:off x="2982240" y="5427360"/>
            <a:ext cx="600840" cy="771480"/>
          </a:xfrm>
          <a:prstGeom prst="rect">
            <a:avLst/>
          </a:prstGeom>
          <a:noFill/>
          <a:ln>
            <a:noFill/>
          </a:ln>
        </p:spPr>
        <p:txBody>
          <a:bodyPr lIns="90000" rIns="90000" tIns="45000" bIns="45000"/>
          <a:p>
            <a:r>
              <a:rPr lang="en-GB" sz="4800" spc="-1">
                <a:latin typeface="Arial"/>
              </a:rPr>
              <a:t>C</a:t>
            </a:r>
            <a:endParaRPr/>
          </a:p>
        </p:txBody>
      </p:sp>
      <p:sp>
        <p:nvSpPr>
          <p:cNvPr id="327" name="Line 8"/>
          <p:cNvSpPr/>
          <p:nvPr/>
        </p:nvSpPr>
        <p:spPr>
          <a:xfrm flipV="1">
            <a:off x="5986800" y="5483880"/>
            <a:ext cx="180360" cy="216000"/>
          </a:xfrm>
          <a:prstGeom prst="line">
            <a:avLst/>
          </a:prstGeom>
          <a:ln w="36000">
            <a:solidFill>
              <a:srgbClr val="000000"/>
            </a:solidFill>
            <a:round/>
          </a:ln>
        </p:spPr>
        <p:style>
          <a:lnRef idx="0"/>
          <a:fillRef idx="0"/>
          <a:effectRef idx="0"/>
          <a:fontRef idx="minor"/>
        </p:style>
      </p:sp>
      <p:sp>
        <p:nvSpPr>
          <p:cNvPr id="328" name="Line 9"/>
          <p:cNvSpPr/>
          <p:nvPr/>
        </p:nvSpPr>
        <p:spPr>
          <a:xfrm>
            <a:off x="6058800" y="6167880"/>
            <a:ext cx="180360" cy="216000"/>
          </a:xfrm>
          <a:prstGeom prst="line">
            <a:avLst/>
          </a:prstGeom>
          <a:ln w="36000">
            <a:solidFill>
              <a:srgbClr val="000000"/>
            </a:solidFill>
            <a:round/>
          </a:ln>
        </p:spPr>
        <p:style>
          <a:lnRef idx="0"/>
          <a:fillRef idx="0"/>
          <a:effectRef idx="0"/>
          <a:fontRef idx="minor"/>
        </p:style>
      </p:sp>
      <p:sp>
        <p:nvSpPr>
          <p:cNvPr id="329" name="Line 10"/>
          <p:cNvSpPr/>
          <p:nvPr/>
        </p:nvSpPr>
        <p:spPr>
          <a:xfrm flipH="1">
            <a:off x="5325840" y="6131880"/>
            <a:ext cx="180360" cy="180000"/>
          </a:xfrm>
          <a:prstGeom prst="line">
            <a:avLst/>
          </a:prstGeom>
          <a:ln w="36000">
            <a:solidFill>
              <a:srgbClr val="000000"/>
            </a:solidFill>
            <a:round/>
          </a:ln>
        </p:spPr>
        <p:style>
          <a:lnRef idx="0"/>
          <a:fillRef idx="0"/>
          <a:effectRef idx="0"/>
          <a:fontRef idx="minor"/>
        </p:style>
      </p:sp>
      <p:sp>
        <p:nvSpPr>
          <p:cNvPr id="330" name="TextShape 11"/>
          <p:cNvSpPr txBox="1"/>
          <p:nvPr/>
        </p:nvSpPr>
        <p:spPr>
          <a:xfrm>
            <a:off x="5908680" y="4928760"/>
            <a:ext cx="60120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31" name="TextShape 12"/>
          <p:cNvSpPr txBox="1"/>
          <p:nvPr/>
        </p:nvSpPr>
        <p:spPr>
          <a:xfrm>
            <a:off x="6131160" y="6080400"/>
            <a:ext cx="60084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32" name="TextShape 13"/>
          <p:cNvSpPr txBox="1"/>
          <p:nvPr/>
        </p:nvSpPr>
        <p:spPr>
          <a:xfrm>
            <a:off x="4857120" y="6080400"/>
            <a:ext cx="600840" cy="771480"/>
          </a:xfrm>
          <a:prstGeom prst="rect">
            <a:avLst/>
          </a:prstGeom>
          <a:noFill/>
          <a:ln>
            <a:noFill/>
          </a:ln>
        </p:spPr>
        <p:txBody>
          <a:bodyPr lIns="90000" rIns="90000" tIns="45000" bIns="45000"/>
          <a:p>
            <a:r>
              <a:rPr lang="en-GB" sz="4800" spc="-1">
                <a:solidFill>
                  <a:srgbClr val="ff3300"/>
                </a:solidFill>
                <a:latin typeface="Arial"/>
              </a:rPr>
              <a:t>X</a:t>
            </a:r>
            <a:endParaRPr/>
          </a:p>
        </p:txBody>
      </p:sp>
      <p:sp>
        <p:nvSpPr>
          <p:cNvPr id="333" name="TextShape 14"/>
          <p:cNvSpPr txBox="1"/>
          <p:nvPr/>
        </p:nvSpPr>
        <p:spPr>
          <a:xfrm>
            <a:off x="3111840" y="4752000"/>
            <a:ext cx="56196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w</a:t>
            </a:r>
            <a:endParaRPr/>
          </a:p>
        </p:txBody>
      </p:sp>
      <p:sp>
        <p:nvSpPr>
          <p:cNvPr id="334" name="TextShape 15"/>
          <p:cNvSpPr txBox="1"/>
          <p:nvPr/>
        </p:nvSpPr>
        <p:spPr>
          <a:xfrm>
            <a:off x="5523840" y="5796000"/>
            <a:ext cx="56196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z</a:t>
            </a:r>
            <a:endParaRPr/>
          </a:p>
        </p:txBody>
      </p:sp>
      <p:sp>
        <p:nvSpPr>
          <p:cNvPr id="335" name="TextShape 16"/>
          <p:cNvSpPr txBox="1"/>
          <p:nvPr/>
        </p:nvSpPr>
        <p:spPr>
          <a:xfrm>
            <a:off x="4477320" y="5760000"/>
            <a:ext cx="56232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y</a:t>
            </a:r>
            <a:endParaRPr/>
          </a:p>
        </p:txBody>
      </p:sp>
      <p:sp>
        <p:nvSpPr>
          <p:cNvPr id="336" name="TextShape 17"/>
          <p:cNvSpPr txBox="1"/>
          <p:nvPr/>
        </p:nvSpPr>
        <p:spPr>
          <a:xfrm>
            <a:off x="3168000" y="5760000"/>
            <a:ext cx="562320" cy="494640"/>
          </a:xfrm>
          <a:prstGeom prst="rect">
            <a:avLst/>
          </a:prstGeom>
          <a:noFill/>
          <a:ln>
            <a:noFill/>
          </a:ln>
        </p:spPr>
        <p:txBody>
          <a:bodyPr lIns="0" rIns="0" tIns="0" bIns="0"/>
          <a:p>
            <a:pPr marL="343080" indent="-342720">
              <a:lnSpc>
                <a:spcPct val="100000"/>
              </a:lnSpc>
              <a:buFont typeface="Arial"/>
              <a:buChar char="•"/>
            </a:pPr>
            <a:r>
              <a:rPr lang="en-US" sz="2600" spc="-1" strike="noStrike">
                <a:solidFill>
                  <a:srgbClr val="000000"/>
                </a:solidFill>
                <a:uFill>
                  <a:solidFill>
                    <a:srgbClr val="ffffff"/>
                  </a:solidFill>
                </a:uFill>
                <a:latin typeface="Calibri"/>
              </a:rPr>
              <a:t>x</a:t>
            </a:r>
            <a:endParaRPr/>
          </a:p>
        </p:txBody>
      </p:sp>
      <p:sp>
        <p:nvSpPr>
          <p:cNvPr id="337" name="Line 18"/>
          <p:cNvSpPr/>
          <p:nvPr/>
        </p:nvSpPr>
        <p:spPr>
          <a:xfrm flipH="1">
            <a:off x="4971240" y="5807880"/>
            <a:ext cx="450720" cy="0"/>
          </a:xfrm>
          <a:prstGeom prst="line">
            <a:avLst/>
          </a:prstGeom>
          <a:ln w="36000">
            <a:solidFill>
              <a:srgbClr val="000000"/>
            </a:solidFill>
            <a:round/>
          </a:ln>
        </p:spPr>
        <p:style>
          <a:lnRef idx="0"/>
          <a:fillRef idx="0"/>
          <a:effectRef idx="0"/>
          <a:fontRef idx="minor"/>
        </p:style>
      </p:sp>
      <p:sp>
        <p:nvSpPr>
          <p:cNvPr id="338" name="Line 19"/>
          <p:cNvSpPr/>
          <p:nvPr/>
        </p:nvSpPr>
        <p:spPr>
          <a:xfrm flipH="1">
            <a:off x="3667320" y="5843880"/>
            <a:ext cx="600840" cy="0"/>
          </a:xfrm>
          <a:prstGeom prst="line">
            <a:avLst/>
          </a:prstGeom>
          <a:ln>
            <a:solidFill>
              <a:srgbClr val="3333ff"/>
            </a:solidFill>
            <a:headEnd len="med" type="triangle" w="med"/>
            <a:tailEnd len="med" type="triangle" w="med"/>
          </a:ln>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48920" y="1443960"/>
            <a:ext cx="8229240" cy="45792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Aim of Project</a:t>
            </a:r>
            <a:endParaRPr/>
          </a:p>
        </p:txBody>
      </p:sp>
      <p:sp>
        <p:nvSpPr>
          <p:cNvPr id="201" name="TextShape 2"/>
          <p:cNvSpPr txBox="1"/>
          <p:nvPr/>
        </p:nvSpPr>
        <p:spPr>
          <a:xfrm>
            <a:off x="448920" y="2054520"/>
            <a:ext cx="8229240" cy="3918600"/>
          </a:xfrm>
          <a:prstGeom prst="rect">
            <a:avLst/>
          </a:prstGeom>
          <a:noFill/>
          <a:ln>
            <a:noFill/>
          </a:ln>
        </p:spPr>
        <p:txBody>
          <a:bodyPr/>
          <a:p>
            <a:pPr marL="343080" indent="-342720">
              <a:lnSpc>
                <a:spcPct val="100000"/>
              </a:lnSpc>
              <a:buClr>
                <a:srgbClr val="ffffff"/>
              </a:buClr>
              <a:buFont typeface="Arial"/>
              <a:buChar char="•"/>
            </a:pPr>
            <a:r>
              <a:rPr lang="en-US" sz="2800" spc="-1" strike="noStrike">
                <a:solidFill>
                  <a:srgbClr val="ffffff"/>
                </a:solidFill>
                <a:uFill>
                  <a:solidFill>
                    <a:srgbClr val="ffffff"/>
                  </a:solidFill>
                </a:uFill>
                <a:latin typeface="Calibri"/>
              </a:rPr>
              <a:t>The project aims to develop the structure solver such that it requires as little 'expert knowledge' as possible, and is guided by a small set of fundamental rules, rather than a large knowledge base experimentally collected information.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TextShape 1"/>
          <p:cNvSpPr txBox="1"/>
          <p:nvPr/>
        </p:nvSpPr>
        <p:spPr>
          <a:xfrm>
            <a:off x="1976040" y="374760"/>
            <a:ext cx="69519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Structure Solver: Version 3</a:t>
            </a:r>
            <a:r>
              <a:rPr lang="en-US" sz="3600" spc="-1" strike="noStrike">
                <a:solidFill>
                  <a:srgbClr val="00b0f0"/>
                </a:solidFill>
                <a:uFill>
                  <a:solidFill>
                    <a:srgbClr val="ffffff"/>
                  </a:solidFill>
                </a:uFill>
                <a:latin typeface="Calibri"/>
              </a:rPr>
              <a:t>	</a:t>
            </a:r>
            <a:endParaRPr/>
          </a:p>
        </p:txBody>
      </p:sp>
      <p:sp>
        <p:nvSpPr>
          <p:cNvPr id="340" name="TextShape 2"/>
          <p:cNvSpPr txBox="1"/>
          <p:nvPr/>
        </p:nvSpPr>
        <p:spPr>
          <a:xfrm>
            <a:off x="1849320" y="1110960"/>
            <a:ext cx="7150680" cy="1877040"/>
          </a:xfrm>
          <a:prstGeom prst="rect">
            <a:avLst/>
          </a:prstGeom>
          <a:noFill/>
          <a:ln>
            <a:noFill/>
          </a:ln>
        </p:spPr>
        <p:txBody>
          <a:bodyPr/>
          <a:p>
            <a:pPr marL="343080" indent="-342720">
              <a:lnSpc>
                <a:spcPct val="100000"/>
              </a:lnSpc>
              <a:buFont typeface="Arial"/>
              <a:buChar char="•"/>
            </a:pPr>
            <a:r>
              <a:rPr lang="en-US" sz="2600" spc="-1" strike="noStrike">
                <a:solidFill>
                  <a:srgbClr val="000000"/>
                </a:solidFill>
                <a:uFill>
                  <a:solidFill>
                    <a:srgbClr val="ffffff"/>
                  </a:solidFill>
                </a:uFill>
                <a:latin typeface="Calibri"/>
              </a:rPr>
              <a:t>In both of these cases if the atoms in the bond are in different fragments, the fragments are merged together.</a:t>
            </a:r>
            <a:endParaRPr/>
          </a:p>
          <a:p>
            <a:pPr marL="343080" indent="-342720">
              <a:lnSpc>
                <a:spcPct val="100000"/>
              </a:lnSpc>
              <a:buFont typeface="Arial"/>
              <a:buChar char="•"/>
            </a:pPr>
            <a:r>
              <a:rPr lang="en-US" sz="2600" spc="-1" strike="noStrike">
                <a:solidFill>
                  <a:srgbClr val="000000"/>
                </a:solidFill>
                <a:uFill>
                  <a:solidFill>
                    <a:srgbClr val="ffffff"/>
                  </a:solidFill>
                </a:uFill>
                <a:latin typeface="Calibri"/>
              </a:rPr>
              <a:t>NOESY information can then be used to determine bond angles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Development of Project</a:t>
            </a:r>
            <a:endParaRPr/>
          </a:p>
        </p:txBody>
      </p:sp>
      <p:sp>
        <p:nvSpPr>
          <p:cNvPr id="203" name="TextShape 2"/>
          <p:cNvSpPr txBox="1"/>
          <p:nvPr/>
        </p:nvSpPr>
        <p:spPr>
          <a:xfrm>
            <a:off x="1976040" y="1290960"/>
            <a:ext cx="65577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Program developed iteratively</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Three distinct versions of the program using different methods of determining the structure, with the third (most recent) version the most effective</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Two parts of the program:</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Processing NMR Data</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Structure Determination and energy </a:t>
            </a:r>
            <a:r>
              <a:rPr lang="en-GB" sz="2800" spc="-1" strike="noStrike">
                <a:solidFill>
                  <a:srgbClr val="000000"/>
                </a:solidFill>
                <a:uFill>
                  <a:solidFill>
                    <a:srgbClr val="ffffff"/>
                  </a:solidFill>
                </a:uFill>
                <a:latin typeface="Calibri"/>
              </a:rPr>
              <a:t>minimisation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a:t>
            </a:r>
            <a:endParaRPr/>
          </a:p>
        </p:txBody>
      </p:sp>
      <p:sp>
        <p:nvSpPr>
          <p:cNvPr id="205" name="TextShape 2"/>
          <p:cNvSpPr txBox="1"/>
          <p:nvPr/>
        </p:nvSpPr>
        <p:spPr>
          <a:xfrm>
            <a:off x="1976040" y="1290960"/>
            <a:ext cx="65577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All three iterations of the program use the same method of processing NMR Data</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Initially, Human intervention is required in order to generate the NMR data to input into the program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 : 1D Data</a:t>
            </a:r>
            <a:endParaRPr/>
          </a:p>
        </p:txBody>
      </p:sp>
      <p:sp>
        <p:nvSpPr>
          <p:cNvPr id="207" name="TextShape 2"/>
          <p:cNvSpPr txBox="1"/>
          <p:nvPr/>
        </p:nvSpPr>
        <p:spPr>
          <a:xfrm>
            <a:off x="1976040" y="1290960"/>
            <a:ext cx="68799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Using MestReNova, select integration regions for the 1D Carbon and 1D Hydrogen spectra:</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Note: The 1D Carbon Integral value is ignored, only the shift of the peak is used. This was only for convenience within the code and may change</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For 1H the integral value is used to determine the number of protons in that peak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 : 1D Data</a:t>
            </a:r>
            <a:endParaRPr/>
          </a:p>
        </p:txBody>
      </p:sp>
      <p:sp>
        <p:nvSpPr>
          <p:cNvPr id="209" name="TextShape 2"/>
          <p:cNvSpPr txBox="1"/>
          <p:nvPr/>
        </p:nvSpPr>
        <p:spPr>
          <a:xfrm>
            <a:off x="1976040" y="1290960"/>
            <a:ext cx="6879960" cy="653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Example of 1D Hydrogen Peak Data File</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 </a:t>
            </a:r>
            <a:endParaRPr/>
          </a:p>
        </p:txBody>
      </p:sp>
      <p:pic>
        <p:nvPicPr>
          <p:cNvPr id="210" name="" descr=""/>
          <p:cNvPicPr/>
          <p:nvPr/>
        </p:nvPicPr>
        <p:blipFill>
          <a:blip r:embed="rId1"/>
          <a:stretch/>
        </p:blipFill>
        <p:spPr>
          <a:xfrm>
            <a:off x="2245320" y="2736000"/>
            <a:ext cx="6754680" cy="3498480"/>
          </a:xfrm>
          <a:prstGeom prst="rect">
            <a:avLst/>
          </a:prstGeom>
          <a:ln>
            <a:noFill/>
          </a:ln>
        </p:spPr>
      </p:pic>
      <p:sp>
        <p:nvSpPr>
          <p:cNvPr id="211" name="Line 3"/>
          <p:cNvSpPr/>
          <p:nvPr/>
        </p:nvSpPr>
        <p:spPr>
          <a:xfrm>
            <a:off x="3096000" y="2376000"/>
            <a:ext cx="360000" cy="288000"/>
          </a:xfrm>
          <a:prstGeom prst="line">
            <a:avLst/>
          </a:prstGeom>
          <a:ln w="36000">
            <a:solidFill>
              <a:srgbClr val="000000"/>
            </a:solidFill>
            <a:round/>
            <a:tailEnd len="med" type="triangle" w="med"/>
          </a:ln>
        </p:spPr>
        <p:style>
          <a:lnRef idx="0"/>
          <a:fillRef idx="0"/>
          <a:effectRef idx="0"/>
          <a:fontRef idx="minor"/>
        </p:style>
      </p:sp>
      <p:sp>
        <p:nvSpPr>
          <p:cNvPr id="212" name="Line 4"/>
          <p:cNvSpPr/>
          <p:nvPr/>
        </p:nvSpPr>
        <p:spPr>
          <a:xfrm>
            <a:off x="4032000" y="2376000"/>
            <a:ext cx="504000" cy="288000"/>
          </a:xfrm>
          <a:prstGeom prst="line">
            <a:avLst/>
          </a:prstGeom>
          <a:ln w="36000">
            <a:solidFill>
              <a:srgbClr val="000000"/>
            </a:solidFill>
            <a:round/>
            <a:tailEnd len="med" type="triangle" w="med"/>
          </a:ln>
        </p:spPr>
        <p:style>
          <a:lnRef idx="0"/>
          <a:fillRef idx="0"/>
          <a:effectRef idx="0"/>
          <a:fontRef idx="minor"/>
        </p:style>
      </p:sp>
      <p:sp>
        <p:nvSpPr>
          <p:cNvPr id="213" name="Line 5"/>
          <p:cNvSpPr/>
          <p:nvPr/>
        </p:nvSpPr>
        <p:spPr>
          <a:xfrm>
            <a:off x="5760000" y="2304000"/>
            <a:ext cx="144000" cy="360000"/>
          </a:xfrm>
          <a:prstGeom prst="line">
            <a:avLst/>
          </a:prstGeom>
          <a:ln w="36000">
            <a:solidFill>
              <a:srgbClr val="000000"/>
            </a:solidFill>
            <a:round/>
            <a:tailEnd len="med" type="triangle" w="med"/>
          </a:ln>
        </p:spPr>
        <p:style>
          <a:lnRef idx="0"/>
          <a:fillRef idx="0"/>
          <a:effectRef idx="0"/>
          <a:fontRef idx="minor"/>
        </p:style>
      </p:sp>
      <p:sp>
        <p:nvSpPr>
          <p:cNvPr id="214" name="Line 6"/>
          <p:cNvSpPr/>
          <p:nvPr/>
        </p:nvSpPr>
        <p:spPr>
          <a:xfrm flipH="1">
            <a:off x="7272000" y="2376000"/>
            <a:ext cx="648000" cy="288000"/>
          </a:xfrm>
          <a:prstGeom prst="line">
            <a:avLst/>
          </a:prstGeom>
          <a:ln w="36000">
            <a:solidFill>
              <a:srgbClr val="000000"/>
            </a:solidFill>
            <a:round/>
            <a:tailEnd len="med" type="triangle" w="med"/>
          </a:ln>
        </p:spPr>
        <p:style>
          <a:lnRef idx="0"/>
          <a:fillRef idx="0"/>
          <a:effectRef idx="0"/>
          <a:fontRef idx="minor"/>
        </p:style>
      </p:sp>
      <p:sp>
        <p:nvSpPr>
          <p:cNvPr id="215" name="TextShape 7"/>
          <p:cNvSpPr txBox="1"/>
          <p:nvPr/>
        </p:nvSpPr>
        <p:spPr>
          <a:xfrm>
            <a:off x="1944000" y="1773720"/>
            <a:ext cx="3024000" cy="602280"/>
          </a:xfrm>
          <a:prstGeom prst="rect">
            <a:avLst/>
          </a:prstGeom>
          <a:noFill/>
          <a:ln>
            <a:noFill/>
          </a:ln>
        </p:spPr>
        <p:txBody>
          <a:bodyPr lIns="90000" rIns="90000" tIns="45000" bIns="45000"/>
          <a:p>
            <a:r>
              <a:rPr lang="en-GB" sz="1800" spc="-1">
                <a:latin typeface="Arial"/>
              </a:rPr>
              <a:t>Minimum and Maximum shifts around peak</a:t>
            </a:r>
            <a:endParaRPr/>
          </a:p>
        </p:txBody>
      </p:sp>
      <p:sp>
        <p:nvSpPr>
          <p:cNvPr id="216" name="TextShape 8"/>
          <p:cNvSpPr txBox="1"/>
          <p:nvPr/>
        </p:nvSpPr>
        <p:spPr>
          <a:xfrm>
            <a:off x="4608000" y="1773720"/>
            <a:ext cx="2304000" cy="602280"/>
          </a:xfrm>
          <a:prstGeom prst="rect">
            <a:avLst/>
          </a:prstGeom>
          <a:noFill/>
          <a:ln>
            <a:noFill/>
          </a:ln>
        </p:spPr>
        <p:txBody>
          <a:bodyPr lIns="90000" rIns="90000" tIns="45000" bIns="45000"/>
          <a:p>
            <a:pPr algn="ctr"/>
            <a:r>
              <a:rPr lang="en-GB" sz="1800" spc="-1">
                <a:latin typeface="Arial"/>
              </a:rPr>
              <a:t>Normalised Integration Value</a:t>
            </a:r>
            <a:endParaRPr/>
          </a:p>
        </p:txBody>
      </p:sp>
      <p:sp>
        <p:nvSpPr>
          <p:cNvPr id="217" name="TextShape 9"/>
          <p:cNvSpPr txBox="1"/>
          <p:nvPr/>
        </p:nvSpPr>
        <p:spPr>
          <a:xfrm>
            <a:off x="6840000" y="1773720"/>
            <a:ext cx="2304000" cy="602280"/>
          </a:xfrm>
          <a:prstGeom prst="rect">
            <a:avLst/>
          </a:prstGeom>
          <a:noFill/>
          <a:ln>
            <a:noFill/>
          </a:ln>
        </p:spPr>
        <p:txBody>
          <a:bodyPr lIns="90000" rIns="90000" tIns="45000" bIns="45000"/>
          <a:p>
            <a:pPr algn="ctr"/>
            <a:r>
              <a:rPr lang="en-GB" sz="1800" spc="-1">
                <a:latin typeface="Arial"/>
              </a:rPr>
              <a:t>Absolute Integration Value (ignored)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 : 2D Data</a:t>
            </a:r>
            <a:endParaRPr/>
          </a:p>
        </p:txBody>
      </p:sp>
      <p:sp>
        <p:nvSpPr>
          <p:cNvPr id="219" name="TextShape 2"/>
          <p:cNvSpPr txBox="1"/>
          <p:nvPr/>
        </p:nvSpPr>
        <p:spPr>
          <a:xfrm>
            <a:off x="1976040" y="1290960"/>
            <a:ext cx="6879960" cy="427536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Using MestReNova, for each of the COSY, HSQC, HMBC spectra:</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Select 2D peaks manually and check that their shift values correspond to a pair of 1D peaks (there is error-checking involved later, but some issues can evade this)</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Export this 2D Peak Data</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1976040" y="374760"/>
            <a:ext cx="6557760" cy="763200"/>
          </a:xfrm>
          <a:prstGeom prst="rect">
            <a:avLst/>
          </a:prstGeom>
          <a:noFill/>
          <a:ln>
            <a:noFill/>
          </a:ln>
        </p:spPr>
        <p:txBody>
          <a:bodyPr anchor="ctr"/>
          <a:p>
            <a:pPr>
              <a:lnSpc>
                <a:spcPct val="100000"/>
              </a:lnSpc>
            </a:pPr>
            <a:r>
              <a:rPr lang="en-US" sz="3600" spc="-1" strike="noStrike">
                <a:solidFill>
                  <a:srgbClr val="00b0f0"/>
                </a:solidFill>
                <a:uFill>
                  <a:solidFill>
                    <a:srgbClr val="ffffff"/>
                  </a:solidFill>
                </a:uFill>
                <a:latin typeface="Calibri"/>
              </a:rPr>
              <a:t>NMR Processing : 2D Data</a:t>
            </a:r>
            <a:endParaRPr/>
          </a:p>
        </p:txBody>
      </p:sp>
      <p:sp>
        <p:nvSpPr>
          <p:cNvPr id="221" name="TextShape 2"/>
          <p:cNvSpPr txBox="1"/>
          <p:nvPr/>
        </p:nvSpPr>
        <p:spPr>
          <a:xfrm>
            <a:off x="1976040" y="1290960"/>
            <a:ext cx="6879960" cy="653040"/>
          </a:xfrm>
          <a:prstGeom prst="rect">
            <a:avLst/>
          </a:prstGeom>
          <a:noFill/>
          <a:ln>
            <a:noFill/>
          </a:ln>
        </p:spPr>
        <p:txBody>
          <a:bodyPr/>
          <a:p>
            <a:pPr marL="343080" indent="-342720">
              <a:lnSpc>
                <a:spcPct val="100000"/>
              </a:lnSpc>
              <a:buFont typeface="Arial"/>
              <a:buChar char="•"/>
            </a:pPr>
            <a:r>
              <a:rPr lang="en-US" sz="2800" spc="-1" strike="noStrike">
                <a:solidFill>
                  <a:srgbClr val="000000"/>
                </a:solidFill>
                <a:uFill>
                  <a:solidFill>
                    <a:srgbClr val="ffffff"/>
                  </a:solidFill>
                </a:uFill>
                <a:latin typeface="Calibri"/>
              </a:rPr>
              <a:t>Example of COSY H-H Peak Data File</a:t>
            </a:r>
            <a:endParaRPr/>
          </a:p>
          <a:p>
            <a:pPr marL="343080" indent="-342720">
              <a:lnSpc>
                <a:spcPct val="100000"/>
              </a:lnSpc>
              <a:buFont typeface="Arial"/>
              <a:buChar char="•"/>
            </a:pPr>
            <a:r>
              <a:rPr lang="en-US" sz="2800" spc="-1" strike="noStrike">
                <a:solidFill>
                  <a:srgbClr val="000000"/>
                </a:solidFill>
                <a:uFill>
                  <a:solidFill>
                    <a:srgbClr val="ffffff"/>
                  </a:solidFill>
                </a:uFill>
                <a:latin typeface="Calibri"/>
              </a:rPr>
              <a:t> </a:t>
            </a:r>
            <a:endParaRPr/>
          </a:p>
        </p:txBody>
      </p:sp>
      <p:sp>
        <p:nvSpPr>
          <p:cNvPr id="222" name="Line 3"/>
          <p:cNvSpPr/>
          <p:nvPr/>
        </p:nvSpPr>
        <p:spPr>
          <a:xfrm>
            <a:off x="3096000" y="2376000"/>
            <a:ext cx="360000" cy="288000"/>
          </a:xfrm>
          <a:prstGeom prst="line">
            <a:avLst/>
          </a:prstGeom>
          <a:ln w="36000">
            <a:solidFill>
              <a:srgbClr val="000000"/>
            </a:solidFill>
            <a:round/>
            <a:tailEnd len="med" type="triangle" w="med"/>
          </a:ln>
        </p:spPr>
        <p:style>
          <a:lnRef idx="0"/>
          <a:fillRef idx="0"/>
          <a:effectRef idx="0"/>
          <a:fontRef idx="minor"/>
        </p:style>
      </p:sp>
      <p:sp>
        <p:nvSpPr>
          <p:cNvPr id="223" name="Line 4"/>
          <p:cNvSpPr/>
          <p:nvPr/>
        </p:nvSpPr>
        <p:spPr>
          <a:xfrm>
            <a:off x="4032000" y="2376000"/>
            <a:ext cx="504000" cy="288000"/>
          </a:xfrm>
          <a:prstGeom prst="line">
            <a:avLst/>
          </a:prstGeom>
          <a:ln w="36000">
            <a:solidFill>
              <a:srgbClr val="000000"/>
            </a:solidFill>
            <a:round/>
            <a:tailEnd len="med" type="triangle" w="med"/>
          </a:ln>
        </p:spPr>
        <p:style>
          <a:lnRef idx="0"/>
          <a:fillRef idx="0"/>
          <a:effectRef idx="0"/>
          <a:fontRef idx="minor"/>
        </p:style>
      </p:sp>
      <p:sp>
        <p:nvSpPr>
          <p:cNvPr id="224" name="Line 5"/>
          <p:cNvSpPr/>
          <p:nvPr/>
        </p:nvSpPr>
        <p:spPr>
          <a:xfrm>
            <a:off x="5760000" y="2304000"/>
            <a:ext cx="144000" cy="360000"/>
          </a:xfrm>
          <a:prstGeom prst="line">
            <a:avLst/>
          </a:prstGeom>
          <a:ln w="36000">
            <a:solidFill>
              <a:srgbClr val="000000"/>
            </a:solidFill>
            <a:round/>
            <a:tailEnd len="med" type="triangle" w="med"/>
          </a:ln>
        </p:spPr>
        <p:style>
          <a:lnRef idx="0"/>
          <a:fillRef idx="0"/>
          <a:effectRef idx="0"/>
          <a:fontRef idx="minor"/>
        </p:style>
      </p:sp>
      <p:sp>
        <p:nvSpPr>
          <p:cNvPr id="225" name="Line 6"/>
          <p:cNvSpPr/>
          <p:nvPr/>
        </p:nvSpPr>
        <p:spPr>
          <a:xfrm flipH="1">
            <a:off x="7272000" y="2376000"/>
            <a:ext cx="648000" cy="288000"/>
          </a:xfrm>
          <a:prstGeom prst="line">
            <a:avLst/>
          </a:prstGeom>
          <a:ln w="36000">
            <a:solidFill>
              <a:srgbClr val="000000"/>
            </a:solidFill>
            <a:round/>
            <a:tailEnd len="med" type="triangle" w="med"/>
          </a:ln>
        </p:spPr>
        <p:style>
          <a:lnRef idx="0"/>
          <a:fillRef idx="0"/>
          <a:effectRef idx="0"/>
          <a:fontRef idx="minor"/>
        </p:style>
      </p:sp>
      <p:sp>
        <p:nvSpPr>
          <p:cNvPr id="226" name="TextShape 7"/>
          <p:cNvSpPr txBox="1"/>
          <p:nvPr/>
        </p:nvSpPr>
        <p:spPr>
          <a:xfrm>
            <a:off x="3456000" y="1944000"/>
            <a:ext cx="1584000" cy="346320"/>
          </a:xfrm>
          <a:prstGeom prst="rect">
            <a:avLst/>
          </a:prstGeom>
          <a:noFill/>
          <a:ln>
            <a:noFill/>
          </a:ln>
        </p:spPr>
        <p:txBody>
          <a:bodyPr lIns="90000" rIns="90000" tIns="45000" bIns="45000"/>
          <a:p>
            <a:r>
              <a:rPr lang="en-GB" sz="1800" spc="-1">
                <a:latin typeface="Arial"/>
              </a:rPr>
              <a:t>Peak Value 1</a:t>
            </a:r>
            <a:endParaRPr/>
          </a:p>
        </p:txBody>
      </p:sp>
      <p:sp>
        <p:nvSpPr>
          <p:cNvPr id="227" name="TextShape 8"/>
          <p:cNvSpPr txBox="1"/>
          <p:nvPr/>
        </p:nvSpPr>
        <p:spPr>
          <a:xfrm>
            <a:off x="4608000" y="1773720"/>
            <a:ext cx="2304000" cy="602280"/>
          </a:xfrm>
          <a:prstGeom prst="rect">
            <a:avLst/>
          </a:prstGeom>
          <a:noFill/>
          <a:ln>
            <a:noFill/>
          </a:ln>
        </p:spPr>
        <p:txBody>
          <a:bodyPr lIns="90000" rIns="90000" tIns="45000" bIns="45000"/>
          <a:p>
            <a:pPr algn="ctr"/>
            <a:r>
              <a:rPr lang="en-GB" sz="1800" spc="-1">
                <a:latin typeface="Arial"/>
              </a:rPr>
              <a:t>Peak Value 2</a:t>
            </a:r>
            <a:endParaRPr/>
          </a:p>
        </p:txBody>
      </p:sp>
      <p:sp>
        <p:nvSpPr>
          <p:cNvPr id="228" name="TextShape 9"/>
          <p:cNvSpPr txBox="1"/>
          <p:nvPr/>
        </p:nvSpPr>
        <p:spPr>
          <a:xfrm>
            <a:off x="6840000" y="1773720"/>
            <a:ext cx="2304000" cy="602280"/>
          </a:xfrm>
          <a:prstGeom prst="rect">
            <a:avLst/>
          </a:prstGeom>
          <a:noFill/>
          <a:ln>
            <a:noFill/>
          </a:ln>
        </p:spPr>
        <p:txBody>
          <a:bodyPr lIns="90000" rIns="90000" tIns="45000" bIns="45000"/>
          <a:p>
            <a:pPr algn="ctr"/>
            <a:r>
              <a:rPr lang="en-GB" sz="1800" spc="-1">
                <a:latin typeface="Arial"/>
              </a:rPr>
              <a:t>Intensity</a:t>
            </a:r>
            <a:endParaRPr/>
          </a:p>
          <a:p>
            <a:pPr algn="ctr"/>
            <a:r>
              <a:rPr lang="en-GB" sz="1800" spc="-1">
                <a:latin typeface="Arial"/>
              </a:rPr>
              <a:t> </a:t>
            </a:r>
            <a:r>
              <a:rPr lang="en-GB" sz="1800" spc="-1">
                <a:latin typeface="Arial"/>
              </a:rPr>
              <a:t>(ignored)</a:t>
            </a:r>
            <a:endParaRPr/>
          </a:p>
        </p:txBody>
      </p:sp>
      <p:pic>
        <p:nvPicPr>
          <p:cNvPr id="229" name="" descr=""/>
          <p:cNvPicPr/>
          <p:nvPr/>
        </p:nvPicPr>
        <p:blipFill>
          <a:blip r:embed="rId1"/>
          <a:stretch/>
        </p:blipFill>
        <p:spPr>
          <a:xfrm>
            <a:off x="2845440" y="2668680"/>
            <a:ext cx="5434560" cy="3739320"/>
          </a:xfrm>
          <a:prstGeom prst="rect">
            <a:avLst/>
          </a:prstGeom>
          <a:ln>
            <a:noFill/>
          </a:ln>
        </p:spPr>
      </p:pic>
      <p:sp>
        <p:nvSpPr>
          <p:cNvPr id="230" name="TextShape 10"/>
          <p:cNvSpPr txBox="1"/>
          <p:nvPr/>
        </p:nvSpPr>
        <p:spPr>
          <a:xfrm>
            <a:off x="2196000" y="1845720"/>
            <a:ext cx="1584000" cy="602280"/>
          </a:xfrm>
          <a:prstGeom prst="rect">
            <a:avLst/>
          </a:prstGeom>
          <a:noFill/>
          <a:ln>
            <a:noFill/>
          </a:ln>
        </p:spPr>
        <p:txBody>
          <a:bodyPr lIns="90000" rIns="90000" tIns="45000" bIns="45000"/>
          <a:p>
            <a:pPr algn="ctr"/>
            <a:r>
              <a:rPr lang="en-GB" sz="1800" spc="-1">
                <a:latin typeface="Arial"/>
              </a:rPr>
              <a:t>Peak</a:t>
            </a:r>
            <a:endParaRPr/>
          </a:p>
          <a:p>
            <a:pPr algn="ctr"/>
            <a:r>
              <a:rPr lang="en-GB" sz="1800" spc="-1">
                <a:latin typeface="Arial"/>
              </a:rPr>
              <a:t>Number</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176</TotalTime>
  <Application>LibreOffice/5.0.0.5$Windows_x86 LibreOffice_project/1b1a90865e348b492231e1c451437d7a15bb262b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2014-02-01T07:10:46Z</dcterms:created>
  <dc:language>en-GB</dc:language>
  <dcterms:modified xsi:type="dcterms:W3CDTF">2015-08-13T04:21:51Z</dcterms:modified>
  <cp:revision>42</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