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8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204659" y="1995551"/>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lang="en-US" sz="800" dirty="0"/>
          </a:p>
          <a:p>
            <a:pPr marL="0" marR="0" lvl="0" indent="0" algn="l" rtl="0">
              <a:lnSpc>
                <a:spcPct val="100000"/>
              </a:lnSpc>
              <a:spcBef>
                <a:spcPts val="0"/>
              </a:spcBef>
              <a:spcAft>
                <a:spcPts val="0"/>
              </a:spcAft>
              <a:buNone/>
            </a:pPr>
            <a:r>
              <a:rPr lang="en-US" sz="900" dirty="0"/>
              <a:t>Theory that Forest are must for a particular area to receive good rainfall is very dominant however there are two sides to this debate, supply and demand.</a:t>
            </a:r>
          </a:p>
          <a:p>
            <a:pPr marL="0" marR="0" lvl="0" indent="0" algn="l" rtl="0">
              <a:lnSpc>
                <a:spcPct val="100000"/>
              </a:lnSpc>
              <a:spcBef>
                <a:spcPts val="0"/>
              </a:spcBef>
              <a:spcAft>
                <a:spcPts val="0"/>
              </a:spcAft>
              <a:buNone/>
            </a:pPr>
            <a:r>
              <a:rPr lang="en-US" sz="900" dirty="0"/>
              <a:t>Supply side has an argument that forest are required as they magnifies the rain however demand side has an argument that forest are the net user and responsible for shortfall in the catchment area of the net we receive. </a:t>
            </a:r>
          </a:p>
          <a:p>
            <a:pPr marL="0" marR="0" lvl="0" indent="0" algn="l" rtl="0">
              <a:lnSpc>
                <a:spcPct val="100000"/>
              </a:lnSpc>
              <a:spcBef>
                <a:spcPts val="0"/>
              </a:spcBef>
              <a:spcAft>
                <a:spcPts val="0"/>
              </a:spcAft>
              <a:buNone/>
            </a:pPr>
            <a:r>
              <a:rPr lang="en-US" sz="900" dirty="0"/>
              <a:t>This scientific debate has significant implications for the development of policies to manage forests and water.</a:t>
            </a:r>
          </a:p>
        </p:txBody>
      </p:sp>
      <p:sp>
        <p:nvSpPr>
          <p:cNvPr id="35" name="Google Shape;35;p1"/>
          <p:cNvSpPr txBox="1"/>
          <p:nvPr/>
        </p:nvSpPr>
        <p:spPr>
          <a:xfrm>
            <a:off x="184140" y="3716238"/>
            <a:ext cx="4140657"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i="0" u="none" strike="noStrike" cap="none" dirty="0">
                <a:solidFill>
                  <a:srgbClr val="000000"/>
                </a:solidFill>
                <a:latin typeface="Arial"/>
                <a:ea typeface="Arial"/>
                <a:cs typeface="Arial"/>
                <a:sym typeface="Arial"/>
              </a:rPr>
              <a:t>To be able to establish/understand  that there is a correlation between Forest cover and Rainfall for a </a:t>
            </a:r>
            <a:r>
              <a:rPr lang="en-AU" sz="1071" i="0" u="none" strike="noStrike" cap="none">
                <a:solidFill>
                  <a:srgbClr val="000000"/>
                </a:solidFill>
                <a:latin typeface="Arial"/>
                <a:ea typeface="Arial"/>
                <a:cs typeface="Arial"/>
                <a:sym typeface="Arial"/>
              </a:rPr>
              <a:t>particular country . </a:t>
            </a:r>
            <a:endParaRPr sz="107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dirty="0"/>
              <a:t>Scope include merging the dataset of rainfall and forest cover of all the states  from 1987 -2013 and derive insights to understand the impact/relationship if any between the two variable .</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dirty="0"/>
              <a:t>Limitation of data availability </a:t>
            </a:r>
          </a:p>
          <a:p>
            <a:pPr marL="0" marR="0" lvl="0" indent="0" algn="l" rtl="0">
              <a:lnSpc>
                <a:spcPct val="100000"/>
              </a:lnSpc>
              <a:spcBef>
                <a:spcPts val="0"/>
              </a:spcBef>
              <a:spcAft>
                <a:spcPts val="0"/>
              </a:spcAft>
              <a:buNone/>
            </a:pPr>
            <a:endParaRPr lang="en-AU" sz="1070" dirty="0"/>
          </a:p>
          <a:p>
            <a:pPr marL="0" marR="0" lvl="0" indent="0" algn="l" rtl="0">
              <a:lnSpc>
                <a:spcPct val="100000"/>
              </a:lnSpc>
              <a:spcBef>
                <a:spcPts val="0"/>
              </a:spcBef>
              <a:spcAft>
                <a:spcPts val="0"/>
              </a:spcAft>
              <a:buNone/>
            </a:pPr>
            <a:r>
              <a:rPr lang="en-AU" sz="1070" dirty="0"/>
              <a:t>To much generalization is not possible as there might be various factor impacting rainfall and there is no substantial dataset to cover those . </a:t>
            </a: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dirty="0"/>
              <a:t>Kaggle , IMD , frienvis.nic.in . </a:t>
            </a:r>
            <a:endParaRPr lang="en-AU" sz="1070"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Spring board reviewer . </a:t>
            </a: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1413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Arial"/>
                <a:ea typeface="Arial"/>
                <a:cs typeface="Arial"/>
                <a:sym typeface="Arial"/>
              </a:rPr>
              <a:t>Study is to understand the impact/relationship ,positive ,negative or null </a:t>
            </a:r>
            <a:r>
              <a:rPr lang="en-US" b="1" dirty="0"/>
              <a:t> </a:t>
            </a:r>
            <a:r>
              <a:rPr lang="en-US" sz="1400" b="1" i="0" u="none" strike="noStrike" cap="none" dirty="0">
                <a:solidFill>
                  <a:srgbClr val="000000"/>
                </a:solidFill>
                <a:latin typeface="Arial"/>
                <a:ea typeface="Arial"/>
                <a:cs typeface="Arial"/>
                <a:sym typeface="Arial"/>
              </a:rPr>
              <a:t>between Forest cover and the rainfall coverage of states of India and country as a whole . </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549</Words>
  <Application>Microsoft Office PowerPoint</Application>
  <PresentationFormat>On-screen Show (4:3)</PresentationFormat>
  <Paragraphs>46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Deepak Pathak</cp:lastModifiedBy>
  <cp:revision>7</cp:revision>
  <dcterms:modified xsi:type="dcterms:W3CDTF">2020-08-26T13:09:38Z</dcterms:modified>
</cp:coreProperties>
</file>