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9"/>
  </p:notesMasterIdLst>
  <p:sldIdLst>
    <p:sldId id="256" r:id="rId2"/>
    <p:sldId id="258" r:id="rId3"/>
    <p:sldId id="259" r:id="rId4"/>
    <p:sldId id="260" r:id="rId5"/>
    <p:sldId id="261" r:id="rId6"/>
    <p:sldId id="303" r:id="rId7"/>
    <p:sldId id="304" r:id="rId8"/>
  </p:sldIdLst>
  <p:sldSz cx="9144000" cy="5143500" type="screen16x9"/>
  <p:notesSz cx="6858000" cy="9144000"/>
  <p:embeddedFontLst>
    <p:embeddedFont>
      <p:font typeface="Neucha" panose="020B0604020202020204" charset="0"/>
      <p:regular r:id="rId10"/>
    </p:embeddedFont>
    <p:embeddedFont>
      <p:font typeface="Patrick Hand" panose="020F0502020204030204" pitchFamily="2" charset="0"/>
      <p:regular r:id="rId11"/>
    </p:embeddedFont>
    <p:embeddedFont>
      <p:font typeface="Roboto Condensed" panose="02000000000000000000"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8E219B-8509-4C29-B12E-A842976159EA}">
  <a:tblStyle styleId="{418E219B-8509-4C29-B12E-A842976159E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51"/>
  </p:normalViewPr>
  <p:slideViewPr>
    <p:cSldViewPr snapToGrid="0">
      <p:cViewPr varScale="1">
        <p:scale>
          <a:sx n="103" d="100"/>
          <a:sy n="103" d="100"/>
        </p:scale>
        <p:origin x="87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4"/>
        <p:cNvGrpSpPr/>
        <p:nvPr/>
      </p:nvGrpSpPr>
      <p:grpSpPr>
        <a:xfrm>
          <a:off x="0" y="0"/>
          <a:ext cx="0" cy="0"/>
          <a:chOff x="0" y="0"/>
          <a:chExt cx="0" cy="0"/>
        </a:xfrm>
      </p:grpSpPr>
      <p:sp>
        <p:nvSpPr>
          <p:cNvPr id="1675" name="Google Shape;167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6" name="Google Shape;167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9"/>
        <p:cNvGrpSpPr/>
        <p:nvPr/>
      </p:nvGrpSpPr>
      <p:grpSpPr>
        <a:xfrm>
          <a:off x="0" y="0"/>
          <a:ext cx="0" cy="0"/>
          <a:chOff x="0" y="0"/>
          <a:chExt cx="0" cy="0"/>
        </a:xfrm>
      </p:grpSpPr>
      <p:sp>
        <p:nvSpPr>
          <p:cNvPr id="1690" name="Google Shape;1690;g80213d964f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1" name="Google Shape;1691;g80213d964f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4"/>
        <p:cNvGrpSpPr/>
        <p:nvPr/>
      </p:nvGrpSpPr>
      <p:grpSpPr>
        <a:xfrm>
          <a:off x="0" y="0"/>
          <a:ext cx="0" cy="0"/>
          <a:chOff x="0" y="0"/>
          <a:chExt cx="0" cy="0"/>
        </a:xfrm>
      </p:grpSpPr>
      <p:sp>
        <p:nvSpPr>
          <p:cNvPr id="1725" name="Google Shape;1725;g84d516db96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6" name="Google Shape;1726;g84d516db96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7"/>
        <p:cNvGrpSpPr/>
        <p:nvPr/>
      </p:nvGrpSpPr>
      <p:grpSpPr>
        <a:xfrm>
          <a:off x="0" y="0"/>
          <a:ext cx="0" cy="0"/>
          <a:chOff x="0" y="0"/>
          <a:chExt cx="0" cy="0"/>
        </a:xfrm>
      </p:grpSpPr>
      <p:sp>
        <p:nvSpPr>
          <p:cNvPr id="1748" name="Google Shape;1748;g8a90a90c82_1_25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9" name="Google Shape;1749;g8a90a90c82_1_25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7"/>
        <p:cNvGrpSpPr/>
        <p:nvPr/>
      </p:nvGrpSpPr>
      <p:grpSpPr>
        <a:xfrm>
          <a:off x="0" y="0"/>
          <a:ext cx="0" cy="0"/>
          <a:chOff x="0" y="0"/>
          <a:chExt cx="0" cy="0"/>
        </a:xfrm>
      </p:grpSpPr>
      <p:sp>
        <p:nvSpPr>
          <p:cNvPr id="1758" name="Google Shape;1758;g84d516db96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9" name="Google Shape;1759;g84d516db96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7"/>
        <p:cNvGrpSpPr/>
        <p:nvPr/>
      </p:nvGrpSpPr>
      <p:grpSpPr>
        <a:xfrm>
          <a:off x="0" y="0"/>
          <a:ext cx="0" cy="0"/>
          <a:chOff x="0" y="0"/>
          <a:chExt cx="0" cy="0"/>
        </a:xfrm>
      </p:grpSpPr>
      <p:sp>
        <p:nvSpPr>
          <p:cNvPr id="1748" name="Google Shape;1748;g8a90a90c82_1_25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9" name="Google Shape;1749;g8a90a90c82_1_25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0562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7"/>
        <p:cNvGrpSpPr/>
        <p:nvPr/>
      </p:nvGrpSpPr>
      <p:grpSpPr>
        <a:xfrm>
          <a:off x="0" y="0"/>
          <a:ext cx="0" cy="0"/>
          <a:chOff x="0" y="0"/>
          <a:chExt cx="0" cy="0"/>
        </a:xfrm>
      </p:grpSpPr>
      <p:sp>
        <p:nvSpPr>
          <p:cNvPr id="1748" name="Google Shape;1748;g8a90a90c82_1_25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9" name="Google Shape;1749;g8a90a90c82_1_25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3298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97275" y="2232950"/>
            <a:ext cx="6549300" cy="1287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8100"/>
              <a:buFont typeface="Neucha"/>
              <a:buNone/>
              <a:defRPr sz="7600" b="1"/>
            </a:lvl1pPr>
            <a:lvl2pPr lvl="1"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2pPr>
            <a:lvl3pPr lvl="2"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3pPr>
            <a:lvl4pPr lvl="3"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4pPr>
            <a:lvl5pPr lvl="4"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5pPr>
            <a:lvl6pPr lvl="5"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6pPr>
            <a:lvl7pPr lvl="6"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7pPr>
            <a:lvl8pPr lvl="7"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8pPr>
            <a:lvl9pPr lvl="8"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9pPr>
          </a:lstStyle>
          <a:p>
            <a:endParaRPr/>
          </a:p>
        </p:txBody>
      </p:sp>
      <p:grpSp>
        <p:nvGrpSpPr>
          <p:cNvPr id="10" name="Google Shape;10;p2"/>
          <p:cNvGrpSpPr/>
          <p:nvPr/>
        </p:nvGrpSpPr>
        <p:grpSpPr>
          <a:xfrm rot="3553717">
            <a:off x="-190479" y="3898355"/>
            <a:ext cx="1657053" cy="1186673"/>
            <a:chOff x="2656025" y="2684075"/>
            <a:chExt cx="464100" cy="332350"/>
          </a:xfrm>
        </p:grpSpPr>
        <p:sp>
          <p:nvSpPr>
            <p:cNvPr id="11" name="Google Shape;11;p2"/>
            <p:cNvSpPr/>
            <p:nvPr/>
          </p:nvSpPr>
          <p:spPr>
            <a:xfrm>
              <a:off x="2667050" y="2932225"/>
              <a:ext cx="22950" cy="34550"/>
            </a:xfrm>
            <a:custGeom>
              <a:avLst/>
              <a:gdLst/>
              <a:ahLst/>
              <a:cxnLst/>
              <a:rect l="l" t="t" r="r" b="b"/>
              <a:pathLst>
                <a:path w="918" h="1382" extrusionOk="0">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658650" y="2881150"/>
              <a:ext cx="27875" cy="35125"/>
            </a:xfrm>
            <a:custGeom>
              <a:avLst/>
              <a:gdLst/>
              <a:ahLst/>
              <a:cxnLst/>
              <a:rect l="l" t="t" r="r" b="b"/>
              <a:pathLst>
                <a:path w="1115" h="1405" extrusionOk="0">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683025" y="2713625"/>
              <a:ext cx="37750" cy="19525"/>
            </a:xfrm>
            <a:custGeom>
              <a:avLst/>
              <a:gdLst/>
              <a:ahLst/>
              <a:cxnLst/>
              <a:rect l="l" t="t" r="r" b="b"/>
              <a:pathLst>
                <a:path w="1510" h="781" extrusionOk="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667050" y="2740950"/>
              <a:ext cx="2650" cy="7000"/>
            </a:xfrm>
            <a:custGeom>
              <a:avLst/>
              <a:gdLst/>
              <a:ahLst/>
              <a:cxnLst/>
              <a:rect l="l" t="t" r="r" b="b"/>
              <a:pathLst>
                <a:path w="106" h="280" extrusionOk="0">
                  <a:moveTo>
                    <a:pt x="1" y="1"/>
                  </a:moveTo>
                  <a:cubicBezTo>
                    <a:pt x="12" y="105"/>
                    <a:pt x="47" y="198"/>
                    <a:pt x="105" y="280"/>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660100" y="2687000"/>
              <a:ext cx="85050" cy="53975"/>
            </a:xfrm>
            <a:custGeom>
              <a:avLst/>
              <a:gdLst/>
              <a:ahLst/>
              <a:cxnLst/>
              <a:rect l="l" t="t" r="r" b="b"/>
              <a:pathLst>
                <a:path w="3402" h="2159" extrusionOk="0">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747450" y="2731375"/>
              <a:ext cx="364850" cy="273150"/>
            </a:xfrm>
            <a:custGeom>
              <a:avLst/>
              <a:gdLst/>
              <a:ahLst/>
              <a:cxnLst/>
              <a:rect l="l" t="t" r="r" b="b"/>
              <a:pathLst>
                <a:path w="14594" h="10926" extrusionOk="0">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56025" y="2684075"/>
              <a:ext cx="464100" cy="332350"/>
            </a:xfrm>
            <a:custGeom>
              <a:avLst/>
              <a:gdLst/>
              <a:ahLst/>
              <a:cxnLst/>
              <a:rect l="l" t="t" r="r" b="b"/>
              <a:pathLst>
                <a:path w="18564" h="13294" extrusionOk="0">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680700" y="2709625"/>
              <a:ext cx="45600" cy="42675"/>
            </a:xfrm>
            <a:custGeom>
              <a:avLst/>
              <a:gdLst/>
              <a:ahLst/>
              <a:cxnLst/>
              <a:rect l="l" t="t" r="r" b="b"/>
              <a:pathLst>
                <a:path w="1824" h="1707" extrusionOk="0">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rot="1425117">
            <a:off x="1636783" y="4272006"/>
            <a:ext cx="870560" cy="1160758"/>
            <a:chOff x="2957300" y="3608175"/>
            <a:chExt cx="231325" cy="310850"/>
          </a:xfrm>
        </p:grpSpPr>
        <p:sp>
          <p:nvSpPr>
            <p:cNvPr id="20" name="Google Shape;20;p2"/>
            <p:cNvSpPr/>
            <p:nvPr/>
          </p:nvSpPr>
          <p:spPr>
            <a:xfrm>
              <a:off x="3008075" y="3700175"/>
              <a:ext cx="38925" cy="54575"/>
            </a:xfrm>
            <a:custGeom>
              <a:avLst/>
              <a:gdLst/>
              <a:ahLst/>
              <a:cxnLst/>
              <a:rect l="l" t="t" r="r" b="b"/>
              <a:pathLst>
                <a:path w="1557" h="2183" extrusionOk="0">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959025" y="3631375"/>
              <a:ext cx="57775" cy="284175"/>
            </a:xfrm>
            <a:custGeom>
              <a:avLst/>
              <a:gdLst/>
              <a:ahLst/>
              <a:cxnLst/>
              <a:rect l="l" t="t" r="r" b="b"/>
              <a:pathLst>
                <a:path w="2311" h="11367" extrusionOk="0">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022600" y="3614550"/>
              <a:ext cx="73150" cy="36875"/>
            </a:xfrm>
            <a:custGeom>
              <a:avLst/>
              <a:gdLst/>
              <a:ahLst/>
              <a:cxnLst/>
              <a:rect l="l" t="t" r="r" b="b"/>
              <a:pathLst>
                <a:path w="2926" h="1475" extrusionOk="0">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004025" y="3644725"/>
              <a:ext cx="114075" cy="25000"/>
            </a:xfrm>
            <a:custGeom>
              <a:avLst/>
              <a:gdLst/>
              <a:ahLst/>
              <a:cxnLst/>
              <a:rect l="l" t="t" r="r" b="b"/>
              <a:pathLst>
                <a:path w="4563" h="1000" extrusionOk="0">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957300" y="3608175"/>
              <a:ext cx="231325" cy="310850"/>
            </a:xfrm>
            <a:custGeom>
              <a:avLst/>
              <a:gdLst/>
              <a:ahLst/>
              <a:cxnLst/>
              <a:rect l="l" t="t" r="r" b="b"/>
              <a:pathLst>
                <a:path w="9253" h="12434" extrusionOk="0">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005750" y="3695225"/>
              <a:ext cx="44725" cy="62725"/>
            </a:xfrm>
            <a:custGeom>
              <a:avLst/>
              <a:gdLst/>
              <a:ahLst/>
              <a:cxnLst/>
              <a:rect l="l" t="t" r="r" b="b"/>
              <a:pathLst>
                <a:path w="1789" h="2509" extrusionOk="0">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028975" y="3841800"/>
              <a:ext cx="104500" cy="10775"/>
            </a:xfrm>
            <a:custGeom>
              <a:avLst/>
              <a:gdLst/>
              <a:ahLst/>
              <a:cxnLst/>
              <a:rect l="l" t="t" r="r" b="b"/>
              <a:pathLst>
                <a:path w="4180" h="431" extrusionOk="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025775" y="3805825"/>
              <a:ext cx="108300" cy="13950"/>
            </a:xfrm>
            <a:custGeom>
              <a:avLst/>
              <a:gdLst/>
              <a:ahLst/>
              <a:cxnLst/>
              <a:rect l="l" t="t" r="r" b="b"/>
              <a:pathLst>
                <a:path w="4332" h="558" extrusionOk="0">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020275" y="3776800"/>
              <a:ext cx="113800" cy="15675"/>
            </a:xfrm>
            <a:custGeom>
              <a:avLst/>
              <a:gdLst/>
              <a:ahLst/>
              <a:cxnLst/>
              <a:rect l="l" t="t" r="r" b="b"/>
              <a:pathLst>
                <a:path w="4552" h="627" extrusionOk="0">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060025" y="3695825"/>
              <a:ext cx="58650" cy="12200"/>
            </a:xfrm>
            <a:custGeom>
              <a:avLst/>
              <a:gdLst/>
              <a:ahLst/>
              <a:cxnLst/>
              <a:rect l="l" t="t" r="r" b="b"/>
              <a:pathLst>
                <a:path w="2346" h="488" extrusionOk="0">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064675" y="3720200"/>
              <a:ext cx="56900" cy="13075"/>
            </a:xfrm>
            <a:custGeom>
              <a:avLst/>
              <a:gdLst/>
              <a:ahLst/>
              <a:cxnLst/>
              <a:rect l="l" t="t" r="r" b="b"/>
              <a:pathLst>
                <a:path w="2276" h="523" extrusionOk="0">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60600" y="3742250"/>
              <a:ext cx="43850" cy="10175"/>
            </a:xfrm>
            <a:custGeom>
              <a:avLst/>
              <a:gdLst/>
              <a:ahLst/>
              <a:cxnLst/>
              <a:rect l="l" t="t" r="r" b="b"/>
              <a:pathLst>
                <a:path w="1754" h="407" extrusionOk="0">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115750" y="3743425"/>
              <a:ext cx="4100" cy="4075"/>
            </a:xfrm>
            <a:custGeom>
              <a:avLst/>
              <a:gdLst/>
              <a:ahLst/>
              <a:cxnLst/>
              <a:rect l="l" t="t" r="r" b="b"/>
              <a:pathLst>
                <a:path w="164" h="163" extrusionOk="0">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2"/>
          <p:cNvGrpSpPr/>
          <p:nvPr/>
        </p:nvGrpSpPr>
        <p:grpSpPr>
          <a:xfrm rot="-2084963">
            <a:off x="6461954" y="-103695"/>
            <a:ext cx="1670611" cy="1197127"/>
            <a:chOff x="692625" y="2569725"/>
            <a:chExt cx="463800" cy="332350"/>
          </a:xfrm>
        </p:grpSpPr>
        <p:sp>
          <p:nvSpPr>
            <p:cNvPr id="34" name="Google Shape;34;p2"/>
            <p:cNvSpPr/>
            <p:nvPr/>
          </p:nvSpPr>
          <p:spPr>
            <a:xfrm>
              <a:off x="692625" y="2569725"/>
              <a:ext cx="463800" cy="332350"/>
            </a:xfrm>
            <a:custGeom>
              <a:avLst/>
              <a:gdLst/>
              <a:ahLst/>
              <a:cxnLst/>
              <a:rect l="l" t="t" r="r" b="b"/>
              <a:pathLst>
                <a:path w="18552" h="13294" extrusionOk="0">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086750" y="2833825"/>
              <a:ext cx="45300" cy="43000"/>
            </a:xfrm>
            <a:custGeom>
              <a:avLst/>
              <a:gdLst/>
              <a:ahLst/>
              <a:cxnLst/>
              <a:rect l="l" t="t" r="r" b="b"/>
              <a:pathLst>
                <a:path w="1812" h="1720" extrusionOk="0">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rot="-1062273">
            <a:off x="8878022" y="229689"/>
            <a:ext cx="384784" cy="1297441"/>
            <a:chOff x="954700" y="3672025"/>
            <a:chExt cx="106825" cy="360200"/>
          </a:xfrm>
        </p:grpSpPr>
        <p:sp>
          <p:nvSpPr>
            <p:cNvPr id="37" name="Google Shape;37;p2"/>
            <p:cNvSpPr/>
            <p:nvPr/>
          </p:nvSpPr>
          <p:spPr>
            <a:xfrm>
              <a:off x="954700" y="3672025"/>
              <a:ext cx="106825" cy="360200"/>
            </a:xfrm>
            <a:custGeom>
              <a:avLst/>
              <a:gdLst/>
              <a:ahLst/>
              <a:cxnLst/>
              <a:rect l="l" t="t" r="r" b="b"/>
              <a:pathLst>
                <a:path w="4273" h="14408" extrusionOk="0">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014200" y="3903325"/>
              <a:ext cx="13375" cy="6700"/>
            </a:xfrm>
            <a:custGeom>
              <a:avLst/>
              <a:gdLst/>
              <a:ahLst/>
              <a:cxnLst/>
              <a:rect l="l" t="t" r="r" b="b"/>
              <a:pathLst>
                <a:path w="535" h="268" extrusionOk="0">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13025" y="3887075"/>
              <a:ext cx="12800" cy="7575"/>
            </a:xfrm>
            <a:custGeom>
              <a:avLst/>
              <a:gdLst/>
              <a:ahLst/>
              <a:cxnLst/>
              <a:rect l="l" t="t" r="r" b="b"/>
              <a:pathLst>
                <a:path w="512" h="303" extrusionOk="0">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017675" y="3916400"/>
              <a:ext cx="8150" cy="6400"/>
            </a:xfrm>
            <a:custGeom>
              <a:avLst/>
              <a:gdLst/>
              <a:ahLst/>
              <a:cxnLst/>
              <a:rect l="l" t="t" r="r" b="b"/>
              <a:pathLst>
                <a:path w="326" h="256" extrusionOk="0">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019125" y="3938150"/>
              <a:ext cx="5825" cy="4375"/>
            </a:xfrm>
            <a:custGeom>
              <a:avLst/>
              <a:gdLst/>
              <a:ahLst/>
              <a:cxnLst/>
              <a:rect l="l" t="t" r="r" b="b"/>
              <a:pathLst>
                <a:path w="233" h="175" extrusionOk="0">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012150" y="3814800"/>
              <a:ext cx="17150" cy="6700"/>
            </a:xfrm>
            <a:custGeom>
              <a:avLst/>
              <a:gdLst/>
              <a:ahLst/>
              <a:cxnLst/>
              <a:rect l="l" t="t" r="r" b="b"/>
              <a:pathLst>
                <a:path w="686" h="268" extrusionOk="0">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014475" y="3828750"/>
              <a:ext cx="11650" cy="4650"/>
            </a:xfrm>
            <a:custGeom>
              <a:avLst/>
              <a:gdLst/>
              <a:ahLst/>
              <a:cxnLst/>
              <a:rect l="l" t="t" r="r" b="b"/>
              <a:pathLst>
                <a:path w="466" h="186" extrusionOk="0">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015650" y="3840650"/>
              <a:ext cx="10175" cy="5825"/>
            </a:xfrm>
            <a:custGeom>
              <a:avLst/>
              <a:gdLst/>
              <a:ahLst/>
              <a:cxnLst/>
              <a:rect l="l" t="t" r="r" b="b"/>
              <a:pathLst>
                <a:path w="407" h="233" extrusionOk="0">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015350" y="3854850"/>
              <a:ext cx="9025" cy="6425"/>
            </a:xfrm>
            <a:custGeom>
              <a:avLst/>
              <a:gdLst/>
              <a:ahLst/>
              <a:cxnLst/>
              <a:rect l="l" t="t" r="r" b="b"/>
              <a:pathLst>
                <a:path w="361" h="257" extrusionOk="0">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rot="1031363">
            <a:off x="8511594" y="1716289"/>
            <a:ext cx="781001" cy="756958"/>
            <a:chOff x="852825" y="3133350"/>
            <a:chExt cx="216825" cy="210150"/>
          </a:xfrm>
        </p:grpSpPr>
        <p:sp>
          <p:nvSpPr>
            <p:cNvPr id="47" name="Google Shape;47;p2"/>
            <p:cNvSpPr/>
            <p:nvPr/>
          </p:nvSpPr>
          <p:spPr>
            <a:xfrm>
              <a:off x="852825" y="3133350"/>
              <a:ext cx="216825" cy="210150"/>
            </a:xfrm>
            <a:custGeom>
              <a:avLst/>
              <a:gdLst/>
              <a:ahLst/>
              <a:cxnLst/>
              <a:rect l="l" t="t" r="r" b="b"/>
              <a:pathLst>
                <a:path w="8673" h="8406" extrusionOk="0">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18700" y="3216650"/>
              <a:ext cx="82450" cy="81275"/>
            </a:xfrm>
            <a:custGeom>
              <a:avLst/>
              <a:gdLst/>
              <a:ahLst/>
              <a:cxnLst/>
              <a:rect l="l" t="t" r="r" b="b"/>
              <a:pathLst>
                <a:path w="3298" h="3251" extrusionOk="0">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rot="-9086648">
            <a:off x="6442476" y="-673704"/>
            <a:ext cx="351283" cy="1120755"/>
            <a:chOff x="616875" y="3027700"/>
            <a:chExt cx="97525" cy="311150"/>
          </a:xfrm>
        </p:grpSpPr>
        <p:sp>
          <p:nvSpPr>
            <p:cNvPr id="50" name="Google Shape;50;p2"/>
            <p:cNvSpPr/>
            <p:nvPr/>
          </p:nvSpPr>
          <p:spPr>
            <a:xfrm>
              <a:off x="616875" y="3027700"/>
              <a:ext cx="97525" cy="311150"/>
            </a:xfrm>
            <a:custGeom>
              <a:avLst/>
              <a:gdLst/>
              <a:ahLst/>
              <a:cxnLst/>
              <a:rect l="l" t="t" r="r" b="b"/>
              <a:pathLst>
                <a:path w="3901" h="12446" extrusionOk="0">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641250" y="3121750"/>
              <a:ext cx="49075" cy="179100"/>
            </a:xfrm>
            <a:custGeom>
              <a:avLst/>
              <a:gdLst/>
              <a:ahLst/>
              <a:cxnLst/>
              <a:rect l="l" t="t" r="r" b="b"/>
              <a:pathLst>
                <a:path w="1963" h="7164" extrusionOk="0">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657775" y="3180375"/>
              <a:ext cx="18900" cy="38050"/>
            </a:xfrm>
            <a:custGeom>
              <a:avLst/>
              <a:gdLst/>
              <a:ahLst/>
              <a:cxnLst/>
              <a:rect l="l" t="t" r="r" b="b"/>
              <a:pathLst>
                <a:path w="756" h="1522" extrusionOk="0">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57500" y="3233775"/>
              <a:ext cx="14825" cy="11625"/>
            </a:xfrm>
            <a:custGeom>
              <a:avLst/>
              <a:gdLst/>
              <a:ahLst/>
              <a:cxnLst/>
              <a:rect l="l" t="t" r="r" b="b"/>
              <a:pathLst>
                <a:path w="593" h="465" extrusionOk="0">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655750" y="3160350"/>
              <a:ext cx="14550" cy="9300"/>
            </a:xfrm>
            <a:custGeom>
              <a:avLst/>
              <a:gdLst/>
              <a:ahLst/>
              <a:cxnLst/>
              <a:rect l="l" t="t" r="r" b="b"/>
              <a:pathLst>
                <a:path w="582" h="372" extrusionOk="0">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rot="1974894">
            <a:off x="7552184" y="872286"/>
            <a:ext cx="233139" cy="565604"/>
            <a:chOff x="1282375" y="3450000"/>
            <a:chExt cx="64725" cy="157025"/>
          </a:xfrm>
        </p:grpSpPr>
        <p:sp>
          <p:nvSpPr>
            <p:cNvPr id="56" name="Google Shape;56;p2"/>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2"/>
          <p:cNvGrpSpPr/>
          <p:nvPr/>
        </p:nvGrpSpPr>
        <p:grpSpPr>
          <a:xfrm rot="1302591">
            <a:off x="2690353" y="4653389"/>
            <a:ext cx="378569" cy="592888"/>
            <a:chOff x="683900" y="3612800"/>
            <a:chExt cx="105100" cy="164600"/>
          </a:xfrm>
        </p:grpSpPr>
        <p:sp>
          <p:nvSpPr>
            <p:cNvPr id="60" name="Google Shape;60;p2"/>
            <p:cNvSpPr/>
            <p:nvPr/>
          </p:nvSpPr>
          <p:spPr>
            <a:xfrm>
              <a:off x="683900" y="3612800"/>
              <a:ext cx="105100" cy="164600"/>
            </a:xfrm>
            <a:custGeom>
              <a:avLst/>
              <a:gdLst/>
              <a:ahLst/>
              <a:cxnLst/>
              <a:rect l="l" t="t" r="r" b="b"/>
              <a:pathLst>
                <a:path w="4204" h="6584" extrusionOk="0">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17875" y="3678100"/>
              <a:ext cx="53700" cy="69400"/>
            </a:xfrm>
            <a:custGeom>
              <a:avLst/>
              <a:gdLst/>
              <a:ahLst/>
              <a:cxnLst/>
              <a:rect l="l" t="t" r="r" b="b"/>
              <a:pathLst>
                <a:path w="2148" h="2776" extrusionOk="0">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2"/>
          <p:cNvGrpSpPr/>
          <p:nvPr/>
        </p:nvGrpSpPr>
        <p:grpSpPr>
          <a:xfrm rot="1974894">
            <a:off x="215209" y="2937336"/>
            <a:ext cx="233139" cy="565604"/>
            <a:chOff x="1282375" y="3450000"/>
            <a:chExt cx="64725" cy="157025"/>
          </a:xfrm>
        </p:grpSpPr>
        <p:sp>
          <p:nvSpPr>
            <p:cNvPr id="63" name="Google Shape;63;p2"/>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2"/>
          <p:cNvGrpSpPr/>
          <p:nvPr/>
        </p:nvGrpSpPr>
        <p:grpSpPr>
          <a:xfrm rot="-762759">
            <a:off x="1048283" y="3314521"/>
            <a:ext cx="590931" cy="1096303"/>
            <a:chOff x="2369275" y="3344925"/>
            <a:chExt cx="160525" cy="297800"/>
          </a:xfrm>
        </p:grpSpPr>
        <p:sp>
          <p:nvSpPr>
            <p:cNvPr id="67" name="Google Shape;67;p2"/>
            <p:cNvSpPr/>
            <p:nvPr/>
          </p:nvSpPr>
          <p:spPr>
            <a:xfrm>
              <a:off x="2369275" y="3344925"/>
              <a:ext cx="160525" cy="297800"/>
            </a:xfrm>
            <a:custGeom>
              <a:avLst/>
              <a:gdLst/>
              <a:ahLst/>
              <a:cxnLst/>
              <a:rect l="l" t="t" r="r" b="b"/>
              <a:pathLst>
                <a:path w="6421" h="11912" extrusionOk="0">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413400" y="3521975"/>
              <a:ext cx="76650" cy="69100"/>
            </a:xfrm>
            <a:custGeom>
              <a:avLst/>
              <a:gdLst/>
              <a:ahLst/>
              <a:cxnLst/>
              <a:rect l="l" t="t" r="r" b="b"/>
              <a:pathLst>
                <a:path w="3066" h="2764" extrusionOk="0">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504825" y="3510075"/>
              <a:ext cx="7275" cy="60675"/>
            </a:xfrm>
            <a:custGeom>
              <a:avLst/>
              <a:gdLst/>
              <a:ahLst/>
              <a:cxnLst/>
              <a:rect l="l" t="t" r="r" b="b"/>
              <a:pathLst>
                <a:path w="291" h="2427" extrusionOk="0">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465050" y="3444475"/>
              <a:ext cx="18900" cy="10175"/>
            </a:xfrm>
            <a:custGeom>
              <a:avLst/>
              <a:gdLst/>
              <a:ahLst/>
              <a:cxnLst/>
              <a:rect l="l" t="t" r="r" b="b"/>
              <a:pathLst>
                <a:path w="756" h="407" extrusionOk="0">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500475" y="3454925"/>
              <a:ext cx="6700" cy="7000"/>
            </a:xfrm>
            <a:custGeom>
              <a:avLst/>
              <a:gdLst/>
              <a:ahLst/>
              <a:cxnLst/>
              <a:rect l="l" t="t" r="r" b="b"/>
              <a:pathLst>
                <a:path w="268" h="280" extrusionOk="0">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509750" y="3605850"/>
              <a:ext cx="6400" cy="8425"/>
            </a:xfrm>
            <a:custGeom>
              <a:avLst/>
              <a:gdLst/>
              <a:ahLst/>
              <a:cxnLst/>
              <a:rect l="l" t="t" r="r" b="b"/>
              <a:pathLst>
                <a:path w="256" h="337" extrusionOk="0">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438925" y="3366975"/>
              <a:ext cx="7575" cy="10475"/>
            </a:xfrm>
            <a:custGeom>
              <a:avLst/>
              <a:gdLst/>
              <a:ahLst/>
              <a:cxnLst/>
              <a:rect l="l" t="t" r="r" b="b"/>
              <a:pathLst>
                <a:path w="303" h="419" extrusionOk="0">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458100" y="3377725"/>
              <a:ext cx="6700" cy="8725"/>
            </a:xfrm>
            <a:custGeom>
              <a:avLst/>
              <a:gdLst/>
              <a:ahLst/>
              <a:cxnLst/>
              <a:rect l="l" t="t" r="r" b="b"/>
              <a:pathLst>
                <a:path w="268" h="349" extrusionOk="0">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451425" y="3360300"/>
              <a:ext cx="7275" cy="6700"/>
            </a:xfrm>
            <a:custGeom>
              <a:avLst/>
              <a:gdLst/>
              <a:ahLst/>
              <a:cxnLst/>
              <a:rect l="l" t="t" r="r" b="b"/>
              <a:pathLst>
                <a:path w="291" h="268" extrusionOk="0">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430800" y="3378600"/>
              <a:ext cx="8450" cy="5250"/>
            </a:xfrm>
            <a:custGeom>
              <a:avLst/>
              <a:gdLst/>
              <a:ahLst/>
              <a:cxnLst/>
              <a:rect l="l" t="t" r="r" b="b"/>
              <a:pathLst>
                <a:path w="338" h="210" extrusionOk="0">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449100" y="3380925"/>
              <a:ext cx="6125" cy="6700"/>
            </a:xfrm>
            <a:custGeom>
              <a:avLst/>
              <a:gdLst/>
              <a:ahLst/>
              <a:cxnLst/>
              <a:rect l="l" t="t" r="r" b="b"/>
              <a:pathLst>
                <a:path w="245" h="268" extrusionOk="0">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2418900" y="3372200"/>
              <a:ext cx="6125" cy="6700"/>
            </a:xfrm>
            <a:custGeom>
              <a:avLst/>
              <a:gdLst/>
              <a:ahLst/>
              <a:cxnLst/>
              <a:rect l="l" t="t" r="r" b="b"/>
              <a:pathLst>
                <a:path w="245" h="268" extrusionOk="0">
                  <a:moveTo>
                    <a:pt x="163" y="268"/>
                  </a:moveTo>
                  <a:cubicBezTo>
                    <a:pt x="1" y="105"/>
                    <a:pt x="1" y="105"/>
                    <a:pt x="105" y="1"/>
                  </a:cubicBezTo>
                  <a:cubicBezTo>
                    <a:pt x="245" y="105"/>
                    <a:pt x="245" y="105"/>
                    <a:pt x="163"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439525" y="3355075"/>
              <a:ext cx="4650" cy="5550"/>
            </a:xfrm>
            <a:custGeom>
              <a:avLst/>
              <a:gdLst/>
              <a:ahLst/>
              <a:cxnLst/>
              <a:rect l="l" t="t" r="r" b="b"/>
              <a:pathLst>
                <a:path w="186" h="222" extrusionOk="0">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428475" y="3363225"/>
              <a:ext cx="3800" cy="5825"/>
            </a:xfrm>
            <a:custGeom>
              <a:avLst/>
              <a:gdLst/>
              <a:ahLst/>
              <a:cxnLst/>
              <a:rect l="l" t="t" r="r" b="b"/>
              <a:pathLst>
                <a:path w="152" h="233" extrusionOk="0">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421800" y="3384700"/>
              <a:ext cx="4400" cy="4650"/>
            </a:xfrm>
            <a:custGeom>
              <a:avLst/>
              <a:gdLst/>
              <a:ahLst/>
              <a:cxnLst/>
              <a:rect l="l" t="t" r="r" b="b"/>
              <a:pathLst>
                <a:path w="176" h="186" extrusionOk="0">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2"/>
          <p:cNvSpPr txBox="1">
            <a:spLocks noGrp="1"/>
          </p:cNvSpPr>
          <p:nvPr>
            <p:ph type="subTitle" idx="1"/>
          </p:nvPr>
        </p:nvSpPr>
        <p:spPr>
          <a:xfrm>
            <a:off x="2104200" y="3320070"/>
            <a:ext cx="4935600" cy="576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800"/>
              <a:buNone/>
              <a:defRPr>
                <a:solidFill>
                  <a:schemeClr val="dk1"/>
                </a:solidFill>
              </a:defRPr>
            </a:lvl1pPr>
            <a:lvl2pPr lvl="1"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2pPr>
            <a:lvl3pPr lvl="2"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3pPr>
            <a:lvl4pPr lvl="3"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4pPr>
            <a:lvl5pPr lvl="4"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5pPr>
            <a:lvl6pPr lvl="5"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6pPr>
            <a:lvl7pPr lvl="6"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7pPr>
            <a:lvl8pPr lvl="7"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8pPr>
            <a:lvl9pPr lvl="8"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9pPr>
          </a:lstStyle>
          <a:p>
            <a:endParaRPr/>
          </a:p>
        </p:txBody>
      </p:sp>
      <p:grpSp>
        <p:nvGrpSpPr>
          <p:cNvPr id="83" name="Google Shape;83;p2"/>
          <p:cNvGrpSpPr/>
          <p:nvPr/>
        </p:nvGrpSpPr>
        <p:grpSpPr>
          <a:xfrm rot="4092482">
            <a:off x="8037452" y="-173701"/>
            <a:ext cx="773115" cy="298133"/>
            <a:chOff x="1154075" y="3734125"/>
            <a:chExt cx="201750" cy="77800"/>
          </a:xfrm>
        </p:grpSpPr>
        <p:sp>
          <p:nvSpPr>
            <p:cNvPr id="84" name="Google Shape;84;p2"/>
            <p:cNvSpPr/>
            <p:nvPr/>
          </p:nvSpPr>
          <p:spPr>
            <a:xfrm>
              <a:off x="1218800" y="3752125"/>
              <a:ext cx="63875" cy="44425"/>
            </a:xfrm>
            <a:custGeom>
              <a:avLst/>
              <a:gdLst/>
              <a:ahLst/>
              <a:cxnLst/>
              <a:rect l="l" t="t" r="r" b="b"/>
              <a:pathLst>
                <a:path w="2555" h="1777" extrusionOk="0">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54075" y="3734125"/>
              <a:ext cx="201750" cy="77800"/>
            </a:xfrm>
            <a:custGeom>
              <a:avLst/>
              <a:gdLst/>
              <a:ahLst/>
              <a:cxnLst/>
              <a:rect l="l" t="t" r="r" b="b"/>
              <a:pathLst>
                <a:path w="8070" h="3112" extrusionOk="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260300" y="3765475"/>
              <a:ext cx="8450" cy="6400"/>
            </a:xfrm>
            <a:custGeom>
              <a:avLst/>
              <a:gdLst/>
              <a:ahLst/>
              <a:cxnLst/>
              <a:rect l="l" t="t" r="r" b="b"/>
              <a:pathLst>
                <a:path w="338" h="256" extrusionOk="0">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248125" y="3760250"/>
              <a:ext cx="9025" cy="6400"/>
            </a:xfrm>
            <a:custGeom>
              <a:avLst/>
              <a:gdLst/>
              <a:ahLst/>
              <a:cxnLst/>
              <a:rect l="l" t="t" r="r" b="b"/>
              <a:pathLst>
                <a:path w="361" h="256" extrusionOk="0">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237675" y="3776500"/>
              <a:ext cx="7275" cy="6125"/>
            </a:xfrm>
            <a:custGeom>
              <a:avLst/>
              <a:gdLst/>
              <a:ahLst/>
              <a:cxnLst/>
              <a:rect l="l" t="t" r="r" b="b"/>
              <a:pathLst>
                <a:path w="291" h="245" extrusionOk="0">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231000" y="3764600"/>
              <a:ext cx="7275" cy="5250"/>
            </a:xfrm>
            <a:custGeom>
              <a:avLst/>
              <a:gdLst/>
              <a:ahLst/>
              <a:cxnLst/>
              <a:rect l="l" t="t" r="r" b="b"/>
              <a:pathLst>
                <a:path w="291" h="210" extrusionOk="0">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248400" y="3769825"/>
              <a:ext cx="7875" cy="6700"/>
            </a:xfrm>
            <a:custGeom>
              <a:avLst/>
              <a:gdLst/>
              <a:ahLst/>
              <a:cxnLst/>
              <a:rect l="l" t="t" r="r" b="b"/>
              <a:pathLst>
                <a:path w="315" h="268" extrusionOk="0">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256250" y="3784325"/>
              <a:ext cx="4375" cy="5850"/>
            </a:xfrm>
            <a:custGeom>
              <a:avLst/>
              <a:gdLst/>
              <a:ahLst/>
              <a:cxnLst/>
              <a:rect l="l" t="t" r="r" b="b"/>
              <a:pathLst>
                <a:path w="175" h="234" extrusionOk="0">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415750">
            <a:off x="8122903" y="501184"/>
            <a:ext cx="602211" cy="1005088"/>
            <a:chOff x="1980950" y="3649100"/>
            <a:chExt cx="146600" cy="244675"/>
          </a:xfrm>
        </p:grpSpPr>
        <p:sp>
          <p:nvSpPr>
            <p:cNvPr id="93" name="Google Shape;93;p2"/>
            <p:cNvSpPr/>
            <p:nvPr/>
          </p:nvSpPr>
          <p:spPr>
            <a:xfrm>
              <a:off x="1983850" y="3650250"/>
              <a:ext cx="66500" cy="233650"/>
            </a:xfrm>
            <a:custGeom>
              <a:avLst/>
              <a:gdLst/>
              <a:ahLst/>
              <a:cxnLst/>
              <a:rect l="l" t="t" r="r" b="b"/>
              <a:pathLst>
                <a:path w="2660" h="9346" extrusionOk="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005050" y="3840050"/>
              <a:ext cx="97525" cy="27900"/>
            </a:xfrm>
            <a:custGeom>
              <a:avLst/>
              <a:gdLst/>
              <a:ahLst/>
              <a:cxnLst/>
              <a:rect l="l" t="t" r="r" b="b"/>
              <a:pathLst>
                <a:path w="3901" h="1116" extrusionOk="0">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980950" y="3649100"/>
              <a:ext cx="146600" cy="244675"/>
            </a:xfrm>
            <a:custGeom>
              <a:avLst/>
              <a:gdLst/>
              <a:ahLst/>
              <a:cxnLst/>
              <a:rect l="l" t="t" r="r" b="b"/>
              <a:pathLst>
                <a:path w="5864" h="9787" extrusionOk="0">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996325" y="3833375"/>
              <a:ext cx="112650" cy="40675"/>
            </a:xfrm>
            <a:custGeom>
              <a:avLst/>
              <a:gdLst/>
              <a:ahLst/>
              <a:cxnLst/>
              <a:rect l="l" t="t" r="r" b="b"/>
              <a:pathLst>
                <a:path w="4506" h="1627" extrusionOk="0">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056125" y="3778250"/>
              <a:ext cx="11350" cy="9025"/>
            </a:xfrm>
            <a:custGeom>
              <a:avLst/>
              <a:gdLst/>
              <a:ahLst/>
              <a:cxnLst/>
              <a:rect l="l" t="t" r="r" b="b"/>
              <a:pathLst>
                <a:path w="454" h="361" extrusionOk="0">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2060175" y="3793625"/>
              <a:ext cx="10475" cy="6700"/>
            </a:xfrm>
            <a:custGeom>
              <a:avLst/>
              <a:gdLst/>
              <a:ahLst/>
              <a:cxnLst/>
              <a:rect l="l" t="t" r="r" b="b"/>
              <a:pathLst>
                <a:path w="419" h="268" extrusionOk="0">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057275" y="3744000"/>
              <a:ext cx="9325" cy="9600"/>
            </a:xfrm>
            <a:custGeom>
              <a:avLst/>
              <a:gdLst/>
              <a:ahLst/>
              <a:cxnLst/>
              <a:rect l="l" t="t" r="r" b="b"/>
              <a:pathLst>
                <a:path w="373" h="384" extrusionOk="0">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2056125" y="3717575"/>
              <a:ext cx="11625" cy="5825"/>
            </a:xfrm>
            <a:custGeom>
              <a:avLst/>
              <a:gdLst/>
              <a:ahLst/>
              <a:cxnLst/>
              <a:rect l="l" t="t" r="r" b="b"/>
              <a:pathLst>
                <a:path w="465" h="233" extrusionOk="0">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2056125" y="3703075"/>
              <a:ext cx="9025" cy="5825"/>
            </a:xfrm>
            <a:custGeom>
              <a:avLst/>
              <a:gdLst/>
              <a:ahLst/>
              <a:cxnLst/>
              <a:rect l="l" t="t" r="r" b="b"/>
              <a:pathLst>
                <a:path w="361" h="233" extrusionOk="0">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057275" y="3732100"/>
              <a:ext cx="8150" cy="6400"/>
            </a:xfrm>
            <a:custGeom>
              <a:avLst/>
              <a:gdLst/>
              <a:ahLst/>
              <a:cxnLst/>
              <a:rect l="l" t="t" r="r" b="b"/>
              <a:pathLst>
                <a:path w="326" h="256" extrusionOk="0">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060775" y="3804075"/>
              <a:ext cx="7550" cy="6125"/>
            </a:xfrm>
            <a:custGeom>
              <a:avLst/>
              <a:gdLst/>
              <a:ahLst/>
              <a:cxnLst/>
              <a:rect l="l" t="t" r="r" b="b"/>
              <a:pathLst>
                <a:path w="302" h="245" extrusionOk="0">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058150" y="3762575"/>
              <a:ext cx="5550" cy="6700"/>
            </a:xfrm>
            <a:custGeom>
              <a:avLst/>
              <a:gdLst/>
              <a:ahLst/>
              <a:cxnLst/>
              <a:rect l="l" t="t" r="r" b="b"/>
              <a:pathLst>
                <a:path w="222" h="268" extrusionOk="0">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065125" y="3819450"/>
              <a:ext cx="6100" cy="5250"/>
            </a:xfrm>
            <a:custGeom>
              <a:avLst/>
              <a:gdLst/>
              <a:ahLst/>
              <a:cxnLst/>
              <a:rect l="l" t="t" r="r" b="b"/>
              <a:pathLst>
                <a:path w="244" h="210" extrusionOk="0">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2"/>
          <p:cNvGrpSpPr/>
          <p:nvPr/>
        </p:nvGrpSpPr>
        <p:grpSpPr>
          <a:xfrm rot="897778">
            <a:off x="7790034" y="1701916"/>
            <a:ext cx="540259" cy="223794"/>
            <a:chOff x="2333000" y="3750375"/>
            <a:chExt cx="157050" cy="65050"/>
          </a:xfrm>
        </p:grpSpPr>
        <p:sp>
          <p:nvSpPr>
            <p:cNvPr id="107" name="Google Shape;107;p2"/>
            <p:cNvSpPr/>
            <p:nvPr/>
          </p:nvSpPr>
          <p:spPr>
            <a:xfrm>
              <a:off x="2337650" y="3767800"/>
              <a:ext cx="81875" cy="45300"/>
            </a:xfrm>
            <a:custGeom>
              <a:avLst/>
              <a:gdLst/>
              <a:ahLst/>
              <a:cxnLst/>
              <a:rect l="l" t="t" r="r" b="b"/>
              <a:pathLst>
                <a:path w="3275" h="1812" extrusionOk="0">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420950" y="3757625"/>
              <a:ext cx="60975" cy="47050"/>
            </a:xfrm>
            <a:custGeom>
              <a:avLst/>
              <a:gdLst/>
              <a:ahLst/>
              <a:cxnLst/>
              <a:rect l="l" t="t" r="r" b="b"/>
              <a:pathLst>
                <a:path w="2439" h="1882" extrusionOk="0">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333000" y="3750375"/>
              <a:ext cx="157050" cy="65050"/>
            </a:xfrm>
            <a:custGeom>
              <a:avLst/>
              <a:gdLst/>
              <a:ahLst/>
              <a:cxnLst/>
              <a:rect l="l" t="t" r="r" b="b"/>
              <a:pathLst>
                <a:path w="6282" h="2602" extrusionOk="0">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361150" y="3766925"/>
              <a:ext cx="45600" cy="9025"/>
            </a:xfrm>
            <a:custGeom>
              <a:avLst/>
              <a:gdLst/>
              <a:ahLst/>
              <a:cxnLst/>
              <a:rect l="l" t="t" r="r" b="b"/>
              <a:pathLst>
                <a:path w="1824" h="361" extrusionOk="0">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2439225" y="3764600"/>
              <a:ext cx="30500" cy="6400"/>
            </a:xfrm>
            <a:custGeom>
              <a:avLst/>
              <a:gdLst/>
              <a:ahLst/>
              <a:cxnLst/>
              <a:rect l="l" t="t" r="r" b="b"/>
              <a:pathLst>
                <a:path w="1220" h="256" extrusionOk="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ckground 2">
  <p:cSld name="TITLE_1">
    <p:bg>
      <p:bgPr>
        <a:solidFill>
          <a:schemeClr val="accent2"/>
        </a:solidFill>
        <a:effectLst/>
      </p:bgPr>
    </p:bg>
    <p:spTree>
      <p:nvGrpSpPr>
        <p:cNvPr id="1" name="Shape 112"/>
        <p:cNvGrpSpPr/>
        <p:nvPr/>
      </p:nvGrpSpPr>
      <p:grpSpPr>
        <a:xfrm>
          <a:off x="0" y="0"/>
          <a:ext cx="0" cy="0"/>
          <a:chOff x="0" y="0"/>
          <a:chExt cx="0" cy="0"/>
        </a:xfrm>
      </p:grpSpPr>
      <p:grpSp>
        <p:nvGrpSpPr>
          <p:cNvPr id="113" name="Google Shape;113;p3"/>
          <p:cNvGrpSpPr/>
          <p:nvPr/>
        </p:nvGrpSpPr>
        <p:grpSpPr>
          <a:xfrm rot="3553717">
            <a:off x="-190479" y="3898355"/>
            <a:ext cx="1657053" cy="1186673"/>
            <a:chOff x="2656025" y="2684075"/>
            <a:chExt cx="464100" cy="332350"/>
          </a:xfrm>
        </p:grpSpPr>
        <p:sp>
          <p:nvSpPr>
            <p:cNvPr id="114" name="Google Shape;114;p3"/>
            <p:cNvSpPr/>
            <p:nvPr/>
          </p:nvSpPr>
          <p:spPr>
            <a:xfrm>
              <a:off x="2667050" y="2932225"/>
              <a:ext cx="22950" cy="34550"/>
            </a:xfrm>
            <a:custGeom>
              <a:avLst/>
              <a:gdLst/>
              <a:ahLst/>
              <a:cxnLst/>
              <a:rect l="l" t="t" r="r" b="b"/>
              <a:pathLst>
                <a:path w="918" h="1382" extrusionOk="0">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658650" y="2881150"/>
              <a:ext cx="27875" cy="35125"/>
            </a:xfrm>
            <a:custGeom>
              <a:avLst/>
              <a:gdLst/>
              <a:ahLst/>
              <a:cxnLst/>
              <a:rect l="l" t="t" r="r" b="b"/>
              <a:pathLst>
                <a:path w="1115" h="1405" extrusionOk="0">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683025" y="2713625"/>
              <a:ext cx="37750" cy="19525"/>
            </a:xfrm>
            <a:custGeom>
              <a:avLst/>
              <a:gdLst/>
              <a:ahLst/>
              <a:cxnLst/>
              <a:rect l="l" t="t" r="r" b="b"/>
              <a:pathLst>
                <a:path w="1510" h="781" extrusionOk="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2667050" y="2740950"/>
              <a:ext cx="2650" cy="7000"/>
            </a:xfrm>
            <a:custGeom>
              <a:avLst/>
              <a:gdLst/>
              <a:ahLst/>
              <a:cxnLst/>
              <a:rect l="l" t="t" r="r" b="b"/>
              <a:pathLst>
                <a:path w="106" h="280" extrusionOk="0">
                  <a:moveTo>
                    <a:pt x="1" y="1"/>
                  </a:moveTo>
                  <a:cubicBezTo>
                    <a:pt x="12" y="105"/>
                    <a:pt x="47" y="198"/>
                    <a:pt x="105" y="280"/>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660100" y="2687000"/>
              <a:ext cx="85050" cy="53975"/>
            </a:xfrm>
            <a:custGeom>
              <a:avLst/>
              <a:gdLst/>
              <a:ahLst/>
              <a:cxnLst/>
              <a:rect l="l" t="t" r="r" b="b"/>
              <a:pathLst>
                <a:path w="3402" h="2159" extrusionOk="0">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747450" y="2731375"/>
              <a:ext cx="364850" cy="273150"/>
            </a:xfrm>
            <a:custGeom>
              <a:avLst/>
              <a:gdLst/>
              <a:ahLst/>
              <a:cxnLst/>
              <a:rect l="l" t="t" r="r" b="b"/>
              <a:pathLst>
                <a:path w="14594" h="10926" extrusionOk="0">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2656025" y="2684075"/>
              <a:ext cx="464100" cy="332350"/>
            </a:xfrm>
            <a:custGeom>
              <a:avLst/>
              <a:gdLst/>
              <a:ahLst/>
              <a:cxnLst/>
              <a:rect l="l" t="t" r="r" b="b"/>
              <a:pathLst>
                <a:path w="18564" h="13294" extrusionOk="0">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2680700" y="2709625"/>
              <a:ext cx="45600" cy="42675"/>
            </a:xfrm>
            <a:custGeom>
              <a:avLst/>
              <a:gdLst/>
              <a:ahLst/>
              <a:cxnLst/>
              <a:rect l="l" t="t" r="r" b="b"/>
              <a:pathLst>
                <a:path w="1824" h="1707" extrusionOk="0">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3"/>
          <p:cNvGrpSpPr/>
          <p:nvPr/>
        </p:nvGrpSpPr>
        <p:grpSpPr>
          <a:xfrm rot="1425117">
            <a:off x="1636783" y="4272006"/>
            <a:ext cx="870560" cy="1160758"/>
            <a:chOff x="2957300" y="3608175"/>
            <a:chExt cx="231325" cy="310850"/>
          </a:xfrm>
        </p:grpSpPr>
        <p:sp>
          <p:nvSpPr>
            <p:cNvPr id="123" name="Google Shape;123;p3"/>
            <p:cNvSpPr/>
            <p:nvPr/>
          </p:nvSpPr>
          <p:spPr>
            <a:xfrm>
              <a:off x="3008075" y="3700175"/>
              <a:ext cx="38925" cy="54575"/>
            </a:xfrm>
            <a:custGeom>
              <a:avLst/>
              <a:gdLst/>
              <a:ahLst/>
              <a:cxnLst/>
              <a:rect l="l" t="t" r="r" b="b"/>
              <a:pathLst>
                <a:path w="1557" h="2183" extrusionOk="0">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2959025" y="3631375"/>
              <a:ext cx="57775" cy="284175"/>
            </a:xfrm>
            <a:custGeom>
              <a:avLst/>
              <a:gdLst/>
              <a:ahLst/>
              <a:cxnLst/>
              <a:rect l="l" t="t" r="r" b="b"/>
              <a:pathLst>
                <a:path w="2311" h="11367" extrusionOk="0">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3022600" y="3614550"/>
              <a:ext cx="73150" cy="36875"/>
            </a:xfrm>
            <a:custGeom>
              <a:avLst/>
              <a:gdLst/>
              <a:ahLst/>
              <a:cxnLst/>
              <a:rect l="l" t="t" r="r" b="b"/>
              <a:pathLst>
                <a:path w="2926" h="1475" extrusionOk="0">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3004025" y="3644725"/>
              <a:ext cx="114075" cy="25000"/>
            </a:xfrm>
            <a:custGeom>
              <a:avLst/>
              <a:gdLst/>
              <a:ahLst/>
              <a:cxnLst/>
              <a:rect l="l" t="t" r="r" b="b"/>
              <a:pathLst>
                <a:path w="4563" h="1000" extrusionOk="0">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957300" y="3608175"/>
              <a:ext cx="231325" cy="310850"/>
            </a:xfrm>
            <a:custGeom>
              <a:avLst/>
              <a:gdLst/>
              <a:ahLst/>
              <a:cxnLst/>
              <a:rect l="l" t="t" r="r" b="b"/>
              <a:pathLst>
                <a:path w="9253" h="12434" extrusionOk="0">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3005750" y="3695225"/>
              <a:ext cx="44725" cy="62725"/>
            </a:xfrm>
            <a:custGeom>
              <a:avLst/>
              <a:gdLst/>
              <a:ahLst/>
              <a:cxnLst/>
              <a:rect l="l" t="t" r="r" b="b"/>
              <a:pathLst>
                <a:path w="1789" h="2509" extrusionOk="0">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028975" y="3841800"/>
              <a:ext cx="104500" cy="10775"/>
            </a:xfrm>
            <a:custGeom>
              <a:avLst/>
              <a:gdLst/>
              <a:ahLst/>
              <a:cxnLst/>
              <a:rect l="l" t="t" r="r" b="b"/>
              <a:pathLst>
                <a:path w="4180" h="431" extrusionOk="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025775" y="3805825"/>
              <a:ext cx="108300" cy="13950"/>
            </a:xfrm>
            <a:custGeom>
              <a:avLst/>
              <a:gdLst/>
              <a:ahLst/>
              <a:cxnLst/>
              <a:rect l="l" t="t" r="r" b="b"/>
              <a:pathLst>
                <a:path w="4332" h="558" extrusionOk="0">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020275" y="3776800"/>
              <a:ext cx="113800" cy="15675"/>
            </a:xfrm>
            <a:custGeom>
              <a:avLst/>
              <a:gdLst/>
              <a:ahLst/>
              <a:cxnLst/>
              <a:rect l="l" t="t" r="r" b="b"/>
              <a:pathLst>
                <a:path w="4552" h="627" extrusionOk="0">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060025" y="3695825"/>
              <a:ext cx="58650" cy="12200"/>
            </a:xfrm>
            <a:custGeom>
              <a:avLst/>
              <a:gdLst/>
              <a:ahLst/>
              <a:cxnLst/>
              <a:rect l="l" t="t" r="r" b="b"/>
              <a:pathLst>
                <a:path w="2346" h="488" extrusionOk="0">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3064675" y="3720200"/>
              <a:ext cx="56900" cy="13075"/>
            </a:xfrm>
            <a:custGeom>
              <a:avLst/>
              <a:gdLst/>
              <a:ahLst/>
              <a:cxnLst/>
              <a:rect l="l" t="t" r="r" b="b"/>
              <a:pathLst>
                <a:path w="2276" h="523" extrusionOk="0">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3060600" y="3742250"/>
              <a:ext cx="43850" cy="10175"/>
            </a:xfrm>
            <a:custGeom>
              <a:avLst/>
              <a:gdLst/>
              <a:ahLst/>
              <a:cxnLst/>
              <a:rect l="l" t="t" r="r" b="b"/>
              <a:pathLst>
                <a:path w="1754" h="407" extrusionOk="0">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3115750" y="3743425"/>
              <a:ext cx="4100" cy="4075"/>
            </a:xfrm>
            <a:custGeom>
              <a:avLst/>
              <a:gdLst/>
              <a:ahLst/>
              <a:cxnLst/>
              <a:rect l="l" t="t" r="r" b="b"/>
              <a:pathLst>
                <a:path w="164" h="163" extrusionOk="0">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rot="-2084963">
            <a:off x="6461954" y="-103695"/>
            <a:ext cx="1670611" cy="1197127"/>
            <a:chOff x="692625" y="2569725"/>
            <a:chExt cx="463800" cy="332350"/>
          </a:xfrm>
        </p:grpSpPr>
        <p:sp>
          <p:nvSpPr>
            <p:cNvPr id="137" name="Google Shape;137;p3"/>
            <p:cNvSpPr/>
            <p:nvPr/>
          </p:nvSpPr>
          <p:spPr>
            <a:xfrm>
              <a:off x="692625" y="2569725"/>
              <a:ext cx="463800" cy="332350"/>
            </a:xfrm>
            <a:custGeom>
              <a:avLst/>
              <a:gdLst/>
              <a:ahLst/>
              <a:cxnLst/>
              <a:rect l="l" t="t" r="r" b="b"/>
              <a:pathLst>
                <a:path w="18552" h="13294" extrusionOk="0">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1086750" y="2833825"/>
              <a:ext cx="45300" cy="43000"/>
            </a:xfrm>
            <a:custGeom>
              <a:avLst/>
              <a:gdLst/>
              <a:ahLst/>
              <a:cxnLst/>
              <a:rect l="l" t="t" r="r" b="b"/>
              <a:pathLst>
                <a:path w="1812" h="1720" extrusionOk="0">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139;p3"/>
          <p:cNvGrpSpPr/>
          <p:nvPr/>
        </p:nvGrpSpPr>
        <p:grpSpPr>
          <a:xfrm rot="-1062273">
            <a:off x="8878022" y="229689"/>
            <a:ext cx="384784" cy="1297441"/>
            <a:chOff x="954700" y="3672025"/>
            <a:chExt cx="106825" cy="360200"/>
          </a:xfrm>
        </p:grpSpPr>
        <p:sp>
          <p:nvSpPr>
            <p:cNvPr id="140" name="Google Shape;140;p3"/>
            <p:cNvSpPr/>
            <p:nvPr/>
          </p:nvSpPr>
          <p:spPr>
            <a:xfrm>
              <a:off x="954700" y="3672025"/>
              <a:ext cx="106825" cy="360200"/>
            </a:xfrm>
            <a:custGeom>
              <a:avLst/>
              <a:gdLst/>
              <a:ahLst/>
              <a:cxnLst/>
              <a:rect l="l" t="t" r="r" b="b"/>
              <a:pathLst>
                <a:path w="4273" h="14408" extrusionOk="0">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1014200" y="3903325"/>
              <a:ext cx="13375" cy="6700"/>
            </a:xfrm>
            <a:custGeom>
              <a:avLst/>
              <a:gdLst/>
              <a:ahLst/>
              <a:cxnLst/>
              <a:rect l="l" t="t" r="r" b="b"/>
              <a:pathLst>
                <a:path w="535" h="268" extrusionOk="0">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1013025" y="3887075"/>
              <a:ext cx="12800" cy="7575"/>
            </a:xfrm>
            <a:custGeom>
              <a:avLst/>
              <a:gdLst/>
              <a:ahLst/>
              <a:cxnLst/>
              <a:rect l="l" t="t" r="r" b="b"/>
              <a:pathLst>
                <a:path w="512" h="303" extrusionOk="0">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1017675" y="3916400"/>
              <a:ext cx="8150" cy="6400"/>
            </a:xfrm>
            <a:custGeom>
              <a:avLst/>
              <a:gdLst/>
              <a:ahLst/>
              <a:cxnLst/>
              <a:rect l="l" t="t" r="r" b="b"/>
              <a:pathLst>
                <a:path w="326" h="256" extrusionOk="0">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1019125" y="3938150"/>
              <a:ext cx="5825" cy="4375"/>
            </a:xfrm>
            <a:custGeom>
              <a:avLst/>
              <a:gdLst/>
              <a:ahLst/>
              <a:cxnLst/>
              <a:rect l="l" t="t" r="r" b="b"/>
              <a:pathLst>
                <a:path w="233" h="175" extrusionOk="0">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1012150" y="3814800"/>
              <a:ext cx="17150" cy="6700"/>
            </a:xfrm>
            <a:custGeom>
              <a:avLst/>
              <a:gdLst/>
              <a:ahLst/>
              <a:cxnLst/>
              <a:rect l="l" t="t" r="r" b="b"/>
              <a:pathLst>
                <a:path w="686" h="268" extrusionOk="0">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1014475" y="3828750"/>
              <a:ext cx="11650" cy="4650"/>
            </a:xfrm>
            <a:custGeom>
              <a:avLst/>
              <a:gdLst/>
              <a:ahLst/>
              <a:cxnLst/>
              <a:rect l="l" t="t" r="r" b="b"/>
              <a:pathLst>
                <a:path w="466" h="186" extrusionOk="0">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1015650" y="3840650"/>
              <a:ext cx="10175" cy="5825"/>
            </a:xfrm>
            <a:custGeom>
              <a:avLst/>
              <a:gdLst/>
              <a:ahLst/>
              <a:cxnLst/>
              <a:rect l="l" t="t" r="r" b="b"/>
              <a:pathLst>
                <a:path w="407" h="233" extrusionOk="0">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1015350" y="3854850"/>
              <a:ext cx="9025" cy="6425"/>
            </a:xfrm>
            <a:custGeom>
              <a:avLst/>
              <a:gdLst/>
              <a:ahLst/>
              <a:cxnLst/>
              <a:rect l="l" t="t" r="r" b="b"/>
              <a:pathLst>
                <a:path w="361" h="257" extrusionOk="0">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3"/>
          <p:cNvGrpSpPr/>
          <p:nvPr/>
        </p:nvGrpSpPr>
        <p:grpSpPr>
          <a:xfrm rot="1031363">
            <a:off x="8511594" y="1716289"/>
            <a:ext cx="781001" cy="756958"/>
            <a:chOff x="852825" y="3133350"/>
            <a:chExt cx="216825" cy="210150"/>
          </a:xfrm>
        </p:grpSpPr>
        <p:sp>
          <p:nvSpPr>
            <p:cNvPr id="150" name="Google Shape;150;p3"/>
            <p:cNvSpPr/>
            <p:nvPr/>
          </p:nvSpPr>
          <p:spPr>
            <a:xfrm>
              <a:off x="852825" y="3133350"/>
              <a:ext cx="216825" cy="210150"/>
            </a:xfrm>
            <a:custGeom>
              <a:avLst/>
              <a:gdLst/>
              <a:ahLst/>
              <a:cxnLst/>
              <a:rect l="l" t="t" r="r" b="b"/>
              <a:pathLst>
                <a:path w="8673" h="8406" extrusionOk="0">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918700" y="3216650"/>
              <a:ext cx="82450" cy="81275"/>
            </a:xfrm>
            <a:custGeom>
              <a:avLst/>
              <a:gdLst/>
              <a:ahLst/>
              <a:cxnLst/>
              <a:rect l="l" t="t" r="r" b="b"/>
              <a:pathLst>
                <a:path w="3298" h="3251" extrusionOk="0">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3"/>
          <p:cNvGrpSpPr/>
          <p:nvPr/>
        </p:nvGrpSpPr>
        <p:grpSpPr>
          <a:xfrm rot="-9086648">
            <a:off x="6442476" y="-673704"/>
            <a:ext cx="351283" cy="1120755"/>
            <a:chOff x="616875" y="3027700"/>
            <a:chExt cx="97525" cy="311150"/>
          </a:xfrm>
        </p:grpSpPr>
        <p:sp>
          <p:nvSpPr>
            <p:cNvPr id="153" name="Google Shape;153;p3"/>
            <p:cNvSpPr/>
            <p:nvPr/>
          </p:nvSpPr>
          <p:spPr>
            <a:xfrm>
              <a:off x="616875" y="3027700"/>
              <a:ext cx="97525" cy="311150"/>
            </a:xfrm>
            <a:custGeom>
              <a:avLst/>
              <a:gdLst/>
              <a:ahLst/>
              <a:cxnLst/>
              <a:rect l="l" t="t" r="r" b="b"/>
              <a:pathLst>
                <a:path w="3901" h="12446" extrusionOk="0">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641250" y="3121750"/>
              <a:ext cx="49075" cy="179100"/>
            </a:xfrm>
            <a:custGeom>
              <a:avLst/>
              <a:gdLst/>
              <a:ahLst/>
              <a:cxnLst/>
              <a:rect l="l" t="t" r="r" b="b"/>
              <a:pathLst>
                <a:path w="1963" h="7164" extrusionOk="0">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657775" y="3180375"/>
              <a:ext cx="18900" cy="38050"/>
            </a:xfrm>
            <a:custGeom>
              <a:avLst/>
              <a:gdLst/>
              <a:ahLst/>
              <a:cxnLst/>
              <a:rect l="l" t="t" r="r" b="b"/>
              <a:pathLst>
                <a:path w="756" h="1522" extrusionOk="0">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657500" y="3233775"/>
              <a:ext cx="14825" cy="11625"/>
            </a:xfrm>
            <a:custGeom>
              <a:avLst/>
              <a:gdLst/>
              <a:ahLst/>
              <a:cxnLst/>
              <a:rect l="l" t="t" r="r" b="b"/>
              <a:pathLst>
                <a:path w="593" h="465" extrusionOk="0">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655750" y="3160350"/>
              <a:ext cx="14550" cy="9300"/>
            </a:xfrm>
            <a:custGeom>
              <a:avLst/>
              <a:gdLst/>
              <a:ahLst/>
              <a:cxnLst/>
              <a:rect l="l" t="t" r="r" b="b"/>
              <a:pathLst>
                <a:path w="582" h="372" extrusionOk="0">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3"/>
          <p:cNvGrpSpPr/>
          <p:nvPr/>
        </p:nvGrpSpPr>
        <p:grpSpPr>
          <a:xfrm rot="1974894">
            <a:off x="7552184" y="872286"/>
            <a:ext cx="233139" cy="565604"/>
            <a:chOff x="1282375" y="3450000"/>
            <a:chExt cx="64725" cy="157025"/>
          </a:xfrm>
        </p:grpSpPr>
        <p:sp>
          <p:nvSpPr>
            <p:cNvPr id="159" name="Google Shape;159;p3"/>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3"/>
          <p:cNvGrpSpPr/>
          <p:nvPr/>
        </p:nvGrpSpPr>
        <p:grpSpPr>
          <a:xfrm rot="1302591">
            <a:off x="2690353" y="4653389"/>
            <a:ext cx="378569" cy="592888"/>
            <a:chOff x="683900" y="3612800"/>
            <a:chExt cx="105100" cy="164600"/>
          </a:xfrm>
        </p:grpSpPr>
        <p:sp>
          <p:nvSpPr>
            <p:cNvPr id="163" name="Google Shape;163;p3"/>
            <p:cNvSpPr/>
            <p:nvPr/>
          </p:nvSpPr>
          <p:spPr>
            <a:xfrm>
              <a:off x="683900" y="3612800"/>
              <a:ext cx="105100" cy="164600"/>
            </a:xfrm>
            <a:custGeom>
              <a:avLst/>
              <a:gdLst/>
              <a:ahLst/>
              <a:cxnLst/>
              <a:rect l="l" t="t" r="r" b="b"/>
              <a:pathLst>
                <a:path w="4204" h="6584" extrusionOk="0">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717875" y="3678100"/>
              <a:ext cx="53700" cy="69400"/>
            </a:xfrm>
            <a:custGeom>
              <a:avLst/>
              <a:gdLst/>
              <a:ahLst/>
              <a:cxnLst/>
              <a:rect l="l" t="t" r="r" b="b"/>
              <a:pathLst>
                <a:path w="2148" h="2776" extrusionOk="0">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3"/>
          <p:cNvGrpSpPr/>
          <p:nvPr/>
        </p:nvGrpSpPr>
        <p:grpSpPr>
          <a:xfrm rot="1974894">
            <a:off x="215209" y="2937336"/>
            <a:ext cx="233139" cy="565604"/>
            <a:chOff x="1282375" y="3450000"/>
            <a:chExt cx="64725" cy="157025"/>
          </a:xfrm>
        </p:grpSpPr>
        <p:sp>
          <p:nvSpPr>
            <p:cNvPr id="166" name="Google Shape;166;p3"/>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3"/>
          <p:cNvGrpSpPr/>
          <p:nvPr/>
        </p:nvGrpSpPr>
        <p:grpSpPr>
          <a:xfrm rot="-762759">
            <a:off x="1048283" y="3314521"/>
            <a:ext cx="590931" cy="1096303"/>
            <a:chOff x="2369275" y="3344925"/>
            <a:chExt cx="160525" cy="297800"/>
          </a:xfrm>
        </p:grpSpPr>
        <p:sp>
          <p:nvSpPr>
            <p:cNvPr id="170" name="Google Shape;170;p3"/>
            <p:cNvSpPr/>
            <p:nvPr/>
          </p:nvSpPr>
          <p:spPr>
            <a:xfrm>
              <a:off x="2369275" y="3344925"/>
              <a:ext cx="160525" cy="297800"/>
            </a:xfrm>
            <a:custGeom>
              <a:avLst/>
              <a:gdLst/>
              <a:ahLst/>
              <a:cxnLst/>
              <a:rect l="l" t="t" r="r" b="b"/>
              <a:pathLst>
                <a:path w="6421" h="11912" extrusionOk="0">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413400" y="3521975"/>
              <a:ext cx="76650" cy="69100"/>
            </a:xfrm>
            <a:custGeom>
              <a:avLst/>
              <a:gdLst/>
              <a:ahLst/>
              <a:cxnLst/>
              <a:rect l="l" t="t" r="r" b="b"/>
              <a:pathLst>
                <a:path w="3066" h="2764" extrusionOk="0">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2504825" y="3510075"/>
              <a:ext cx="7275" cy="60675"/>
            </a:xfrm>
            <a:custGeom>
              <a:avLst/>
              <a:gdLst/>
              <a:ahLst/>
              <a:cxnLst/>
              <a:rect l="l" t="t" r="r" b="b"/>
              <a:pathLst>
                <a:path w="291" h="2427" extrusionOk="0">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465050" y="3444475"/>
              <a:ext cx="18900" cy="10175"/>
            </a:xfrm>
            <a:custGeom>
              <a:avLst/>
              <a:gdLst/>
              <a:ahLst/>
              <a:cxnLst/>
              <a:rect l="l" t="t" r="r" b="b"/>
              <a:pathLst>
                <a:path w="756" h="407" extrusionOk="0">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2500475" y="3454925"/>
              <a:ext cx="6700" cy="7000"/>
            </a:xfrm>
            <a:custGeom>
              <a:avLst/>
              <a:gdLst/>
              <a:ahLst/>
              <a:cxnLst/>
              <a:rect l="l" t="t" r="r" b="b"/>
              <a:pathLst>
                <a:path w="268" h="280" extrusionOk="0">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2509750" y="3605850"/>
              <a:ext cx="6400" cy="8425"/>
            </a:xfrm>
            <a:custGeom>
              <a:avLst/>
              <a:gdLst/>
              <a:ahLst/>
              <a:cxnLst/>
              <a:rect l="l" t="t" r="r" b="b"/>
              <a:pathLst>
                <a:path w="256" h="337" extrusionOk="0">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2438925" y="3366975"/>
              <a:ext cx="7575" cy="10475"/>
            </a:xfrm>
            <a:custGeom>
              <a:avLst/>
              <a:gdLst/>
              <a:ahLst/>
              <a:cxnLst/>
              <a:rect l="l" t="t" r="r" b="b"/>
              <a:pathLst>
                <a:path w="303" h="419" extrusionOk="0">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2458100" y="3377725"/>
              <a:ext cx="6700" cy="8725"/>
            </a:xfrm>
            <a:custGeom>
              <a:avLst/>
              <a:gdLst/>
              <a:ahLst/>
              <a:cxnLst/>
              <a:rect l="l" t="t" r="r" b="b"/>
              <a:pathLst>
                <a:path w="268" h="349" extrusionOk="0">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2451425" y="3360300"/>
              <a:ext cx="7275" cy="6700"/>
            </a:xfrm>
            <a:custGeom>
              <a:avLst/>
              <a:gdLst/>
              <a:ahLst/>
              <a:cxnLst/>
              <a:rect l="l" t="t" r="r" b="b"/>
              <a:pathLst>
                <a:path w="291" h="268" extrusionOk="0">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2430800" y="3378600"/>
              <a:ext cx="8450" cy="5250"/>
            </a:xfrm>
            <a:custGeom>
              <a:avLst/>
              <a:gdLst/>
              <a:ahLst/>
              <a:cxnLst/>
              <a:rect l="l" t="t" r="r" b="b"/>
              <a:pathLst>
                <a:path w="338" h="210" extrusionOk="0">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2449100" y="3380925"/>
              <a:ext cx="6125" cy="6700"/>
            </a:xfrm>
            <a:custGeom>
              <a:avLst/>
              <a:gdLst/>
              <a:ahLst/>
              <a:cxnLst/>
              <a:rect l="l" t="t" r="r" b="b"/>
              <a:pathLst>
                <a:path w="245" h="268" extrusionOk="0">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2418900" y="3372200"/>
              <a:ext cx="6125" cy="6700"/>
            </a:xfrm>
            <a:custGeom>
              <a:avLst/>
              <a:gdLst/>
              <a:ahLst/>
              <a:cxnLst/>
              <a:rect l="l" t="t" r="r" b="b"/>
              <a:pathLst>
                <a:path w="245" h="268" extrusionOk="0">
                  <a:moveTo>
                    <a:pt x="163" y="268"/>
                  </a:moveTo>
                  <a:cubicBezTo>
                    <a:pt x="1" y="105"/>
                    <a:pt x="1" y="105"/>
                    <a:pt x="105" y="1"/>
                  </a:cubicBezTo>
                  <a:cubicBezTo>
                    <a:pt x="245" y="105"/>
                    <a:pt x="245" y="105"/>
                    <a:pt x="163"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2439525" y="3355075"/>
              <a:ext cx="4650" cy="5550"/>
            </a:xfrm>
            <a:custGeom>
              <a:avLst/>
              <a:gdLst/>
              <a:ahLst/>
              <a:cxnLst/>
              <a:rect l="l" t="t" r="r" b="b"/>
              <a:pathLst>
                <a:path w="186" h="222" extrusionOk="0">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2428475" y="3363225"/>
              <a:ext cx="3800" cy="5825"/>
            </a:xfrm>
            <a:custGeom>
              <a:avLst/>
              <a:gdLst/>
              <a:ahLst/>
              <a:cxnLst/>
              <a:rect l="l" t="t" r="r" b="b"/>
              <a:pathLst>
                <a:path w="152" h="233" extrusionOk="0">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2421800" y="3384700"/>
              <a:ext cx="4400" cy="4650"/>
            </a:xfrm>
            <a:custGeom>
              <a:avLst/>
              <a:gdLst/>
              <a:ahLst/>
              <a:cxnLst/>
              <a:rect l="l" t="t" r="r" b="b"/>
              <a:pathLst>
                <a:path w="176" h="186" extrusionOk="0">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3"/>
          <p:cNvGrpSpPr/>
          <p:nvPr/>
        </p:nvGrpSpPr>
        <p:grpSpPr>
          <a:xfrm rot="4092482">
            <a:off x="8037452" y="-173701"/>
            <a:ext cx="773115" cy="298133"/>
            <a:chOff x="1154075" y="3734125"/>
            <a:chExt cx="201750" cy="77800"/>
          </a:xfrm>
        </p:grpSpPr>
        <p:sp>
          <p:nvSpPr>
            <p:cNvPr id="186" name="Google Shape;186;p3"/>
            <p:cNvSpPr/>
            <p:nvPr/>
          </p:nvSpPr>
          <p:spPr>
            <a:xfrm>
              <a:off x="1218800" y="3752125"/>
              <a:ext cx="63875" cy="44425"/>
            </a:xfrm>
            <a:custGeom>
              <a:avLst/>
              <a:gdLst/>
              <a:ahLst/>
              <a:cxnLst/>
              <a:rect l="l" t="t" r="r" b="b"/>
              <a:pathLst>
                <a:path w="2555" h="1777" extrusionOk="0">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154075" y="3734125"/>
              <a:ext cx="201750" cy="77800"/>
            </a:xfrm>
            <a:custGeom>
              <a:avLst/>
              <a:gdLst/>
              <a:ahLst/>
              <a:cxnLst/>
              <a:rect l="l" t="t" r="r" b="b"/>
              <a:pathLst>
                <a:path w="8070" h="3112" extrusionOk="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1260300" y="3765475"/>
              <a:ext cx="8450" cy="6400"/>
            </a:xfrm>
            <a:custGeom>
              <a:avLst/>
              <a:gdLst/>
              <a:ahLst/>
              <a:cxnLst/>
              <a:rect l="l" t="t" r="r" b="b"/>
              <a:pathLst>
                <a:path w="338" h="256" extrusionOk="0">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1248125" y="3760250"/>
              <a:ext cx="9025" cy="6400"/>
            </a:xfrm>
            <a:custGeom>
              <a:avLst/>
              <a:gdLst/>
              <a:ahLst/>
              <a:cxnLst/>
              <a:rect l="l" t="t" r="r" b="b"/>
              <a:pathLst>
                <a:path w="361" h="256" extrusionOk="0">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1237675" y="3776500"/>
              <a:ext cx="7275" cy="6125"/>
            </a:xfrm>
            <a:custGeom>
              <a:avLst/>
              <a:gdLst/>
              <a:ahLst/>
              <a:cxnLst/>
              <a:rect l="l" t="t" r="r" b="b"/>
              <a:pathLst>
                <a:path w="291" h="245" extrusionOk="0">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1231000" y="3764600"/>
              <a:ext cx="7275" cy="5250"/>
            </a:xfrm>
            <a:custGeom>
              <a:avLst/>
              <a:gdLst/>
              <a:ahLst/>
              <a:cxnLst/>
              <a:rect l="l" t="t" r="r" b="b"/>
              <a:pathLst>
                <a:path w="291" h="210" extrusionOk="0">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1248400" y="3769825"/>
              <a:ext cx="7875" cy="6700"/>
            </a:xfrm>
            <a:custGeom>
              <a:avLst/>
              <a:gdLst/>
              <a:ahLst/>
              <a:cxnLst/>
              <a:rect l="l" t="t" r="r" b="b"/>
              <a:pathLst>
                <a:path w="315" h="268" extrusionOk="0">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1256250" y="3784325"/>
              <a:ext cx="4375" cy="5850"/>
            </a:xfrm>
            <a:custGeom>
              <a:avLst/>
              <a:gdLst/>
              <a:ahLst/>
              <a:cxnLst/>
              <a:rect l="l" t="t" r="r" b="b"/>
              <a:pathLst>
                <a:path w="175" h="234" extrusionOk="0">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3"/>
          <p:cNvGrpSpPr/>
          <p:nvPr/>
        </p:nvGrpSpPr>
        <p:grpSpPr>
          <a:xfrm rot="1415750">
            <a:off x="8122903" y="501184"/>
            <a:ext cx="602211" cy="1005088"/>
            <a:chOff x="1980950" y="3649100"/>
            <a:chExt cx="146600" cy="244675"/>
          </a:xfrm>
        </p:grpSpPr>
        <p:sp>
          <p:nvSpPr>
            <p:cNvPr id="195" name="Google Shape;195;p3"/>
            <p:cNvSpPr/>
            <p:nvPr/>
          </p:nvSpPr>
          <p:spPr>
            <a:xfrm>
              <a:off x="1983850" y="3650250"/>
              <a:ext cx="66500" cy="233650"/>
            </a:xfrm>
            <a:custGeom>
              <a:avLst/>
              <a:gdLst/>
              <a:ahLst/>
              <a:cxnLst/>
              <a:rect l="l" t="t" r="r" b="b"/>
              <a:pathLst>
                <a:path w="2660" h="9346" extrusionOk="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2005050" y="3840050"/>
              <a:ext cx="97525" cy="27900"/>
            </a:xfrm>
            <a:custGeom>
              <a:avLst/>
              <a:gdLst/>
              <a:ahLst/>
              <a:cxnLst/>
              <a:rect l="l" t="t" r="r" b="b"/>
              <a:pathLst>
                <a:path w="3901" h="1116" extrusionOk="0">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1980950" y="3649100"/>
              <a:ext cx="146600" cy="244675"/>
            </a:xfrm>
            <a:custGeom>
              <a:avLst/>
              <a:gdLst/>
              <a:ahLst/>
              <a:cxnLst/>
              <a:rect l="l" t="t" r="r" b="b"/>
              <a:pathLst>
                <a:path w="5864" h="9787" extrusionOk="0">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1996325" y="3833375"/>
              <a:ext cx="112650" cy="40675"/>
            </a:xfrm>
            <a:custGeom>
              <a:avLst/>
              <a:gdLst/>
              <a:ahLst/>
              <a:cxnLst/>
              <a:rect l="l" t="t" r="r" b="b"/>
              <a:pathLst>
                <a:path w="4506" h="1627" extrusionOk="0">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2056125" y="3778250"/>
              <a:ext cx="11350" cy="9025"/>
            </a:xfrm>
            <a:custGeom>
              <a:avLst/>
              <a:gdLst/>
              <a:ahLst/>
              <a:cxnLst/>
              <a:rect l="l" t="t" r="r" b="b"/>
              <a:pathLst>
                <a:path w="454" h="361" extrusionOk="0">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2060175" y="3793625"/>
              <a:ext cx="10475" cy="6700"/>
            </a:xfrm>
            <a:custGeom>
              <a:avLst/>
              <a:gdLst/>
              <a:ahLst/>
              <a:cxnLst/>
              <a:rect l="l" t="t" r="r" b="b"/>
              <a:pathLst>
                <a:path w="419" h="268" extrusionOk="0">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2057275" y="3744000"/>
              <a:ext cx="9325" cy="9600"/>
            </a:xfrm>
            <a:custGeom>
              <a:avLst/>
              <a:gdLst/>
              <a:ahLst/>
              <a:cxnLst/>
              <a:rect l="l" t="t" r="r" b="b"/>
              <a:pathLst>
                <a:path w="373" h="384" extrusionOk="0">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2056125" y="3717575"/>
              <a:ext cx="11625" cy="5825"/>
            </a:xfrm>
            <a:custGeom>
              <a:avLst/>
              <a:gdLst/>
              <a:ahLst/>
              <a:cxnLst/>
              <a:rect l="l" t="t" r="r" b="b"/>
              <a:pathLst>
                <a:path w="465" h="233" extrusionOk="0">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2056125" y="3703075"/>
              <a:ext cx="9025" cy="5825"/>
            </a:xfrm>
            <a:custGeom>
              <a:avLst/>
              <a:gdLst/>
              <a:ahLst/>
              <a:cxnLst/>
              <a:rect l="l" t="t" r="r" b="b"/>
              <a:pathLst>
                <a:path w="361" h="233" extrusionOk="0">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2057275" y="3732100"/>
              <a:ext cx="8150" cy="6400"/>
            </a:xfrm>
            <a:custGeom>
              <a:avLst/>
              <a:gdLst/>
              <a:ahLst/>
              <a:cxnLst/>
              <a:rect l="l" t="t" r="r" b="b"/>
              <a:pathLst>
                <a:path w="326" h="256" extrusionOk="0">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2060775" y="3804075"/>
              <a:ext cx="7550" cy="6125"/>
            </a:xfrm>
            <a:custGeom>
              <a:avLst/>
              <a:gdLst/>
              <a:ahLst/>
              <a:cxnLst/>
              <a:rect l="l" t="t" r="r" b="b"/>
              <a:pathLst>
                <a:path w="302" h="245" extrusionOk="0">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058150" y="3762575"/>
              <a:ext cx="5550" cy="6700"/>
            </a:xfrm>
            <a:custGeom>
              <a:avLst/>
              <a:gdLst/>
              <a:ahLst/>
              <a:cxnLst/>
              <a:rect l="l" t="t" r="r" b="b"/>
              <a:pathLst>
                <a:path w="222" h="268" extrusionOk="0">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2065125" y="3819450"/>
              <a:ext cx="6100" cy="5250"/>
            </a:xfrm>
            <a:custGeom>
              <a:avLst/>
              <a:gdLst/>
              <a:ahLst/>
              <a:cxnLst/>
              <a:rect l="l" t="t" r="r" b="b"/>
              <a:pathLst>
                <a:path w="244" h="210" extrusionOk="0">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3"/>
          <p:cNvGrpSpPr/>
          <p:nvPr/>
        </p:nvGrpSpPr>
        <p:grpSpPr>
          <a:xfrm rot="897778">
            <a:off x="7790034" y="1701916"/>
            <a:ext cx="540259" cy="223794"/>
            <a:chOff x="2333000" y="3750375"/>
            <a:chExt cx="157050" cy="65050"/>
          </a:xfrm>
        </p:grpSpPr>
        <p:sp>
          <p:nvSpPr>
            <p:cNvPr id="209" name="Google Shape;209;p3"/>
            <p:cNvSpPr/>
            <p:nvPr/>
          </p:nvSpPr>
          <p:spPr>
            <a:xfrm>
              <a:off x="2337650" y="3767800"/>
              <a:ext cx="81875" cy="45300"/>
            </a:xfrm>
            <a:custGeom>
              <a:avLst/>
              <a:gdLst/>
              <a:ahLst/>
              <a:cxnLst/>
              <a:rect l="l" t="t" r="r" b="b"/>
              <a:pathLst>
                <a:path w="3275" h="1812" extrusionOk="0">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2420950" y="3757625"/>
              <a:ext cx="60975" cy="47050"/>
            </a:xfrm>
            <a:custGeom>
              <a:avLst/>
              <a:gdLst/>
              <a:ahLst/>
              <a:cxnLst/>
              <a:rect l="l" t="t" r="r" b="b"/>
              <a:pathLst>
                <a:path w="2439" h="1882" extrusionOk="0">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2333000" y="3750375"/>
              <a:ext cx="157050" cy="65050"/>
            </a:xfrm>
            <a:custGeom>
              <a:avLst/>
              <a:gdLst/>
              <a:ahLst/>
              <a:cxnLst/>
              <a:rect l="l" t="t" r="r" b="b"/>
              <a:pathLst>
                <a:path w="6282" h="2602" extrusionOk="0">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2361150" y="3766925"/>
              <a:ext cx="45600" cy="9025"/>
            </a:xfrm>
            <a:custGeom>
              <a:avLst/>
              <a:gdLst/>
              <a:ahLst/>
              <a:cxnLst/>
              <a:rect l="l" t="t" r="r" b="b"/>
              <a:pathLst>
                <a:path w="1824" h="361" extrusionOk="0">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2439225" y="3764600"/>
              <a:ext cx="30500" cy="6400"/>
            </a:xfrm>
            <a:custGeom>
              <a:avLst/>
              <a:gdLst/>
              <a:ahLst/>
              <a:cxnLst/>
              <a:rect l="l" t="t" r="r" b="b"/>
              <a:pathLst>
                <a:path w="1220" h="256" extrusionOk="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214"/>
        <p:cNvGrpSpPr/>
        <p:nvPr/>
      </p:nvGrpSpPr>
      <p:grpSpPr>
        <a:xfrm>
          <a:off x="0" y="0"/>
          <a:ext cx="0" cy="0"/>
          <a:chOff x="0" y="0"/>
          <a:chExt cx="0" cy="0"/>
        </a:xfrm>
      </p:grpSpPr>
      <p:sp>
        <p:nvSpPr>
          <p:cNvPr id="215" name="Google Shape;215;p4"/>
          <p:cNvSpPr txBox="1">
            <a:spLocks noGrp="1"/>
          </p:cNvSpPr>
          <p:nvPr>
            <p:ph type="subTitle" idx="1"/>
          </p:nvPr>
        </p:nvSpPr>
        <p:spPr>
          <a:xfrm>
            <a:off x="3017550" y="2996692"/>
            <a:ext cx="31089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a:endParaRPr/>
          </a:p>
        </p:txBody>
      </p:sp>
      <p:sp>
        <p:nvSpPr>
          <p:cNvPr id="216" name="Google Shape;216;p4"/>
          <p:cNvSpPr txBox="1">
            <a:spLocks noGrp="1"/>
          </p:cNvSpPr>
          <p:nvPr>
            <p:ph type="ctrTitle"/>
          </p:nvPr>
        </p:nvSpPr>
        <p:spPr>
          <a:xfrm>
            <a:off x="2220750" y="2480250"/>
            <a:ext cx="4702500" cy="640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Font typeface="Neucha"/>
              <a:buNone/>
              <a:defRPr sz="4000" b="1">
                <a:latin typeface="Neucha"/>
                <a:ea typeface="Neucha"/>
                <a:cs typeface="Neucha"/>
                <a:sym typeface="Neucha"/>
              </a:defRPr>
            </a:lvl1pPr>
            <a:lvl2pPr lvl="1"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2pPr>
            <a:lvl3pPr lvl="2"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3pPr>
            <a:lvl4pPr lvl="3"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4pPr>
            <a:lvl5pPr lvl="4"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5pPr>
            <a:lvl6pPr lvl="5"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6pPr>
            <a:lvl7pPr lvl="6"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7pPr>
            <a:lvl8pPr lvl="7"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8pPr>
            <a:lvl9pPr lvl="8"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9pPr>
          </a:lstStyle>
          <a:p>
            <a:endParaRPr/>
          </a:p>
        </p:txBody>
      </p:sp>
      <p:grpSp>
        <p:nvGrpSpPr>
          <p:cNvPr id="217" name="Google Shape;217;p4"/>
          <p:cNvGrpSpPr/>
          <p:nvPr/>
        </p:nvGrpSpPr>
        <p:grpSpPr>
          <a:xfrm rot="-2700065">
            <a:off x="5167" y="1112073"/>
            <a:ext cx="598768" cy="1110833"/>
            <a:chOff x="2369275" y="3344925"/>
            <a:chExt cx="160525" cy="297800"/>
          </a:xfrm>
        </p:grpSpPr>
        <p:sp>
          <p:nvSpPr>
            <p:cNvPr id="218" name="Google Shape;218;p4"/>
            <p:cNvSpPr/>
            <p:nvPr/>
          </p:nvSpPr>
          <p:spPr>
            <a:xfrm>
              <a:off x="2369275" y="3344925"/>
              <a:ext cx="160525" cy="297800"/>
            </a:xfrm>
            <a:custGeom>
              <a:avLst/>
              <a:gdLst/>
              <a:ahLst/>
              <a:cxnLst/>
              <a:rect l="l" t="t" r="r" b="b"/>
              <a:pathLst>
                <a:path w="6421" h="11912" extrusionOk="0">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2413400" y="3521975"/>
              <a:ext cx="76650" cy="69100"/>
            </a:xfrm>
            <a:custGeom>
              <a:avLst/>
              <a:gdLst/>
              <a:ahLst/>
              <a:cxnLst/>
              <a:rect l="l" t="t" r="r" b="b"/>
              <a:pathLst>
                <a:path w="3066" h="2764" extrusionOk="0">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2504825" y="3510075"/>
              <a:ext cx="7275" cy="60675"/>
            </a:xfrm>
            <a:custGeom>
              <a:avLst/>
              <a:gdLst/>
              <a:ahLst/>
              <a:cxnLst/>
              <a:rect l="l" t="t" r="r" b="b"/>
              <a:pathLst>
                <a:path w="291" h="2427" extrusionOk="0">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a:off x="2465050" y="3444475"/>
              <a:ext cx="18900" cy="10175"/>
            </a:xfrm>
            <a:custGeom>
              <a:avLst/>
              <a:gdLst/>
              <a:ahLst/>
              <a:cxnLst/>
              <a:rect l="l" t="t" r="r" b="b"/>
              <a:pathLst>
                <a:path w="756" h="407" extrusionOk="0">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2500475" y="3454925"/>
              <a:ext cx="6700" cy="7000"/>
            </a:xfrm>
            <a:custGeom>
              <a:avLst/>
              <a:gdLst/>
              <a:ahLst/>
              <a:cxnLst/>
              <a:rect l="l" t="t" r="r" b="b"/>
              <a:pathLst>
                <a:path w="268" h="280" extrusionOk="0">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2509750" y="3605850"/>
              <a:ext cx="6400" cy="8425"/>
            </a:xfrm>
            <a:custGeom>
              <a:avLst/>
              <a:gdLst/>
              <a:ahLst/>
              <a:cxnLst/>
              <a:rect l="l" t="t" r="r" b="b"/>
              <a:pathLst>
                <a:path w="256" h="337" extrusionOk="0">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2438925" y="3366975"/>
              <a:ext cx="7575" cy="10475"/>
            </a:xfrm>
            <a:custGeom>
              <a:avLst/>
              <a:gdLst/>
              <a:ahLst/>
              <a:cxnLst/>
              <a:rect l="l" t="t" r="r" b="b"/>
              <a:pathLst>
                <a:path w="303" h="419" extrusionOk="0">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2458100" y="3377725"/>
              <a:ext cx="6700" cy="8725"/>
            </a:xfrm>
            <a:custGeom>
              <a:avLst/>
              <a:gdLst/>
              <a:ahLst/>
              <a:cxnLst/>
              <a:rect l="l" t="t" r="r" b="b"/>
              <a:pathLst>
                <a:path w="268" h="349" extrusionOk="0">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a:off x="2451425" y="3360300"/>
              <a:ext cx="7275" cy="6700"/>
            </a:xfrm>
            <a:custGeom>
              <a:avLst/>
              <a:gdLst/>
              <a:ahLst/>
              <a:cxnLst/>
              <a:rect l="l" t="t" r="r" b="b"/>
              <a:pathLst>
                <a:path w="291" h="268" extrusionOk="0">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a:off x="2430800" y="3378600"/>
              <a:ext cx="8450" cy="5250"/>
            </a:xfrm>
            <a:custGeom>
              <a:avLst/>
              <a:gdLst/>
              <a:ahLst/>
              <a:cxnLst/>
              <a:rect l="l" t="t" r="r" b="b"/>
              <a:pathLst>
                <a:path w="338" h="210" extrusionOk="0">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a:off x="2449100" y="3380925"/>
              <a:ext cx="6125" cy="6700"/>
            </a:xfrm>
            <a:custGeom>
              <a:avLst/>
              <a:gdLst/>
              <a:ahLst/>
              <a:cxnLst/>
              <a:rect l="l" t="t" r="r" b="b"/>
              <a:pathLst>
                <a:path w="245" h="268" extrusionOk="0">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a:off x="2418900" y="3372200"/>
              <a:ext cx="6125" cy="6700"/>
            </a:xfrm>
            <a:custGeom>
              <a:avLst/>
              <a:gdLst/>
              <a:ahLst/>
              <a:cxnLst/>
              <a:rect l="l" t="t" r="r" b="b"/>
              <a:pathLst>
                <a:path w="245" h="268" extrusionOk="0">
                  <a:moveTo>
                    <a:pt x="163" y="268"/>
                  </a:moveTo>
                  <a:cubicBezTo>
                    <a:pt x="1" y="105"/>
                    <a:pt x="1" y="105"/>
                    <a:pt x="105" y="1"/>
                  </a:cubicBezTo>
                  <a:cubicBezTo>
                    <a:pt x="245" y="105"/>
                    <a:pt x="245" y="105"/>
                    <a:pt x="163"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a:off x="2439525" y="3355075"/>
              <a:ext cx="4650" cy="5550"/>
            </a:xfrm>
            <a:custGeom>
              <a:avLst/>
              <a:gdLst/>
              <a:ahLst/>
              <a:cxnLst/>
              <a:rect l="l" t="t" r="r" b="b"/>
              <a:pathLst>
                <a:path w="186" h="222" extrusionOk="0">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a:off x="2428475" y="3363225"/>
              <a:ext cx="3800" cy="5825"/>
            </a:xfrm>
            <a:custGeom>
              <a:avLst/>
              <a:gdLst/>
              <a:ahLst/>
              <a:cxnLst/>
              <a:rect l="l" t="t" r="r" b="b"/>
              <a:pathLst>
                <a:path w="152" h="233" extrusionOk="0">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2421800" y="3384700"/>
              <a:ext cx="4400" cy="4650"/>
            </a:xfrm>
            <a:custGeom>
              <a:avLst/>
              <a:gdLst/>
              <a:ahLst/>
              <a:cxnLst/>
              <a:rect l="l" t="t" r="r" b="b"/>
              <a:pathLst>
                <a:path w="176" h="186" extrusionOk="0">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4"/>
          <p:cNvSpPr/>
          <p:nvPr/>
        </p:nvSpPr>
        <p:spPr>
          <a:xfrm rot="1184892">
            <a:off x="888716" y="133998"/>
            <a:ext cx="890332" cy="812016"/>
          </a:xfrm>
          <a:custGeom>
            <a:avLst/>
            <a:gdLst/>
            <a:ahLst/>
            <a:cxnLst/>
            <a:rect l="l" t="t" r="r" b="b"/>
            <a:pathLst>
              <a:path w="9977" h="8624" extrusionOk="0">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290954" flipH="1">
            <a:off x="8792626" y="3491026"/>
            <a:ext cx="477421" cy="471651"/>
          </a:xfrm>
          <a:custGeom>
            <a:avLst/>
            <a:gdLst/>
            <a:ahLst/>
            <a:cxnLst/>
            <a:rect l="l" t="t" r="r" b="b"/>
            <a:pathLst>
              <a:path w="5120" h="5058" extrusionOk="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4"/>
          <p:cNvGrpSpPr/>
          <p:nvPr/>
        </p:nvGrpSpPr>
        <p:grpSpPr>
          <a:xfrm rot="4044333" flipH="1">
            <a:off x="7855938" y="4107598"/>
            <a:ext cx="1234481" cy="919854"/>
            <a:chOff x="1954550" y="2620525"/>
            <a:chExt cx="310850" cy="231625"/>
          </a:xfrm>
        </p:grpSpPr>
        <p:sp>
          <p:nvSpPr>
            <p:cNvPr id="236" name="Google Shape;236;p4"/>
            <p:cNvSpPr/>
            <p:nvPr/>
          </p:nvSpPr>
          <p:spPr>
            <a:xfrm>
              <a:off x="1954550" y="2620525"/>
              <a:ext cx="310850" cy="231625"/>
            </a:xfrm>
            <a:custGeom>
              <a:avLst/>
              <a:gdLst/>
              <a:ahLst/>
              <a:cxnLst/>
              <a:rect l="l" t="t" r="r" b="b"/>
              <a:pathLst>
                <a:path w="12434" h="9265" extrusionOk="0">
                  <a:moveTo>
                    <a:pt x="11783" y="2357"/>
                  </a:moveTo>
                  <a:cubicBezTo>
                    <a:pt x="11842" y="2368"/>
                    <a:pt x="11900" y="2368"/>
                    <a:pt x="11946" y="2380"/>
                  </a:cubicBezTo>
                  <a:cubicBezTo>
                    <a:pt x="12050" y="2426"/>
                    <a:pt x="12143" y="2496"/>
                    <a:pt x="12155" y="2612"/>
                  </a:cubicBezTo>
                  <a:cubicBezTo>
                    <a:pt x="12190" y="2844"/>
                    <a:pt x="12259" y="3065"/>
                    <a:pt x="12364" y="3286"/>
                  </a:cubicBezTo>
                  <a:cubicBezTo>
                    <a:pt x="12376" y="3309"/>
                    <a:pt x="12387" y="3355"/>
                    <a:pt x="12387" y="3402"/>
                  </a:cubicBezTo>
                  <a:cubicBezTo>
                    <a:pt x="12364" y="3738"/>
                    <a:pt x="12434" y="4063"/>
                    <a:pt x="12422" y="4400"/>
                  </a:cubicBezTo>
                  <a:cubicBezTo>
                    <a:pt x="12410" y="4725"/>
                    <a:pt x="12422" y="5050"/>
                    <a:pt x="12422" y="5387"/>
                  </a:cubicBezTo>
                  <a:cubicBezTo>
                    <a:pt x="12422" y="5677"/>
                    <a:pt x="12376" y="5723"/>
                    <a:pt x="12074" y="5781"/>
                  </a:cubicBezTo>
                  <a:cubicBezTo>
                    <a:pt x="12062" y="5781"/>
                    <a:pt x="12039" y="5793"/>
                    <a:pt x="12004" y="5805"/>
                  </a:cubicBezTo>
                  <a:lnTo>
                    <a:pt x="12004" y="5979"/>
                  </a:lnTo>
                  <a:cubicBezTo>
                    <a:pt x="12004" y="6559"/>
                    <a:pt x="12004" y="7140"/>
                    <a:pt x="12016" y="7720"/>
                  </a:cubicBezTo>
                  <a:cubicBezTo>
                    <a:pt x="12016" y="7894"/>
                    <a:pt x="11958" y="8045"/>
                    <a:pt x="11911" y="8208"/>
                  </a:cubicBezTo>
                  <a:cubicBezTo>
                    <a:pt x="11888" y="8301"/>
                    <a:pt x="11795" y="8382"/>
                    <a:pt x="11691" y="8394"/>
                  </a:cubicBezTo>
                  <a:cubicBezTo>
                    <a:pt x="11505" y="8417"/>
                    <a:pt x="11331" y="8510"/>
                    <a:pt x="11133" y="8510"/>
                  </a:cubicBezTo>
                  <a:cubicBezTo>
                    <a:pt x="10982" y="8510"/>
                    <a:pt x="10820" y="8568"/>
                    <a:pt x="10681" y="8591"/>
                  </a:cubicBezTo>
                  <a:cubicBezTo>
                    <a:pt x="10274" y="8672"/>
                    <a:pt x="9880" y="8742"/>
                    <a:pt x="9473" y="8811"/>
                  </a:cubicBezTo>
                  <a:cubicBezTo>
                    <a:pt x="9369" y="8823"/>
                    <a:pt x="9276" y="8846"/>
                    <a:pt x="9171" y="8846"/>
                  </a:cubicBezTo>
                  <a:cubicBezTo>
                    <a:pt x="8997" y="8846"/>
                    <a:pt x="8823" y="8858"/>
                    <a:pt x="8661" y="8904"/>
                  </a:cubicBezTo>
                  <a:cubicBezTo>
                    <a:pt x="8556" y="8928"/>
                    <a:pt x="8463" y="8928"/>
                    <a:pt x="8359" y="8928"/>
                  </a:cubicBezTo>
                  <a:lnTo>
                    <a:pt x="7256" y="8928"/>
                  </a:lnTo>
                  <a:cubicBezTo>
                    <a:pt x="7093" y="8928"/>
                    <a:pt x="6931" y="8928"/>
                    <a:pt x="6780" y="8986"/>
                  </a:cubicBezTo>
                  <a:cubicBezTo>
                    <a:pt x="6699" y="9020"/>
                    <a:pt x="6617" y="8997"/>
                    <a:pt x="6524" y="8997"/>
                  </a:cubicBezTo>
                  <a:lnTo>
                    <a:pt x="6037" y="8997"/>
                  </a:lnTo>
                  <a:cubicBezTo>
                    <a:pt x="5979" y="8997"/>
                    <a:pt x="5909" y="8986"/>
                    <a:pt x="5851" y="9020"/>
                  </a:cubicBezTo>
                  <a:cubicBezTo>
                    <a:pt x="5619" y="9113"/>
                    <a:pt x="5364" y="9078"/>
                    <a:pt x="5120" y="9090"/>
                  </a:cubicBezTo>
                  <a:cubicBezTo>
                    <a:pt x="4899" y="9090"/>
                    <a:pt x="4667" y="9078"/>
                    <a:pt x="4458" y="9160"/>
                  </a:cubicBezTo>
                  <a:cubicBezTo>
                    <a:pt x="4400" y="9195"/>
                    <a:pt x="4307" y="9171"/>
                    <a:pt x="4237" y="9171"/>
                  </a:cubicBezTo>
                  <a:lnTo>
                    <a:pt x="3657" y="9171"/>
                  </a:lnTo>
                  <a:cubicBezTo>
                    <a:pt x="3506" y="9171"/>
                    <a:pt x="3378" y="9171"/>
                    <a:pt x="3239" y="9229"/>
                  </a:cubicBezTo>
                  <a:cubicBezTo>
                    <a:pt x="3146" y="9264"/>
                    <a:pt x="3030" y="9264"/>
                    <a:pt x="2926" y="9264"/>
                  </a:cubicBezTo>
                  <a:cubicBezTo>
                    <a:pt x="2229" y="9264"/>
                    <a:pt x="1533" y="9253"/>
                    <a:pt x="836" y="9253"/>
                  </a:cubicBezTo>
                  <a:cubicBezTo>
                    <a:pt x="662" y="9253"/>
                    <a:pt x="569" y="9171"/>
                    <a:pt x="511" y="9032"/>
                  </a:cubicBezTo>
                  <a:cubicBezTo>
                    <a:pt x="430" y="8858"/>
                    <a:pt x="360" y="8672"/>
                    <a:pt x="372" y="8475"/>
                  </a:cubicBezTo>
                  <a:cubicBezTo>
                    <a:pt x="372" y="8335"/>
                    <a:pt x="372" y="8173"/>
                    <a:pt x="314" y="8034"/>
                  </a:cubicBezTo>
                  <a:cubicBezTo>
                    <a:pt x="290" y="7952"/>
                    <a:pt x="290" y="7860"/>
                    <a:pt x="290" y="7755"/>
                  </a:cubicBezTo>
                  <a:lnTo>
                    <a:pt x="290" y="6791"/>
                  </a:lnTo>
                  <a:cubicBezTo>
                    <a:pt x="290" y="6722"/>
                    <a:pt x="302" y="6652"/>
                    <a:pt x="279" y="6583"/>
                  </a:cubicBezTo>
                  <a:cubicBezTo>
                    <a:pt x="186" y="6385"/>
                    <a:pt x="232" y="6165"/>
                    <a:pt x="186" y="5979"/>
                  </a:cubicBezTo>
                  <a:cubicBezTo>
                    <a:pt x="128" y="5735"/>
                    <a:pt x="116" y="5468"/>
                    <a:pt x="116" y="5224"/>
                  </a:cubicBezTo>
                  <a:cubicBezTo>
                    <a:pt x="116" y="5213"/>
                    <a:pt x="116" y="5178"/>
                    <a:pt x="105" y="5166"/>
                  </a:cubicBezTo>
                  <a:cubicBezTo>
                    <a:pt x="0" y="4934"/>
                    <a:pt x="23" y="4690"/>
                    <a:pt x="23" y="4446"/>
                  </a:cubicBezTo>
                  <a:lnTo>
                    <a:pt x="23" y="3309"/>
                  </a:lnTo>
                  <a:cubicBezTo>
                    <a:pt x="23" y="3227"/>
                    <a:pt x="12" y="3123"/>
                    <a:pt x="58" y="3042"/>
                  </a:cubicBezTo>
                  <a:cubicBezTo>
                    <a:pt x="128" y="2868"/>
                    <a:pt x="116" y="2705"/>
                    <a:pt x="116" y="2531"/>
                  </a:cubicBezTo>
                  <a:cubicBezTo>
                    <a:pt x="116" y="2368"/>
                    <a:pt x="116" y="2229"/>
                    <a:pt x="174" y="2078"/>
                  </a:cubicBezTo>
                  <a:cubicBezTo>
                    <a:pt x="197" y="2008"/>
                    <a:pt x="186" y="1892"/>
                    <a:pt x="221" y="1800"/>
                  </a:cubicBezTo>
                  <a:cubicBezTo>
                    <a:pt x="290" y="1591"/>
                    <a:pt x="290" y="1370"/>
                    <a:pt x="314" y="1149"/>
                  </a:cubicBezTo>
                  <a:cubicBezTo>
                    <a:pt x="337" y="964"/>
                    <a:pt x="430" y="848"/>
                    <a:pt x="604" y="801"/>
                  </a:cubicBezTo>
                  <a:cubicBezTo>
                    <a:pt x="743" y="778"/>
                    <a:pt x="859" y="697"/>
                    <a:pt x="998" y="720"/>
                  </a:cubicBezTo>
                  <a:cubicBezTo>
                    <a:pt x="1057" y="720"/>
                    <a:pt x="1115" y="685"/>
                    <a:pt x="1173" y="673"/>
                  </a:cubicBezTo>
                  <a:cubicBezTo>
                    <a:pt x="1242" y="650"/>
                    <a:pt x="1335" y="627"/>
                    <a:pt x="1405" y="627"/>
                  </a:cubicBezTo>
                  <a:cubicBezTo>
                    <a:pt x="1533" y="627"/>
                    <a:pt x="1672" y="615"/>
                    <a:pt x="1800" y="569"/>
                  </a:cubicBezTo>
                  <a:cubicBezTo>
                    <a:pt x="1858" y="557"/>
                    <a:pt x="1916" y="557"/>
                    <a:pt x="1974" y="546"/>
                  </a:cubicBezTo>
                  <a:cubicBezTo>
                    <a:pt x="2055" y="523"/>
                    <a:pt x="2148" y="511"/>
                    <a:pt x="2252" y="499"/>
                  </a:cubicBezTo>
                  <a:cubicBezTo>
                    <a:pt x="2334" y="488"/>
                    <a:pt x="2403" y="464"/>
                    <a:pt x="2496" y="464"/>
                  </a:cubicBezTo>
                  <a:cubicBezTo>
                    <a:pt x="2635" y="453"/>
                    <a:pt x="2786" y="488"/>
                    <a:pt x="2902" y="383"/>
                  </a:cubicBezTo>
                  <a:cubicBezTo>
                    <a:pt x="2926" y="348"/>
                    <a:pt x="2995" y="348"/>
                    <a:pt x="3042" y="348"/>
                  </a:cubicBezTo>
                  <a:cubicBezTo>
                    <a:pt x="3274" y="348"/>
                    <a:pt x="3494" y="290"/>
                    <a:pt x="3715" y="279"/>
                  </a:cubicBezTo>
                  <a:cubicBezTo>
                    <a:pt x="3994" y="256"/>
                    <a:pt x="4261" y="256"/>
                    <a:pt x="4539" y="256"/>
                  </a:cubicBezTo>
                  <a:cubicBezTo>
                    <a:pt x="4771" y="256"/>
                    <a:pt x="5004" y="256"/>
                    <a:pt x="5236" y="197"/>
                  </a:cubicBezTo>
                  <a:cubicBezTo>
                    <a:pt x="5352" y="163"/>
                    <a:pt x="5480" y="174"/>
                    <a:pt x="5596" y="174"/>
                  </a:cubicBezTo>
                  <a:cubicBezTo>
                    <a:pt x="6118" y="197"/>
                    <a:pt x="6641" y="139"/>
                    <a:pt x="7151" y="58"/>
                  </a:cubicBezTo>
                  <a:cubicBezTo>
                    <a:pt x="7569" y="0"/>
                    <a:pt x="7987" y="35"/>
                    <a:pt x="8417" y="47"/>
                  </a:cubicBezTo>
                  <a:cubicBezTo>
                    <a:pt x="8556" y="47"/>
                    <a:pt x="8707" y="58"/>
                    <a:pt x="8835" y="58"/>
                  </a:cubicBezTo>
                  <a:cubicBezTo>
                    <a:pt x="9380" y="58"/>
                    <a:pt x="9938" y="81"/>
                    <a:pt x="10495" y="58"/>
                  </a:cubicBezTo>
                  <a:cubicBezTo>
                    <a:pt x="10727" y="58"/>
                    <a:pt x="10936" y="105"/>
                    <a:pt x="11145" y="174"/>
                  </a:cubicBezTo>
                  <a:cubicBezTo>
                    <a:pt x="11377" y="256"/>
                    <a:pt x="11493" y="453"/>
                    <a:pt x="11516" y="697"/>
                  </a:cubicBezTo>
                  <a:cubicBezTo>
                    <a:pt x="11540" y="790"/>
                    <a:pt x="11516" y="859"/>
                    <a:pt x="11516" y="952"/>
                  </a:cubicBezTo>
                  <a:cubicBezTo>
                    <a:pt x="11516" y="1045"/>
                    <a:pt x="11540" y="1149"/>
                    <a:pt x="11563" y="1254"/>
                  </a:cubicBezTo>
                  <a:cubicBezTo>
                    <a:pt x="11609" y="1382"/>
                    <a:pt x="11621" y="1533"/>
                    <a:pt x="11609" y="1672"/>
                  </a:cubicBezTo>
                  <a:cubicBezTo>
                    <a:pt x="11656" y="1892"/>
                    <a:pt x="11679" y="2113"/>
                    <a:pt x="11783" y="2357"/>
                  </a:cubicBezTo>
                  <a:close/>
                  <a:moveTo>
                    <a:pt x="1765" y="1823"/>
                  </a:moveTo>
                  <a:cubicBezTo>
                    <a:pt x="1637" y="1962"/>
                    <a:pt x="1591" y="2125"/>
                    <a:pt x="1614" y="2299"/>
                  </a:cubicBezTo>
                  <a:cubicBezTo>
                    <a:pt x="1625" y="2484"/>
                    <a:pt x="1614" y="2659"/>
                    <a:pt x="1614" y="2844"/>
                  </a:cubicBezTo>
                  <a:cubicBezTo>
                    <a:pt x="1614" y="2937"/>
                    <a:pt x="1614" y="3007"/>
                    <a:pt x="1579" y="3100"/>
                  </a:cubicBezTo>
                  <a:cubicBezTo>
                    <a:pt x="1533" y="3216"/>
                    <a:pt x="1533" y="3344"/>
                    <a:pt x="1533" y="3460"/>
                  </a:cubicBezTo>
                  <a:lnTo>
                    <a:pt x="1533" y="5247"/>
                  </a:lnTo>
                  <a:cubicBezTo>
                    <a:pt x="1533" y="5317"/>
                    <a:pt x="1521" y="5387"/>
                    <a:pt x="1556" y="5456"/>
                  </a:cubicBezTo>
                  <a:cubicBezTo>
                    <a:pt x="1637" y="5665"/>
                    <a:pt x="1614" y="5863"/>
                    <a:pt x="1625" y="6072"/>
                  </a:cubicBezTo>
                  <a:cubicBezTo>
                    <a:pt x="1625" y="6130"/>
                    <a:pt x="1614" y="6199"/>
                    <a:pt x="1637" y="6246"/>
                  </a:cubicBezTo>
                  <a:cubicBezTo>
                    <a:pt x="1730" y="6408"/>
                    <a:pt x="1707" y="6583"/>
                    <a:pt x="1695" y="6757"/>
                  </a:cubicBezTo>
                  <a:cubicBezTo>
                    <a:pt x="1683" y="7058"/>
                    <a:pt x="1811" y="7337"/>
                    <a:pt x="1811" y="7627"/>
                  </a:cubicBezTo>
                  <a:cubicBezTo>
                    <a:pt x="1811" y="7697"/>
                    <a:pt x="1858" y="7778"/>
                    <a:pt x="1869" y="7860"/>
                  </a:cubicBezTo>
                  <a:cubicBezTo>
                    <a:pt x="1881" y="7952"/>
                    <a:pt x="1916" y="8034"/>
                    <a:pt x="2020" y="8103"/>
                  </a:cubicBezTo>
                  <a:lnTo>
                    <a:pt x="2960" y="8103"/>
                  </a:lnTo>
                  <a:cubicBezTo>
                    <a:pt x="3007" y="8103"/>
                    <a:pt x="3077" y="8103"/>
                    <a:pt x="3100" y="8092"/>
                  </a:cubicBezTo>
                  <a:cubicBezTo>
                    <a:pt x="3239" y="8010"/>
                    <a:pt x="3378" y="8034"/>
                    <a:pt x="3529" y="8034"/>
                  </a:cubicBezTo>
                  <a:cubicBezTo>
                    <a:pt x="3773" y="8010"/>
                    <a:pt x="4028" y="8068"/>
                    <a:pt x="4284" y="7941"/>
                  </a:cubicBezTo>
                  <a:cubicBezTo>
                    <a:pt x="4307" y="7929"/>
                    <a:pt x="4365" y="7929"/>
                    <a:pt x="4400" y="7929"/>
                  </a:cubicBezTo>
                  <a:cubicBezTo>
                    <a:pt x="4725" y="7906"/>
                    <a:pt x="5062" y="7929"/>
                    <a:pt x="5398" y="7860"/>
                  </a:cubicBezTo>
                  <a:cubicBezTo>
                    <a:pt x="5689" y="7801"/>
                    <a:pt x="5979" y="7836"/>
                    <a:pt x="6281" y="7767"/>
                  </a:cubicBezTo>
                  <a:cubicBezTo>
                    <a:pt x="6443" y="7720"/>
                    <a:pt x="6606" y="7755"/>
                    <a:pt x="6757" y="7697"/>
                  </a:cubicBezTo>
                  <a:cubicBezTo>
                    <a:pt x="6815" y="7662"/>
                    <a:pt x="6873" y="7674"/>
                    <a:pt x="6931" y="7662"/>
                  </a:cubicBezTo>
                  <a:cubicBezTo>
                    <a:pt x="7012" y="7651"/>
                    <a:pt x="7082" y="7662"/>
                    <a:pt x="7151" y="7639"/>
                  </a:cubicBezTo>
                  <a:cubicBezTo>
                    <a:pt x="7279" y="7581"/>
                    <a:pt x="7407" y="7593"/>
                    <a:pt x="7546" y="7581"/>
                  </a:cubicBezTo>
                  <a:cubicBezTo>
                    <a:pt x="7767" y="7581"/>
                    <a:pt x="7999" y="7604"/>
                    <a:pt x="8208" y="7523"/>
                  </a:cubicBezTo>
                  <a:cubicBezTo>
                    <a:pt x="8266" y="7488"/>
                    <a:pt x="8324" y="7523"/>
                    <a:pt x="8405" y="7511"/>
                  </a:cubicBezTo>
                  <a:cubicBezTo>
                    <a:pt x="8463" y="7511"/>
                    <a:pt x="8533" y="7511"/>
                    <a:pt x="8579" y="7476"/>
                  </a:cubicBezTo>
                  <a:cubicBezTo>
                    <a:pt x="8719" y="7418"/>
                    <a:pt x="8870" y="7418"/>
                    <a:pt x="9020" y="7418"/>
                  </a:cubicBezTo>
                  <a:cubicBezTo>
                    <a:pt x="9160" y="7418"/>
                    <a:pt x="9299" y="7430"/>
                    <a:pt x="9415" y="7395"/>
                  </a:cubicBezTo>
                  <a:cubicBezTo>
                    <a:pt x="9566" y="7349"/>
                    <a:pt x="9717" y="7349"/>
                    <a:pt x="9868" y="7337"/>
                  </a:cubicBezTo>
                  <a:cubicBezTo>
                    <a:pt x="9972" y="7337"/>
                    <a:pt x="10065" y="7337"/>
                    <a:pt x="10170" y="7314"/>
                  </a:cubicBezTo>
                  <a:cubicBezTo>
                    <a:pt x="10356" y="7105"/>
                    <a:pt x="10274" y="6873"/>
                    <a:pt x="10286" y="6652"/>
                  </a:cubicBezTo>
                  <a:cubicBezTo>
                    <a:pt x="10042" y="6524"/>
                    <a:pt x="10042" y="6524"/>
                    <a:pt x="10042" y="6269"/>
                  </a:cubicBezTo>
                  <a:lnTo>
                    <a:pt x="10042" y="5944"/>
                  </a:lnTo>
                  <a:cubicBezTo>
                    <a:pt x="10042" y="5886"/>
                    <a:pt x="10042" y="5805"/>
                    <a:pt x="10030" y="5770"/>
                  </a:cubicBezTo>
                  <a:cubicBezTo>
                    <a:pt x="9972" y="5654"/>
                    <a:pt x="9972" y="5538"/>
                    <a:pt x="9972" y="5398"/>
                  </a:cubicBezTo>
                  <a:cubicBezTo>
                    <a:pt x="9972" y="5201"/>
                    <a:pt x="9984" y="4992"/>
                    <a:pt x="9891" y="4806"/>
                  </a:cubicBezTo>
                  <a:cubicBezTo>
                    <a:pt x="9880" y="4760"/>
                    <a:pt x="9880" y="4702"/>
                    <a:pt x="9880" y="4667"/>
                  </a:cubicBezTo>
                  <a:lnTo>
                    <a:pt x="9833" y="4354"/>
                  </a:lnTo>
                  <a:cubicBezTo>
                    <a:pt x="9822" y="4284"/>
                    <a:pt x="9810" y="4214"/>
                    <a:pt x="9810" y="4133"/>
                  </a:cubicBezTo>
                  <a:cubicBezTo>
                    <a:pt x="9810" y="3936"/>
                    <a:pt x="9822" y="3727"/>
                    <a:pt x="9740" y="3529"/>
                  </a:cubicBezTo>
                  <a:cubicBezTo>
                    <a:pt x="9705" y="3471"/>
                    <a:pt x="9717" y="3413"/>
                    <a:pt x="9717" y="3344"/>
                  </a:cubicBezTo>
                  <a:lnTo>
                    <a:pt x="9717" y="1962"/>
                  </a:lnTo>
                  <a:cubicBezTo>
                    <a:pt x="9717" y="1800"/>
                    <a:pt x="9763" y="1683"/>
                    <a:pt x="9914" y="1602"/>
                  </a:cubicBezTo>
                  <a:cubicBezTo>
                    <a:pt x="9938" y="1579"/>
                    <a:pt x="9961" y="1556"/>
                    <a:pt x="9996" y="1521"/>
                  </a:cubicBezTo>
                  <a:cubicBezTo>
                    <a:pt x="9961" y="1451"/>
                    <a:pt x="9938" y="1405"/>
                    <a:pt x="9926" y="1358"/>
                  </a:cubicBezTo>
                  <a:cubicBezTo>
                    <a:pt x="9891" y="1300"/>
                    <a:pt x="9880" y="1254"/>
                    <a:pt x="9856" y="1196"/>
                  </a:cubicBezTo>
                  <a:lnTo>
                    <a:pt x="8788" y="1196"/>
                  </a:lnTo>
                  <a:cubicBezTo>
                    <a:pt x="8603" y="1196"/>
                    <a:pt x="8428" y="1173"/>
                    <a:pt x="8243" y="1254"/>
                  </a:cubicBezTo>
                  <a:cubicBezTo>
                    <a:pt x="8185" y="1277"/>
                    <a:pt x="8092" y="1266"/>
                    <a:pt x="8022" y="1266"/>
                  </a:cubicBezTo>
                  <a:cubicBezTo>
                    <a:pt x="7802" y="1266"/>
                    <a:pt x="7604" y="1277"/>
                    <a:pt x="7384" y="1312"/>
                  </a:cubicBezTo>
                  <a:cubicBezTo>
                    <a:pt x="7209" y="1335"/>
                    <a:pt x="7035" y="1335"/>
                    <a:pt x="6861" y="1358"/>
                  </a:cubicBezTo>
                  <a:cubicBezTo>
                    <a:pt x="6780" y="1370"/>
                    <a:pt x="6675" y="1358"/>
                    <a:pt x="6583" y="1382"/>
                  </a:cubicBezTo>
                  <a:cubicBezTo>
                    <a:pt x="6432" y="1440"/>
                    <a:pt x="6269" y="1440"/>
                    <a:pt x="6107" y="1440"/>
                  </a:cubicBezTo>
                  <a:lnTo>
                    <a:pt x="5340" y="1440"/>
                  </a:lnTo>
                  <a:cubicBezTo>
                    <a:pt x="5247" y="1440"/>
                    <a:pt x="5166" y="1440"/>
                    <a:pt x="5097" y="1451"/>
                  </a:cubicBezTo>
                  <a:cubicBezTo>
                    <a:pt x="4888" y="1521"/>
                    <a:pt x="4690" y="1509"/>
                    <a:pt x="4481" y="1509"/>
                  </a:cubicBezTo>
                  <a:cubicBezTo>
                    <a:pt x="4365" y="1509"/>
                    <a:pt x="4226" y="1498"/>
                    <a:pt x="4121" y="1544"/>
                  </a:cubicBezTo>
                  <a:cubicBezTo>
                    <a:pt x="3947" y="1614"/>
                    <a:pt x="3761" y="1602"/>
                    <a:pt x="3587" y="1602"/>
                  </a:cubicBezTo>
                  <a:cubicBezTo>
                    <a:pt x="3332" y="1614"/>
                    <a:pt x="3077" y="1567"/>
                    <a:pt x="2833" y="1672"/>
                  </a:cubicBezTo>
                  <a:cubicBezTo>
                    <a:pt x="2775" y="1695"/>
                    <a:pt x="2717" y="1683"/>
                    <a:pt x="2635" y="1683"/>
                  </a:cubicBezTo>
                  <a:cubicBezTo>
                    <a:pt x="2403" y="1683"/>
                    <a:pt x="2171" y="1672"/>
                    <a:pt x="1939" y="1776"/>
                  </a:cubicBezTo>
                  <a:cubicBezTo>
                    <a:pt x="1881" y="1823"/>
                    <a:pt x="1823" y="1823"/>
                    <a:pt x="1765" y="1823"/>
                  </a:cubicBezTo>
                  <a:close/>
                  <a:moveTo>
                    <a:pt x="1695" y="8277"/>
                  </a:moveTo>
                  <a:cubicBezTo>
                    <a:pt x="1567" y="7987"/>
                    <a:pt x="1474" y="7709"/>
                    <a:pt x="1498" y="7418"/>
                  </a:cubicBezTo>
                  <a:cubicBezTo>
                    <a:pt x="1498" y="7360"/>
                    <a:pt x="1498" y="7291"/>
                    <a:pt x="1463" y="7244"/>
                  </a:cubicBezTo>
                  <a:cubicBezTo>
                    <a:pt x="1405" y="7105"/>
                    <a:pt x="1405" y="6942"/>
                    <a:pt x="1405" y="6791"/>
                  </a:cubicBezTo>
                  <a:cubicBezTo>
                    <a:pt x="1405" y="6675"/>
                    <a:pt x="1416" y="6559"/>
                    <a:pt x="1382" y="6466"/>
                  </a:cubicBezTo>
                  <a:cubicBezTo>
                    <a:pt x="1324" y="6316"/>
                    <a:pt x="1324" y="6153"/>
                    <a:pt x="1324" y="6014"/>
                  </a:cubicBezTo>
                  <a:cubicBezTo>
                    <a:pt x="1324" y="5898"/>
                    <a:pt x="1300" y="5793"/>
                    <a:pt x="1289" y="5677"/>
                  </a:cubicBezTo>
                  <a:cubicBezTo>
                    <a:pt x="1277" y="5573"/>
                    <a:pt x="1242" y="5480"/>
                    <a:pt x="1242" y="5375"/>
                  </a:cubicBezTo>
                  <a:lnTo>
                    <a:pt x="1242" y="3344"/>
                  </a:lnTo>
                  <a:cubicBezTo>
                    <a:pt x="1242" y="3251"/>
                    <a:pt x="1265" y="3146"/>
                    <a:pt x="1277" y="3065"/>
                  </a:cubicBezTo>
                  <a:cubicBezTo>
                    <a:pt x="1289" y="2960"/>
                    <a:pt x="1324" y="2868"/>
                    <a:pt x="1324" y="2763"/>
                  </a:cubicBezTo>
                  <a:cubicBezTo>
                    <a:pt x="1324" y="2601"/>
                    <a:pt x="1335" y="2450"/>
                    <a:pt x="1324" y="2299"/>
                  </a:cubicBezTo>
                  <a:cubicBezTo>
                    <a:pt x="1300" y="2067"/>
                    <a:pt x="1358" y="1858"/>
                    <a:pt x="1474" y="1660"/>
                  </a:cubicBezTo>
                  <a:cubicBezTo>
                    <a:pt x="1533" y="1556"/>
                    <a:pt x="1591" y="1498"/>
                    <a:pt x="1707" y="1498"/>
                  </a:cubicBezTo>
                  <a:cubicBezTo>
                    <a:pt x="1765" y="1498"/>
                    <a:pt x="1846" y="1509"/>
                    <a:pt x="1881" y="1486"/>
                  </a:cubicBezTo>
                  <a:cubicBezTo>
                    <a:pt x="2078" y="1382"/>
                    <a:pt x="2264" y="1405"/>
                    <a:pt x="2450" y="1405"/>
                  </a:cubicBezTo>
                  <a:cubicBezTo>
                    <a:pt x="2577" y="1405"/>
                    <a:pt x="2717" y="1405"/>
                    <a:pt x="2844" y="1358"/>
                  </a:cubicBezTo>
                  <a:cubicBezTo>
                    <a:pt x="2914" y="1324"/>
                    <a:pt x="3007" y="1324"/>
                    <a:pt x="3088" y="1324"/>
                  </a:cubicBezTo>
                  <a:lnTo>
                    <a:pt x="3669" y="1324"/>
                  </a:lnTo>
                  <a:cubicBezTo>
                    <a:pt x="3738" y="1324"/>
                    <a:pt x="3820" y="1335"/>
                    <a:pt x="3889" y="1312"/>
                  </a:cubicBezTo>
                  <a:cubicBezTo>
                    <a:pt x="4063" y="1231"/>
                    <a:pt x="4249" y="1254"/>
                    <a:pt x="4423" y="1254"/>
                  </a:cubicBezTo>
                  <a:cubicBezTo>
                    <a:pt x="4632" y="1254"/>
                    <a:pt x="4830" y="1254"/>
                    <a:pt x="5039" y="1184"/>
                  </a:cubicBezTo>
                  <a:cubicBezTo>
                    <a:pt x="5108" y="1149"/>
                    <a:pt x="5189" y="1149"/>
                    <a:pt x="5282" y="1149"/>
                  </a:cubicBezTo>
                  <a:lnTo>
                    <a:pt x="5770" y="1149"/>
                  </a:lnTo>
                  <a:cubicBezTo>
                    <a:pt x="6049" y="1149"/>
                    <a:pt x="6327" y="1184"/>
                    <a:pt x="6606" y="1080"/>
                  </a:cubicBezTo>
                  <a:cubicBezTo>
                    <a:pt x="6664" y="1045"/>
                    <a:pt x="6745" y="1068"/>
                    <a:pt x="6815" y="1068"/>
                  </a:cubicBezTo>
                  <a:cubicBezTo>
                    <a:pt x="7024" y="1068"/>
                    <a:pt x="7221" y="1068"/>
                    <a:pt x="7430" y="1022"/>
                  </a:cubicBezTo>
                  <a:cubicBezTo>
                    <a:pt x="7511" y="998"/>
                    <a:pt x="7616" y="987"/>
                    <a:pt x="7709" y="987"/>
                  </a:cubicBezTo>
                  <a:cubicBezTo>
                    <a:pt x="7918" y="987"/>
                    <a:pt x="8150" y="1010"/>
                    <a:pt x="8370" y="917"/>
                  </a:cubicBezTo>
                  <a:cubicBezTo>
                    <a:pt x="8428" y="906"/>
                    <a:pt x="8486" y="906"/>
                    <a:pt x="8556" y="906"/>
                  </a:cubicBezTo>
                  <a:lnTo>
                    <a:pt x="9856" y="906"/>
                  </a:lnTo>
                  <a:lnTo>
                    <a:pt x="9972" y="906"/>
                  </a:lnTo>
                  <a:cubicBezTo>
                    <a:pt x="10089" y="917"/>
                    <a:pt x="10147" y="964"/>
                    <a:pt x="10147" y="1080"/>
                  </a:cubicBezTo>
                  <a:cubicBezTo>
                    <a:pt x="10158" y="1254"/>
                    <a:pt x="10239" y="1405"/>
                    <a:pt x="10332" y="1556"/>
                  </a:cubicBezTo>
                  <a:cubicBezTo>
                    <a:pt x="10402" y="1556"/>
                    <a:pt x="10472" y="1567"/>
                    <a:pt x="10553" y="1567"/>
                  </a:cubicBezTo>
                  <a:cubicBezTo>
                    <a:pt x="10820" y="1591"/>
                    <a:pt x="10971" y="1741"/>
                    <a:pt x="10982" y="2020"/>
                  </a:cubicBezTo>
                  <a:cubicBezTo>
                    <a:pt x="10982" y="2125"/>
                    <a:pt x="10959" y="2229"/>
                    <a:pt x="11017" y="2322"/>
                  </a:cubicBezTo>
                  <a:cubicBezTo>
                    <a:pt x="11145" y="2357"/>
                    <a:pt x="11273" y="2345"/>
                    <a:pt x="11389" y="2310"/>
                  </a:cubicBezTo>
                  <a:cubicBezTo>
                    <a:pt x="11400" y="2183"/>
                    <a:pt x="11424" y="1451"/>
                    <a:pt x="11389" y="1382"/>
                  </a:cubicBezTo>
                  <a:cubicBezTo>
                    <a:pt x="11307" y="1196"/>
                    <a:pt x="11319" y="1010"/>
                    <a:pt x="11319" y="813"/>
                  </a:cubicBezTo>
                  <a:cubicBezTo>
                    <a:pt x="11319" y="627"/>
                    <a:pt x="11226" y="511"/>
                    <a:pt x="11052" y="441"/>
                  </a:cubicBezTo>
                  <a:cubicBezTo>
                    <a:pt x="10913" y="383"/>
                    <a:pt x="10750" y="337"/>
                    <a:pt x="10576" y="337"/>
                  </a:cubicBezTo>
                  <a:cubicBezTo>
                    <a:pt x="9972" y="348"/>
                    <a:pt x="9369" y="337"/>
                    <a:pt x="8765" y="337"/>
                  </a:cubicBezTo>
                  <a:cubicBezTo>
                    <a:pt x="8544" y="337"/>
                    <a:pt x="8312" y="383"/>
                    <a:pt x="8115" y="279"/>
                  </a:cubicBezTo>
                  <a:cubicBezTo>
                    <a:pt x="8092" y="267"/>
                    <a:pt x="8069" y="267"/>
                    <a:pt x="8057" y="267"/>
                  </a:cubicBezTo>
                  <a:cubicBezTo>
                    <a:pt x="7767" y="267"/>
                    <a:pt x="7476" y="256"/>
                    <a:pt x="7198" y="279"/>
                  </a:cubicBezTo>
                  <a:cubicBezTo>
                    <a:pt x="6838" y="314"/>
                    <a:pt x="6490" y="372"/>
                    <a:pt x="6141" y="406"/>
                  </a:cubicBezTo>
                  <a:cubicBezTo>
                    <a:pt x="5944" y="430"/>
                    <a:pt x="5747" y="441"/>
                    <a:pt x="5561" y="441"/>
                  </a:cubicBezTo>
                  <a:cubicBezTo>
                    <a:pt x="5306" y="441"/>
                    <a:pt x="5062" y="453"/>
                    <a:pt x="4830" y="488"/>
                  </a:cubicBezTo>
                  <a:cubicBezTo>
                    <a:pt x="4412" y="546"/>
                    <a:pt x="4005" y="569"/>
                    <a:pt x="3587" y="615"/>
                  </a:cubicBezTo>
                  <a:lnTo>
                    <a:pt x="3193" y="662"/>
                  </a:lnTo>
                  <a:cubicBezTo>
                    <a:pt x="2786" y="720"/>
                    <a:pt x="2403" y="871"/>
                    <a:pt x="1985" y="871"/>
                  </a:cubicBezTo>
                  <a:cubicBezTo>
                    <a:pt x="1974" y="871"/>
                    <a:pt x="1939" y="871"/>
                    <a:pt x="1927" y="894"/>
                  </a:cubicBezTo>
                  <a:cubicBezTo>
                    <a:pt x="1695" y="987"/>
                    <a:pt x="1416" y="917"/>
                    <a:pt x="1184" y="1033"/>
                  </a:cubicBezTo>
                  <a:cubicBezTo>
                    <a:pt x="998" y="1022"/>
                    <a:pt x="859" y="1091"/>
                    <a:pt x="685" y="1196"/>
                  </a:cubicBezTo>
                  <a:cubicBezTo>
                    <a:pt x="650" y="1312"/>
                    <a:pt x="639" y="1440"/>
                    <a:pt x="592" y="1556"/>
                  </a:cubicBezTo>
                  <a:cubicBezTo>
                    <a:pt x="534" y="1718"/>
                    <a:pt x="546" y="1904"/>
                    <a:pt x="511" y="2067"/>
                  </a:cubicBezTo>
                  <a:cubicBezTo>
                    <a:pt x="464" y="2241"/>
                    <a:pt x="464" y="2415"/>
                    <a:pt x="453" y="2577"/>
                  </a:cubicBezTo>
                  <a:cubicBezTo>
                    <a:pt x="453" y="2705"/>
                    <a:pt x="453" y="2833"/>
                    <a:pt x="406" y="2960"/>
                  </a:cubicBezTo>
                  <a:cubicBezTo>
                    <a:pt x="372" y="3077"/>
                    <a:pt x="360" y="3181"/>
                    <a:pt x="360" y="3297"/>
                  </a:cubicBezTo>
                  <a:lnTo>
                    <a:pt x="360" y="4644"/>
                  </a:lnTo>
                  <a:cubicBezTo>
                    <a:pt x="360" y="4725"/>
                    <a:pt x="348" y="4795"/>
                    <a:pt x="372" y="4864"/>
                  </a:cubicBezTo>
                  <a:cubicBezTo>
                    <a:pt x="464" y="5050"/>
                    <a:pt x="453" y="5247"/>
                    <a:pt x="453" y="5433"/>
                  </a:cubicBezTo>
                  <a:cubicBezTo>
                    <a:pt x="453" y="5503"/>
                    <a:pt x="430" y="5573"/>
                    <a:pt x="464" y="5654"/>
                  </a:cubicBezTo>
                  <a:cubicBezTo>
                    <a:pt x="534" y="5793"/>
                    <a:pt x="523" y="5956"/>
                    <a:pt x="523" y="6095"/>
                  </a:cubicBezTo>
                  <a:cubicBezTo>
                    <a:pt x="523" y="6153"/>
                    <a:pt x="523" y="6211"/>
                    <a:pt x="534" y="6246"/>
                  </a:cubicBezTo>
                  <a:cubicBezTo>
                    <a:pt x="627" y="6420"/>
                    <a:pt x="604" y="6606"/>
                    <a:pt x="604" y="6780"/>
                  </a:cubicBezTo>
                  <a:cubicBezTo>
                    <a:pt x="604" y="7070"/>
                    <a:pt x="604" y="7349"/>
                    <a:pt x="627" y="7639"/>
                  </a:cubicBezTo>
                  <a:cubicBezTo>
                    <a:pt x="627" y="7720"/>
                    <a:pt x="627" y="7813"/>
                    <a:pt x="650" y="7883"/>
                  </a:cubicBezTo>
                  <a:cubicBezTo>
                    <a:pt x="708" y="8010"/>
                    <a:pt x="708" y="8150"/>
                    <a:pt x="708" y="8277"/>
                  </a:cubicBezTo>
                  <a:cubicBezTo>
                    <a:pt x="708" y="8475"/>
                    <a:pt x="801" y="8672"/>
                    <a:pt x="859" y="8870"/>
                  </a:cubicBezTo>
                  <a:cubicBezTo>
                    <a:pt x="998" y="8870"/>
                    <a:pt x="1149" y="8881"/>
                    <a:pt x="1289" y="8881"/>
                  </a:cubicBezTo>
                  <a:cubicBezTo>
                    <a:pt x="1416" y="8881"/>
                    <a:pt x="1556" y="8881"/>
                    <a:pt x="1683" y="8916"/>
                  </a:cubicBezTo>
                  <a:cubicBezTo>
                    <a:pt x="1823" y="8939"/>
                    <a:pt x="1962" y="8904"/>
                    <a:pt x="2101" y="8870"/>
                  </a:cubicBezTo>
                  <a:cubicBezTo>
                    <a:pt x="2159" y="8858"/>
                    <a:pt x="2217" y="8870"/>
                    <a:pt x="2287" y="8870"/>
                  </a:cubicBezTo>
                  <a:lnTo>
                    <a:pt x="2902" y="8870"/>
                  </a:lnTo>
                  <a:cubicBezTo>
                    <a:pt x="2972" y="8870"/>
                    <a:pt x="3042" y="8881"/>
                    <a:pt x="3123" y="8858"/>
                  </a:cubicBezTo>
                  <a:cubicBezTo>
                    <a:pt x="3367" y="8753"/>
                    <a:pt x="3622" y="8788"/>
                    <a:pt x="3878" y="8788"/>
                  </a:cubicBezTo>
                  <a:cubicBezTo>
                    <a:pt x="4121" y="8788"/>
                    <a:pt x="4365" y="8811"/>
                    <a:pt x="4597" y="8730"/>
                  </a:cubicBezTo>
                  <a:cubicBezTo>
                    <a:pt x="4655" y="8695"/>
                    <a:pt x="4748" y="8707"/>
                    <a:pt x="4818" y="8707"/>
                  </a:cubicBezTo>
                  <a:lnTo>
                    <a:pt x="5364" y="8707"/>
                  </a:lnTo>
                  <a:cubicBezTo>
                    <a:pt x="5445" y="8707"/>
                    <a:pt x="5514" y="8730"/>
                    <a:pt x="5584" y="8695"/>
                  </a:cubicBezTo>
                  <a:cubicBezTo>
                    <a:pt x="5793" y="8614"/>
                    <a:pt x="5990" y="8637"/>
                    <a:pt x="6199" y="8626"/>
                  </a:cubicBezTo>
                  <a:cubicBezTo>
                    <a:pt x="6432" y="8626"/>
                    <a:pt x="6664" y="8649"/>
                    <a:pt x="6896" y="8556"/>
                  </a:cubicBezTo>
                  <a:cubicBezTo>
                    <a:pt x="6966" y="8521"/>
                    <a:pt x="7047" y="8533"/>
                    <a:pt x="7140" y="8533"/>
                  </a:cubicBezTo>
                  <a:lnTo>
                    <a:pt x="8324" y="8533"/>
                  </a:lnTo>
                  <a:cubicBezTo>
                    <a:pt x="8428" y="8533"/>
                    <a:pt x="8533" y="8556"/>
                    <a:pt x="8637" y="8510"/>
                  </a:cubicBezTo>
                  <a:cubicBezTo>
                    <a:pt x="8812" y="8452"/>
                    <a:pt x="8986" y="8452"/>
                    <a:pt x="9160" y="8452"/>
                  </a:cubicBezTo>
                  <a:cubicBezTo>
                    <a:pt x="9241" y="8452"/>
                    <a:pt x="9311" y="8452"/>
                    <a:pt x="9404" y="8440"/>
                  </a:cubicBezTo>
                  <a:cubicBezTo>
                    <a:pt x="9868" y="8359"/>
                    <a:pt x="10332" y="8289"/>
                    <a:pt x="10797" y="8196"/>
                  </a:cubicBezTo>
                  <a:cubicBezTo>
                    <a:pt x="10924" y="8173"/>
                    <a:pt x="11052" y="8127"/>
                    <a:pt x="11191" y="8115"/>
                  </a:cubicBezTo>
                  <a:cubicBezTo>
                    <a:pt x="11366" y="8103"/>
                    <a:pt x="11505" y="8068"/>
                    <a:pt x="11633" y="7987"/>
                  </a:cubicBezTo>
                  <a:cubicBezTo>
                    <a:pt x="11725" y="7836"/>
                    <a:pt x="11749" y="7697"/>
                    <a:pt x="11749" y="7534"/>
                  </a:cubicBezTo>
                  <a:cubicBezTo>
                    <a:pt x="11749" y="6954"/>
                    <a:pt x="11772" y="6374"/>
                    <a:pt x="11772" y="5793"/>
                  </a:cubicBezTo>
                  <a:cubicBezTo>
                    <a:pt x="11772" y="5781"/>
                    <a:pt x="11749" y="5758"/>
                    <a:pt x="11737" y="5723"/>
                  </a:cubicBezTo>
                  <a:cubicBezTo>
                    <a:pt x="11598" y="5700"/>
                    <a:pt x="11447" y="5677"/>
                    <a:pt x="11284" y="5747"/>
                  </a:cubicBezTo>
                  <a:lnTo>
                    <a:pt x="11284" y="6083"/>
                  </a:lnTo>
                  <a:cubicBezTo>
                    <a:pt x="11307" y="6269"/>
                    <a:pt x="11249" y="6443"/>
                    <a:pt x="11099" y="6594"/>
                  </a:cubicBezTo>
                  <a:cubicBezTo>
                    <a:pt x="10959" y="6606"/>
                    <a:pt x="10797" y="6617"/>
                    <a:pt x="10623" y="6629"/>
                  </a:cubicBezTo>
                  <a:cubicBezTo>
                    <a:pt x="10623" y="6722"/>
                    <a:pt x="10611" y="6791"/>
                    <a:pt x="10611" y="6873"/>
                  </a:cubicBezTo>
                  <a:cubicBezTo>
                    <a:pt x="10623" y="7058"/>
                    <a:pt x="10576" y="7233"/>
                    <a:pt x="10506" y="7407"/>
                  </a:cubicBezTo>
                  <a:cubicBezTo>
                    <a:pt x="10472" y="7488"/>
                    <a:pt x="10414" y="7534"/>
                    <a:pt x="10332" y="7546"/>
                  </a:cubicBezTo>
                  <a:lnTo>
                    <a:pt x="10216" y="7546"/>
                  </a:lnTo>
                  <a:cubicBezTo>
                    <a:pt x="9949" y="7546"/>
                    <a:pt x="9682" y="7523"/>
                    <a:pt x="9427" y="7616"/>
                  </a:cubicBezTo>
                  <a:cubicBezTo>
                    <a:pt x="9404" y="7639"/>
                    <a:pt x="9346" y="7616"/>
                    <a:pt x="9311" y="7616"/>
                  </a:cubicBezTo>
                  <a:cubicBezTo>
                    <a:pt x="9079" y="7616"/>
                    <a:pt x="8846" y="7604"/>
                    <a:pt x="8614" y="7697"/>
                  </a:cubicBezTo>
                  <a:cubicBezTo>
                    <a:pt x="8579" y="7709"/>
                    <a:pt x="8521" y="7697"/>
                    <a:pt x="8475" y="7709"/>
                  </a:cubicBezTo>
                  <a:cubicBezTo>
                    <a:pt x="8417" y="7709"/>
                    <a:pt x="8347" y="7709"/>
                    <a:pt x="8301" y="7743"/>
                  </a:cubicBezTo>
                  <a:cubicBezTo>
                    <a:pt x="8138" y="7813"/>
                    <a:pt x="7964" y="7825"/>
                    <a:pt x="7790" y="7790"/>
                  </a:cubicBezTo>
                  <a:cubicBezTo>
                    <a:pt x="7488" y="7767"/>
                    <a:pt x="7198" y="7894"/>
                    <a:pt x="6873" y="7894"/>
                  </a:cubicBezTo>
                  <a:cubicBezTo>
                    <a:pt x="6733" y="7964"/>
                    <a:pt x="6559" y="7987"/>
                    <a:pt x="6397" y="7964"/>
                  </a:cubicBezTo>
                  <a:cubicBezTo>
                    <a:pt x="6350" y="7964"/>
                    <a:pt x="6292" y="7964"/>
                    <a:pt x="6257" y="7999"/>
                  </a:cubicBezTo>
                  <a:cubicBezTo>
                    <a:pt x="6118" y="8057"/>
                    <a:pt x="5979" y="8057"/>
                    <a:pt x="5828" y="8057"/>
                  </a:cubicBezTo>
                  <a:cubicBezTo>
                    <a:pt x="5712" y="8057"/>
                    <a:pt x="5573" y="8022"/>
                    <a:pt x="5468" y="8068"/>
                  </a:cubicBezTo>
                  <a:cubicBezTo>
                    <a:pt x="5224" y="8161"/>
                    <a:pt x="4992" y="8127"/>
                    <a:pt x="4748" y="8138"/>
                  </a:cubicBezTo>
                  <a:cubicBezTo>
                    <a:pt x="4644" y="8138"/>
                    <a:pt x="4528" y="8115"/>
                    <a:pt x="4435" y="8161"/>
                  </a:cubicBezTo>
                  <a:cubicBezTo>
                    <a:pt x="4191" y="8277"/>
                    <a:pt x="3936" y="8231"/>
                    <a:pt x="3680" y="8231"/>
                  </a:cubicBezTo>
                  <a:cubicBezTo>
                    <a:pt x="3587" y="8231"/>
                    <a:pt x="3471" y="8219"/>
                    <a:pt x="3378" y="8243"/>
                  </a:cubicBezTo>
                  <a:cubicBezTo>
                    <a:pt x="3216" y="8324"/>
                    <a:pt x="3065" y="8289"/>
                    <a:pt x="2902" y="8277"/>
                  </a:cubicBezTo>
                  <a:lnTo>
                    <a:pt x="2508" y="8231"/>
                  </a:lnTo>
                  <a:cubicBezTo>
                    <a:pt x="2194" y="8324"/>
                    <a:pt x="1939" y="8289"/>
                    <a:pt x="1695" y="8277"/>
                  </a:cubicBezTo>
                  <a:close/>
                  <a:moveTo>
                    <a:pt x="11865" y="2670"/>
                  </a:moveTo>
                  <a:cubicBezTo>
                    <a:pt x="11540" y="2601"/>
                    <a:pt x="10994" y="2601"/>
                    <a:pt x="10739" y="2659"/>
                  </a:cubicBezTo>
                  <a:cubicBezTo>
                    <a:pt x="10739" y="2891"/>
                    <a:pt x="10692" y="3123"/>
                    <a:pt x="10785" y="3344"/>
                  </a:cubicBezTo>
                  <a:cubicBezTo>
                    <a:pt x="10808" y="3413"/>
                    <a:pt x="10808" y="3506"/>
                    <a:pt x="10808" y="3587"/>
                  </a:cubicBezTo>
                  <a:cubicBezTo>
                    <a:pt x="10843" y="3820"/>
                    <a:pt x="10843" y="4052"/>
                    <a:pt x="10913" y="4284"/>
                  </a:cubicBezTo>
                  <a:cubicBezTo>
                    <a:pt x="10971" y="4470"/>
                    <a:pt x="10971" y="4644"/>
                    <a:pt x="10982" y="4818"/>
                  </a:cubicBezTo>
                  <a:cubicBezTo>
                    <a:pt x="10982" y="5004"/>
                    <a:pt x="10959" y="5178"/>
                    <a:pt x="10994" y="5352"/>
                  </a:cubicBezTo>
                  <a:cubicBezTo>
                    <a:pt x="11099" y="5398"/>
                    <a:pt x="11191" y="5445"/>
                    <a:pt x="11273" y="5491"/>
                  </a:cubicBezTo>
                  <a:cubicBezTo>
                    <a:pt x="11400" y="5445"/>
                    <a:pt x="11540" y="5410"/>
                    <a:pt x="11691" y="5468"/>
                  </a:cubicBezTo>
                  <a:cubicBezTo>
                    <a:pt x="11807" y="5514"/>
                    <a:pt x="11958" y="5503"/>
                    <a:pt x="12085" y="5456"/>
                  </a:cubicBezTo>
                  <a:cubicBezTo>
                    <a:pt x="12097" y="5410"/>
                    <a:pt x="12120" y="5375"/>
                    <a:pt x="12120" y="5340"/>
                  </a:cubicBezTo>
                  <a:cubicBezTo>
                    <a:pt x="12120" y="5004"/>
                    <a:pt x="12097" y="4690"/>
                    <a:pt x="12132" y="4354"/>
                  </a:cubicBezTo>
                  <a:cubicBezTo>
                    <a:pt x="12155" y="4017"/>
                    <a:pt x="12027" y="3692"/>
                    <a:pt x="12074" y="3355"/>
                  </a:cubicBezTo>
                  <a:cubicBezTo>
                    <a:pt x="12074" y="3320"/>
                    <a:pt x="12039" y="3297"/>
                    <a:pt x="12027" y="3262"/>
                  </a:cubicBezTo>
                  <a:cubicBezTo>
                    <a:pt x="12016" y="3227"/>
                    <a:pt x="11981" y="3181"/>
                    <a:pt x="11969" y="3123"/>
                  </a:cubicBezTo>
                  <a:cubicBezTo>
                    <a:pt x="11946" y="3007"/>
                    <a:pt x="11911" y="2844"/>
                    <a:pt x="11865" y="2670"/>
                  </a:cubicBezTo>
                  <a:close/>
                  <a:moveTo>
                    <a:pt x="9984" y="1916"/>
                  </a:moveTo>
                  <a:cubicBezTo>
                    <a:pt x="9961" y="2020"/>
                    <a:pt x="9961" y="2090"/>
                    <a:pt x="9961" y="2183"/>
                  </a:cubicBezTo>
                  <a:lnTo>
                    <a:pt x="9961" y="3135"/>
                  </a:lnTo>
                  <a:cubicBezTo>
                    <a:pt x="9961" y="3309"/>
                    <a:pt x="9949" y="3483"/>
                    <a:pt x="10019" y="3645"/>
                  </a:cubicBezTo>
                  <a:cubicBezTo>
                    <a:pt x="10054" y="3703"/>
                    <a:pt x="10054" y="3761"/>
                    <a:pt x="10042" y="3820"/>
                  </a:cubicBezTo>
                  <a:cubicBezTo>
                    <a:pt x="9996" y="4145"/>
                    <a:pt x="10158" y="4446"/>
                    <a:pt x="10147" y="4760"/>
                  </a:cubicBezTo>
                  <a:cubicBezTo>
                    <a:pt x="10228" y="4957"/>
                    <a:pt x="10205" y="5143"/>
                    <a:pt x="10216" y="5329"/>
                  </a:cubicBezTo>
                  <a:cubicBezTo>
                    <a:pt x="10216" y="5422"/>
                    <a:pt x="10216" y="5514"/>
                    <a:pt x="10251" y="5607"/>
                  </a:cubicBezTo>
                  <a:cubicBezTo>
                    <a:pt x="10297" y="5723"/>
                    <a:pt x="10309" y="5840"/>
                    <a:pt x="10309" y="5967"/>
                  </a:cubicBezTo>
                  <a:cubicBezTo>
                    <a:pt x="10309" y="6083"/>
                    <a:pt x="10297" y="6211"/>
                    <a:pt x="10344" y="6316"/>
                  </a:cubicBezTo>
                  <a:cubicBezTo>
                    <a:pt x="10506" y="6420"/>
                    <a:pt x="10646" y="6443"/>
                    <a:pt x="10820" y="6432"/>
                  </a:cubicBezTo>
                  <a:cubicBezTo>
                    <a:pt x="10913" y="6420"/>
                    <a:pt x="10948" y="6374"/>
                    <a:pt x="10948" y="6304"/>
                  </a:cubicBezTo>
                  <a:lnTo>
                    <a:pt x="10948" y="5828"/>
                  </a:lnTo>
                  <a:cubicBezTo>
                    <a:pt x="10704" y="5712"/>
                    <a:pt x="10704" y="5712"/>
                    <a:pt x="10704" y="5480"/>
                  </a:cubicBezTo>
                  <a:lnTo>
                    <a:pt x="10704" y="5201"/>
                  </a:lnTo>
                  <a:cubicBezTo>
                    <a:pt x="10692" y="4911"/>
                    <a:pt x="10750" y="4632"/>
                    <a:pt x="10634" y="4354"/>
                  </a:cubicBezTo>
                  <a:cubicBezTo>
                    <a:pt x="10623" y="4319"/>
                    <a:pt x="10634" y="4261"/>
                    <a:pt x="10623" y="4214"/>
                  </a:cubicBezTo>
                  <a:cubicBezTo>
                    <a:pt x="10623" y="4156"/>
                    <a:pt x="10599" y="4087"/>
                    <a:pt x="10588" y="4040"/>
                  </a:cubicBezTo>
                  <a:cubicBezTo>
                    <a:pt x="10530" y="3912"/>
                    <a:pt x="10530" y="3773"/>
                    <a:pt x="10530" y="3645"/>
                  </a:cubicBezTo>
                  <a:cubicBezTo>
                    <a:pt x="10530" y="3587"/>
                    <a:pt x="10530" y="3518"/>
                    <a:pt x="10518" y="3460"/>
                  </a:cubicBezTo>
                  <a:cubicBezTo>
                    <a:pt x="10402" y="3135"/>
                    <a:pt x="10472" y="2810"/>
                    <a:pt x="10460" y="2484"/>
                  </a:cubicBezTo>
                  <a:cubicBezTo>
                    <a:pt x="10460" y="2415"/>
                    <a:pt x="10506" y="2357"/>
                    <a:pt x="10576" y="2322"/>
                  </a:cubicBezTo>
                  <a:cubicBezTo>
                    <a:pt x="10623" y="2310"/>
                    <a:pt x="10657" y="2287"/>
                    <a:pt x="10692" y="2264"/>
                  </a:cubicBezTo>
                  <a:cubicBezTo>
                    <a:pt x="10739" y="2113"/>
                    <a:pt x="10692" y="2008"/>
                    <a:pt x="10576" y="1904"/>
                  </a:cubicBezTo>
                  <a:cubicBezTo>
                    <a:pt x="10402" y="1881"/>
                    <a:pt x="10216" y="1858"/>
                    <a:pt x="9984" y="191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2115625" y="2668975"/>
              <a:ext cx="62700" cy="44450"/>
            </a:xfrm>
            <a:custGeom>
              <a:avLst/>
              <a:gdLst/>
              <a:ahLst/>
              <a:cxnLst/>
              <a:rect l="l" t="t" r="r" b="b"/>
              <a:pathLst>
                <a:path w="2508" h="1778" extrusionOk="0">
                  <a:moveTo>
                    <a:pt x="1579" y="12"/>
                  </a:moveTo>
                  <a:lnTo>
                    <a:pt x="2043" y="12"/>
                  </a:lnTo>
                  <a:cubicBezTo>
                    <a:pt x="2148" y="12"/>
                    <a:pt x="2218" y="36"/>
                    <a:pt x="2310" y="94"/>
                  </a:cubicBezTo>
                  <a:cubicBezTo>
                    <a:pt x="2380" y="152"/>
                    <a:pt x="2415" y="210"/>
                    <a:pt x="2415" y="303"/>
                  </a:cubicBezTo>
                  <a:cubicBezTo>
                    <a:pt x="2415" y="430"/>
                    <a:pt x="2461" y="558"/>
                    <a:pt x="2473" y="697"/>
                  </a:cubicBezTo>
                  <a:cubicBezTo>
                    <a:pt x="2508" y="953"/>
                    <a:pt x="2496" y="1220"/>
                    <a:pt x="2496" y="1487"/>
                  </a:cubicBezTo>
                  <a:cubicBezTo>
                    <a:pt x="2496" y="1580"/>
                    <a:pt x="2415" y="1603"/>
                    <a:pt x="2345" y="1615"/>
                  </a:cubicBezTo>
                  <a:cubicBezTo>
                    <a:pt x="2276" y="1615"/>
                    <a:pt x="2206" y="1638"/>
                    <a:pt x="2125" y="1638"/>
                  </a:cubicBezTo>
                  <a:lnTo>
                    <a:pt x="1393" y="1638"/>
                  </a:lnTo>
                  <a:cubicBezTo>
                    <a:pt x="1312" y="1638"/>
                    <a:pt x="1242" y="1615"/>
                    <a:pt x="1173" y="1661"/>
                  </a:cubicBezTo>
                  <a:cubicBezTo>
                    <a:pt x="952" y="1777"/>
                    <a:pt x="732" y="1719"/>
                    <a:pt x="499" y="1742"/>
                  </a:cubicBezTo>
                  <a:cubicBezTo>
                    <a:pt x="418" y="1742"/>
                    <a:pt x="348" y="1707"/>
                    <a:pt x="302" y="1638"/>
                  </a:cubicBezTo>
                  <a:cubicBezTo>
                    <a:pt x="198" y="1475"/>
                    <a:pt x="81" y="1313"/>
                    <a:pt x="116" y="1115"/>
                  </a:cubicBezTo>
                  <a:cubicBezTo>
                    <a:pt x="116" y="1069"/>
                    <a:pt x="116" y="1022"/>
                    <a:pt x="93" y="999"/>
                  </a:cubicBezTo>
                  <a:cubicBezTo>
                    <a:pt x="0" y="802"/>
                    <a:pt x="35" y="616"/>
                    <a:pt x="35" y="430"/>
                  </a:cubicBezTo>
                  <a:cubicBezTo>
                    <a:pt x="35" y="291"/>
                    <a:pt x="81" y="256"/>
                    <a:pt x="244" y="210"/>
                  </a:cubicBezTo>
                  <a:cubicBezTo>
                    <a:pt x="430" y="152"/>
                    <a:pt x="650" y="140"/>
                    <a:pt x="836" y="94"/>
                  </a:cubicBezTo>
                  <a:cubicBezTo>
                    <a:pt x="1022" y="47"/>
                    <a:pt x="1196" y="36"/>
                    <a:pt x="1382" y="36"/>
                  </a:cubicBezTo>
                  <a:cubicBezTo>
                    <a:pt x="1440" y="1"/>
                    <a:pt x="1509" y="12"/>
                    <a:pt x="1579" y="12"/>
                  </a:cubicBezTo>
                  <a:close/>
                  <a:moveTo>
                    <a:pt x="2206" y="1359"/>
                  </a:moveTo>
                  <a:cubicBezTo>
                    <a:pt x="2310" y="988"/>
                    <a:pt x="2171" y="651"/>
                    <a:pt x="2148" y="314"/>
                  </a:cubicBezTo>
                  <a:cubicBezTo>
                    <a:pt x="1974" y="291"/>
                    <a:pt x="1184" y="268"/>
                    <a:pt x="1068" y="303"/>
                  </a:cubicBezTo>
                  <a:cubicBezTo>
                    <a:pt x="1057" y="303"/>
                    <a:pt x="1033" y="314"/>
                    <a:pt x="1010" y="314"/>
                  </a:cubicBezTo>
                  <a:cubicBezTo>
                    <a:pt x="894" y="372"/>
                    <a:pt x="778" y="384"/>
                    <a:pt x="650" y="372"/>
                  </a:cubicBezTo>
                  <a:cubicBezTo>
                    <a:pt x="523" y="372"/>
                    <a:pt x="418" y="407"/>
                    <a:pt x="302" y="500"/>
                  </a:cubicBezTo>
                  <a:cubicBezTo>
                    <a:pt x="314" y="593"/>
                    <a:pt x="337" y="697"/>
                    <a:pt x="348" y="790"/>
                  </a:cubicBezTo>
                  <a:cubicBezTo>
                    <a:pt x="360" y="872"/>
                    <a:pt x="395" y="941"/>
                    <a:pt x="395" y="999"/>
                  </a:cubicBezTo>
                  <a:cubicBezTo>
                    <a:pt x="395" y="1162"/>
                    <a:pt x="453" y="1289"/>
                    <a:pt x="569" y="1417"/>
                  </a:cubicBezTo>
                  <a:cubicBezTo>
                    <a:pt x="697" y="1417"/>
                    <a:pt x="836" y="1440"/>
                    <a:pt x="952" y="1406"/>
                  </a:cubicBezTo>
                  <a:cubicBezTo>
                    <a:pt x="1115" y="1348"/>
                    <a:pt x="1277" y="1348"/>
                    <a:pt x="1440" y="1348"/>
                  </a:cubicBezTo>
                  <a:cubicBezTo>
                    <a:pt x="1684" y="1359"/>
                    <a:pt x="1939" y="1359"/>
                    <a:pt x="2206" y="135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2021300" y="2692200"/>
              <a:ext cx="10750" cy="104500"/>
            </a:xfrm>
            <a:custGeom>
              <a:avLst/>
              <a:gdLst/>
              <a:ahLst/>
              <a:cxnLst/>
              <a:rect l="l" t="t" r="r" b="b"/>
              <a:pathLst>
                <a:path w="430" h="4180" extrusionOk="0">
                  <a:moveTo>
                    <a:pt x="430" y="4145"/>
                  </a:moveTo>
                  <a:cubicBezTo>
                    <a:pt x="302" y="4180"/>
                    <a:pt x="244" y="4099"/>
                    <a:pt x="221" y="4017"/>
                  </a:cubicBezTo>
                  <a:cubicBezTo>
                    <a:pt x="198" y="3924"/>
                    <a:pt x="198" y="3832"/>
                    <a:pt x="198" y="3739"/>
                  </a:cubicBezTo>
                  <a:cubicBezTo>
                    <a:pt x="198" y="3565"/>
                    <a:pt x="198" y="3390"/>
                    <a:pt x="140" y="3216"/>
                  </a:cubicBezTo>
                  <a:cubicBezTo>
                    <a:pt x="116" y="3112"/>
                    <a:pt x="116" y="3019"/>
                    <a:pt x="116" y="2914"/>
                  </a:cubicBezTo>
                  <a:lnTo>
                    <a:pt x="116" y="2055"/>
                  </a:lnTo>
                  <a:cubicBezTo>
                    <a:pt x="116" y="1916"/>
                    <a:pt x="105" y="1754"/>
                    <a:pt x="58" y="1603"/>
                  </a:cubicBezTo>
                  <a:cubicBezTo>
                    <a:pt x="0" y="1394"/>
                    <a:pt x="0" y="1161"/>
                    <a:pt x="128" y="953"/>
                  </a:cubicBezTo>
                  <a:cubicBezTo>
                    <a:pt x="232" y="813"/>
                    <a:pt x="232" y="651"/>
                    <a:pt x="163" y="488"/>
                  </a:cubicBezTo>
                  <a:cubicBezTo>
                    <a:pt x="105" y="360"/>
                    <a:pt x="105" y="233"/>
                    <a:pt x="140" y="93"/>
                  </a:cubicBezTo>
                  <a:cubicBezTo>
                    <a:pt x="163" y="70"/>
                    <a:pt x="186" y="35"/>
                    <a:pt x="221" y="1"/>
                  </a:cubicBezTo>
                  <a:cubicBezTo>
                    <a:pt x="244" y="24"/>
                    <a:pt x="290" y="35"/>
                    <a:pt x="290" y="59"/>
                  </a:cubicBezTo>
                  <a:cubicBezTo>
                    <a:pt x="337" y="256"/>
                    <a:pt x="372" y="442"/>
                    <a:pt x="407" y="651"/>
                  </a:cubicBezTo>
                  <a:cubicBezTo>
                    <a:pt x="418" y="790"/>
                    <a:pt x="407" y="941"/>
                    <a:pt x="337" y="1069"/>
                  </a:cubicBezTo>
                  <a:cubicBezTo>
                    <a:pt x="232" y="1243"/>
                    <a:pt x="221" y="1417"/>
                    <a:pt x="302" y="1591"/>
                  </a:cubicBezTo>
                  <a:cubicBezTo>
                    <a:pt x="337" y="1684"/>
                    <a:pt x="348" y="1765"/>
                    <a:pt x="348" y="1870"/>
                  </a:cubicBezTo>
                  <a:cubicBezTo>
                    <a:pt x="348" y="2160"/>
                    <a:pt x="348" y="2439"/>
                    <a:pt x="360" y="2729"/>
                  </a:cubicBezTo>
                  <a:cubicBezTo>
                    <a:pt x="360" y="2926"/>
                    <a:pt x="348" y="3135"/>
                    <a:pt x="418" y="3332"/>
                  </a:cubicBezTo>
                  <a:cubicBezTo>
                    <a:pt x="430" y="3390"/>
                    <a:pt x="430" y="3449"/>
                    <a:pt x="430" y="351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2053800" y="2689300"/>
              <a:ext cx="13950" cy="108000"/>
            </a:xfrm>
            <a:custGeom>
              <a:avLst/>
              <a:gdLst/>
              <a:ahLst/>
              <a:cxnLst/>
              <a:rect l="l" t="t" r="r" b="b"/>
              <a:pathLst>
                <a:path w="558" h="4320" extrusionOk="0">
                  <a:moveTo>
                    <a:pt x="291" y="1417"/>
                  </a:moveTo>
                  <a:lnTo>
                    <a:pt x="291" y="1928"/>
                  </a:lnTo>
                  <a:cubicBezTo>
                    <a:pt x="291" y="2055"/>
                    <a:pt x="314" y="2183"/>
                    <a:pt x="337" y="2322"/>
                  </a:cubicBezTo>
                  <a:cubicBezTo>
                    <a:pt x="384" y="2462"/>
                    <a:pt x="395" y="2624"/>
                    <a:pt x="384" y="2763"/>
                  </a:cubicBezTo>
                  <a:cubicBezTo>
                    <a:pt x="384" y="3042"/>
                    <a:pt x="453" y="3286"/>
                    <a:pt x="500" y="3553"/>
                  </a:cubicBezTo>
                  <a:cubicBezTo>
                    <a:pt x="546" y="3750"/>
                    <a:pt x="546" y="3971"/>
                    <a:pt x="558" y="4191"/>
                  </a:cubicBezTo>
                  <a:cubicBezTo>
                    <a:pt x="558" y="4215"/>
                    <a:pt x="546" y="4261"/>
                    <a:pt x="523" y="4273"/>
                  </a:cubicBezTo>
                  <a:cubicBezTo>
                    <a:pt x="500" y="4307"/>
                    <a:pt x="453" y="4319"/>
                    <a:pt x="430" y="4319"/>
                  </a:cubicBezTo>
                  <a:cubicBezTo>
                    <a:pt x="395" y="4319"/>
                    <a:pt x="372" y="4296"/>
                    <a:pt x="372" y="4261"/>
                  </a:cubicBezTo>
                  <a:cubicBezTo>
                    <a:pt x="349" y="4191"/>
                    <a:pt x="337" y="4122"/>
                    <a:pt x="349" y="4040"/>
                  </a:cubicBezTo>
                  <a:cubicBezTo>
                    <a:pt x="395" y="3797"/>
                    <a:pt x="337" y="3565"/>
                    <a:pt x="256" y="3344"/>
                  </a:cubicBezTo>
                  <a:cubicBezTo>
                    <a:pt x="175" y="3147"/>
                    <a:pt x="163" y="2961"/>
                    <a:pt x="175" y="2752"/>
                  </a:cubicBezTo>
                  <a:cubicBezTo>
                    <a:pt x="175" y="2578"/>
                    <a:pt x="209" y="2404"/>
                    <a:pt x="117" y="2241"/>
                  </a:cubicBezTo>
                  <a:cubicBezTo>
                    <a:pt x="93" y="2183"/>
                    <a:pt x="105" y="2125"/>
                    <a:pt x="105" y="2067"/>
                  </a:cubicBezTo>
                  <a:lnTo>
                    <a:pt x="105" y="1219"/>
                  </a:lnTo>
                  <a:cubicBezTo>
                    <a:pt x="105" y="1010"/>
                    <a:pt x="105" y="813"/>
                    <a:pt x="47" y="604"/>
                  </a:cubicBezTo>
                  <a:cubicBezTo>
                    <a:pt x="0" y="476"/>
                    <a:pt x="24" y="326"/>
                    <a:pt x="24" y="186"/>
                  </a:cubicBezTo>
                  <a:cubicBezTo>
                    <a:pt x="24" y="140"/>
                    <a:pt x="47" y="82"/>
                    <a:pt x="82" y="35"/>
                  </a:cubicBezTo>
                  <a:cubicBezTo>
                    <a:pt x="105" y="0"/>
                    <a:pt x="198" y="12"/>
                    <a:pt x="209" y="59"/>
                  </a:cubicBezTo>
                  <a:cubicBezTo>
                    <a:pt x="221" y="82"/>
                    <a:pt x="233" y="117"/>
                    <a:pt x="233" y="140"/>
                  </a:cubicBezTo>
                  <a:cubicBezTo>
                    <a:pt x="221" y="558"/>
                    <a:pt x="349" y="999"/>
                    <a:pt x="291" y="141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2081375" y="2683500"/>
              <a:ext cx="15700" cy="113500"/>
            </a:xfrm>
            <a:custGeom>
              <a:avLst/>
              <a:gdLst/>
              <a:ahLst/>
              <a:cxnLst/>
              <a:rect l="l" t="t" r="r" b="b"/>
              <a:pathLst>
                <a:path w="628" h="4540" extrusionOk="0">
                  <a:moveTo>
                    <a:pt x="453" y="4539"/>
                  </a:moveTo>
                  <a:cubicBezTo>
                    <a:pt x="349" y="4389"/>
                    <a:pt x="325" y="4272"/>
                    <a:pt x="430" y="4145"/>
                  </a:cubicBezTo>
                  <a:cubicBezTo>
                    <a:pt x="500" y="4064"/>
                    <a:pt x="500" y="3947"/>
                    <a:pt x="453" y="3855"/>
                  </a:cubicBezTo>
                  <a:cubicBezTo>
                    <a:pt x="337" y="3657"/>
                    <a:pt x="337" y="3448"/>
                    <a:pt x="349" y="3228"/>
                  </a:cubicBezTo>
                  <a:cubicBezTo>
                    <a:pt x="372" y="2914"/>
                    <a:pt x="291" y="2624"/>
                    <a:pt x="221" y="2334"/>
                  </a:cubicBezTo>
                  <a:cubicBezTo>
                    <a:pt x="198" y="2218"/>
                    <a:pt x="174" y="2090"/>
                    <a:pt x="174" y="1974"/>
                  </a:cubicBezTo>
                  <a:cubicBezTo>
                    <a:pt x="174" y="1626"/>
                    <a:pt x="174" y="1277"/>
                    <a:pt x="198" y="929"/>
                  </a:cubicBezTo>
                  <a:cubicBezTo>
                    <a:pt x="198" y="767"/>
                    <a:pt x="209" y="604"/>
                    <a:pt x="93" y="465"/>
                  </a:cubicBezTo>
                  <a:cubicBezTo>
                    <a:pt x="0" y="349"/>
                    <a:pt x="0" y="186"/>
                    <a:pt x="47" y="58"/>
                  </a:cubicBezTo>
                  <a:cubicBezTo>
                    <a:pt x="47" y="24"/>
                    <a:pt x="93" y="12"/>
                    <a:pt x="105" y="0"/>
                  </a:cubicBezTo>
                  <a:cubicBezTo>
                    <a:pt x="140" y="0"/>
                    <a:pt x="163" y="12"/>
                    <a:pt x="174" y="35"/>
                  </a:cubicBezTo>
                  <a:cubicBezTo>
                    <a:pt x="198" y="70"/>
                    <a:pt x="209" y="93"/>
                    <a:pt x="209" y="128"/>
                  </a:cubicBezTo>
                  <a:cubicBezTo>
                    <a:pt x="209" y="256"/>
                    <a:pt x="233" y="383"/>
                    <a:pt x="325" y="499"/>
                  </a:cubicBezTo>
                  <a:cubicBezTo>
                    <a:pt x="349" y="546"/>
                    <a:pt x="372" y="616"/>
                    <a:pt x="372" y="674"/>
                  </a:cubicBezTo>
                  <a:cubicBezTo>
                    <a:pt x="383" y="1010"/>
                    <a:pt x="395" y="1347"/>
                    <a:pt x="395" y="1695"/>
                  </a:cubicBezTo>
                  <a:cubicBezTo>
                    <a:pt x="395" y="1997"/>
                    <a:pt x="395" y="2287"/>
                    <a:pt x="488" y="2566"/>
                  </a:cubicBezTo>
                  <a:cubicBezTo>
                    <a:pt x="569" y="2856"/>
                    <a:pt x="558" y="3146"/>
                    <a:pt x="558" y="3437"/>
                  </a:cubicBezTo>
                  <a:cubicBezTo>
                    <a:pt x="558" y="3576"/>
                    <a:pt x="558" y="3715"/>
                    <a:pt x="581" y="3855"/>
                  </a:cubicBezTo>
                  <a:cubicBezTo>
                    <a:pt x="627" y="4075"/>
                    <a:pt x="604" y="4296"/>
                    <a:pt x="453" y="453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2165550" y="2722975"/>
              <a:ext cx="12200" cy="58650"/>
            </a:xfrm>
            <a:custGeom>
              <a:avLst/>
              <a:gdLst/>
              <a:ahLst/>
              <a:cxnLst/>
              <a:rect l="l" t="t" r="r" b="b"/>
              <a:pathLst>
                <a:path w="488" h="2346" extrusionOk="0">
                  <a:moveTo>
                    <a:pt x="93" y="929"/>
                  </a:moveTo>
                  <a:cubicBezTo>
                    <a:pt x="93" y="766"/>
                    <a:pt x="116" y="697"/>
                    <a:pt x="221" y="650"/>
                  </a:cubicBezTo>
                  <a:cubicBezTo>
                    <a:pt x="313" y="604"/>
                    <a:pt x="313" y="523"/>
                    <a:pt x="255" y="453"/>
                  </a:cubicBezTo>
                  <a:cubicBezTo>
                    <a:pt x="209" y="395"/>
                    <a:pt x="139" y="360"/>
                    <a:pt x="93" y="302"/>
                  </a:cubicBezTo>
                  <a:cubicBezTo>
                    <a:pt x="58" y="256"/>
                    <a:pt x="35" y="198"/>
                    <a:pt x="23" y="139"/>
                  </a:cubicBezTo>
                  <a:cubicBezTo>
                    <a:pt x="0" y="81"/>
                    <a:pt x="58" y="12"/>
                    <a:pt x="116" y="12"/>
                  </a:cubicBezTo>
                  <a:cubicBezTo>
                    <a:pt x="174" y="0"/>
                    <a:pt x="267" y="12"/>
                    <a:pt x="279" y="70"/>
                  </a:cubicBezTo>
                  <a:cubicBezTo>
                    <a:pt x="290" y="186"/>
                    <a:pt x="372" y="279"/>
                    <a:pt x="406" y="360"/>
                  </a:cubicBezTo>
                  <a:cubicBezTo>
                    <a:pt x="488" y="511"/>
                    <a:pt x="488" y="662"/>
                    <a:pt x="383" y="801"/>
                  </a:cubicBezTo>
                  <a:cubicBezTo>
                    <a:pt x="325" y="882"/>
                    <a:pt x="290" y="975"/>
                    <a:pt x="337" y="1091"/>
                  </a:cubicBezTo>
                  <a:cubicBezTo>
                    <a:pt x="383" y="1208"/>
                    <a:pt x="372" y="1324"/>
                    <a:pt x="430" y="1440"/>
                  </a:cubicBezTo>
                  <a:cubicBezTo>
                    <a:pt x="464" y="1509"/>
                    <a:pt x="453" y="1614"/>
                    <a:pt x="453" y="1707"/>
                  </a:cubicBezTo>
                  <a:cubicBezTo>
                    <a:pt x="453" y="1869"/>
                    <a:pt x="453" y="2020"/>
                    <a:pt x="441" y="2171"/>
                  </a:cubicBezTo>
                  <a:cubicBezTo>
                    <a:pt x="441" y="2276"/>
                    <a:pt x="395" y="2345"/>
                    <a:pt x="337" y="2334"/>
                  </a:cubicBezTo>
                  <a:cubicBezTo>
                    <a:pt x="255" y="2322"/>
                    <a:pt x="267" y="2241"/>
                    <a:pt x="267" y="2194"/>
                  </a:cubicBezTo>
                  <a:cubicBezTo>
                    <a:pt x="267" y="2067"/>
                    <a:pt x="255" y="1950"/>
                    <a:pt x="267" y="1858"/>
                  </a:cubicBezTo>
                  <a:cubicBezTo>
                    <a:pt x="279" y="1614"/>
                    <a:pt x="221" y="1370"/>
                    <a:pt x="139" y="1149"/>
                  </a:cubicBezTo>
                  <a:cubicBezTo>
                    <a:pt x="116" y="1057"/>
                    <a:pt x="104" y="975"/>
                    <a:pt x="93" y="9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2140575" y="2727600"/>
              <a:ext cx="13100" cy="56925"/>
            </a:xfrm>
            <a:custGeom>
              <a:avLst/>
              <a:gdLst/>
              <a:ahLst/>
              <a:cxnLst/>
              <a:rect l="l" t="t" r="r" b="b"/>
              <a:pathLst>
                <a:path w="524" h="2277" extrusionOk="0">
                  <a:moveTo>
                    <a:pt x="128" y="1"/>
                  </a:moveTo>
                  <a:cubicBezTo>
                    <a:pt x="314" y="59"/>
                    <a:pt x="314" y="59"/>
                    <a:pt x="442" y="175"/>
                  </a:cubicBezTo>
                  <a:cubicBezTo>
                    <a:pt x="395" y="210"/>
                    <a:pt x="349" y="245"/>
                    <a:pt x="291" y="291"/>
                  </a:cubicBezTo>
                  <a:cubicBezTo>
                    <a:pt x="256" y="419"/>
                    <a:pt x="186" y="581"/>
                    <a:pt x="198" y="744"/>
                  </a:cubicBezTo>
                  <a:cubicBezTo>
                    <a:pt x="221" y="906"/>
                    <a:pt x="244" y="1057"/>
                    <a:pt x="337" y="1208"/>
                  </a:cubicBezTo>
                  <a:cubicBezTo>
                    <a:pt x="395" y="1290"/>
                    <a:pt x="442" y="1382"/>
                    <a:pt x="477" y="1464"/>
                  </a:cubicBezTo>
                  <a:cubicBezTo>
                    <a:pt x="523" y="1545"/>
                    <a:pt x="523" y="1626"/>
                    <a:pt x="465" y="1696"/>
                  </a:cubicBezTo>
                  <a:cubicBezTo>
                    <a:pt x="349" y="1835"/>
                    <a:pt x="361" y="1974"/>
                    <a:pt x="395" y="2137"/>
                  </a:cubicBezTo>
                  <a:cubicBezTo>
                    <a:pt x="407" y="2160"/>
                    <a:pt x="395" y="2207"/>
                    <a:pt x="372" y="2276"/>
                  </a:cubicBezTo>
                  <a:cubicBezTo>
                    <a:pt x="314" y="2241"/>
                    <a:pt x="291" y="2218"/>
                    <a:pt x="279" y="2195"/>
                  </a:cubicBezTo>
                  <a:cubicBezTo>
                    <a:pt x="163" y="2067"/>
                    <a:pt x="140" y="1905"/>
                    <a:pt x="163" y="1731"/>
                  </a:cubicBezTo>
                  <a:cubicBezTo>
                    <a:pt x="163" y="1673"/>
                    <a:pt x="186" y="1615"/>
                    <a:pt x="244" y="1580"/>
                  </a:cubicBezTo>
                  <a:cubicBezTo>
                    <a:pt x="279" y="1568"/>
                    <a:pt x="314" y="1545"/>
                    <a:pt x="349" y="1510"/>
                  </a:cubicBezTo>
                  <a:cubicBezTo>
                    <a:pt x="314" y="1440"/>
                    <a:pt x="291" y="1371"/>
                    <a:pt x="244" y="1313"/>
                  </a:cubicBezTo>
                  <a:cubicBezTo>
                    <a:pt x="128" y="1173"/>
                    <a:pt x="105" y="999"/>
                    <a:pt x="24" y="848"/>
                  </a:cubicBezTo>
                  <a:cubicBezTo>
                    <a:pt x="1" y="790"/>
                    <a:pt x="1" y="686"/>
                    <a:pt x="24" y="639"/>
                  </a:cubicBezTo>
                  <a:cubicBezTo>
                    <a:pt x="117" y="512"/>
                    <a:pt x="105" y="361"/>
                    <a:pt x="82" y="221"/>
                  </a:cubicBezTo>
                  <a:cubicBezTo>
                    <a:pt x="117" y="163"/>
                    <a:pt x="117" y="105"/>
                    <a:pt x="128"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2121125" y="2724125"/>
              <a:ext cx="9900" cy="43850"/>
            </a:xfrm>
            <a:custGeom>
              <a:avLst/>
              <a:gdLst/>
              <a:ahLst/>
              <a:cxnLst/>
              <a:rect l="l" t="t" r="r" b="b"/>
              <a:pathLst>
                <a:path w="396" h="1754" extrusionOk="0">
                  <a:moveTo>
                    <a:pt x="1" y="59"/>
                  </a:moveTo>
                  <a:cubicBezTo>
                    <a:pt x="94" y="1"/>
                    <a:pt x="175" y="35"/>
                    <a:pt x="187" y="93"/>
                  </a:cubicBezTo>
                  <a:cubicBezTo>
                    <a:pt x="256" y="372"/>
                    <a:pt x="396" y="616"/>
                    <a:pt x="384" y="906"/>
                  </a:cubicBezTo>
                  <a:cubicBezTo>
                    <a:pt x="372" y="1185"/>
                    <a:pt x="372" y="1475"/>
                    <a:pt x="372" y="1754"/>
                  </a:cubicBezTo>
                  <a:cubicBezTo>
                    <a:pt x="279" y="1754"/>
                    <a:pt x="279" y="1696"/>
                    <a:pt x="268" y="1649"/>
                  </a:cubicBezTo>
                  <a:cubicBezTo>
                    <a:pt x="245" y="1521"/>
                    <a:pt x="198" y="1370"/>
                    <a:pt x="198" y="1231"/>
                  </a:cubicBezTo>
                  <a:cubicBezTo>
                    <a:pt x="198" y="906"/>
                    <a:pt x="187" y="604"/>
                    <a:pt x="47" y="314"/>
                  </a:cubicBezTo>
                  <a:cubicBezTo>
                    <a:pt x="12" y="244"/>
                    <a:pt x="12" y="152"/>
                    <a:pt x="1" y="5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2126075" y="2779275"/>
              <a:ext cx="4075" cy="3800"/>
            </a:xfrm>
            <a:custGeom>
              <a:avLst/>
              <a:gdLst/>
              <a:ahLst/>
              <a:cxnLst/>
              <a:rect l="l" t="t" r="r" b="b"/>
              <a:pathLst>
                <a:path w="163" h="152" extrusionOk="0">
                  <a:moveTo>
                    <a:pt x="163" y="35"/>
                  </a:moveTo>
                  <a:cubicBezTo>
                    <a:pt x="163" y="58"/>
                    <a:pt x="151" y="82"/>
                    <a:pt x="151" y="82"/>
                  </a:cubicBezTo>
                  <a:cubicBezTo>
                    <a:pt x="105" y="116"/>
                    <a:pt x="70" y="151"/>
                    <a:pt x="12" y="116"/>
                  </a:cubicBezTo>
                  <a:cubicBezTo>
                    <a:pt x="12" y="116"/>
                    <a:pt x="0" y="93"/>
                    <a:pt x="0" y="82"/>
                  </a:cubicBezTo>
                  <a:cubicBezTo>
                    <a:pt x="12" y="24"/>
                    <a:pt x="58" y="0"/>
                    <a:pt x="105" y="0"/>
                  </a:cubicBezTo>
                  <a:cubicBezTo>
                    <a:pt x="128" y="12"/>
                    <a:pt x="151" y="24"/>
                    <a:pt x="163" y="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 name="Google Shape;245;p4"/>
          <p:cNvGrpSpPr/>
          <p:nvPr/>
        </p:nvGrpSpPr>
        <p:grpSpPr>
          <a:xfrm rot="1012302" flipH="1">
            <a:off x="8582303" y="2740849"/>
            <a:ext cx="417388" cy="653682"/>
            <a:chOff x="683900" y="3612800"/>
            <a:chExt cx="105100" cy="164600"/>
          </a:xfrm>
        </p:grpSpPr>
        <p:sp>
          <p:nvSpPr>
            <p:cNvPr id="246" name="Google Shape;246;p4"/>
            <p:cNvSpPr/>
            <p:nvPr/>
          </p:nvSpPr>
          <p:spPr>
            <a:xfrm>
              <a:off x="683900" y="3612800"/>
              <a:ext cx="105100" cy="164600"/>
            </a:xfrm>
            <a:custGeom>
              <a:avLst/>
              <a:gdLst/>
              <a:ahLst/>
              <a:cxnLst/>
              <a:rect l="l" t="t" r="r" b="b"/>
              <a:pathLst>
                <a:path w="4204" h="6584" extrusionOk="0">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717875" y="3678100"/>
              <a:ext cx="53700" cy="69400"/>
            </a:xfrm>
            <a:custGeom>
              <a:avLst/>
              <a:gdLst/>
              <a:ahLst/>
              <a:cxnLst/>
              <a:rect l="l" t="t" r="r" b="b"/>
              <a:pathLst>
                <a:path w="2148" h="2776" extrusionOk="0">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4"/>
          <p:cNvGrpSpPr/>
          <p:nvPr/>
        </p:nvGrpSpPr>
        <p:grpSpPr>
          <a:xfrm rot="-2203129" flipH="1">
            <a:off x="7526524" y="4432354"/>
            <a:ext cx="239083" cy="580024"/>
            <a:chOff x="1282375" y="3450000"/>
            <a:chExt cx="64725" cy="157025"/>
          </a:xfrm>
        </p:grpSpPr>
        <p:sp>
          <p:nvSpPr>
            <p:cNvPr id="249" name="Google Shape;249;p4"/>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4"/>
          <p:cNvGrpSpPr/>
          <p:nvPr/>
        </p:nvGrpSpPr>
        <p:grpSpPr>
          <a:xfrm rot="-2161832">
            <a:off x="146056" y="237764"/>
            <a:ext cx="546806" cy="912618"/>
            <a:chOff x="1980950" y="3649100"/>
            <a:chExt cx="146600" cy="244675"/>
          </a:xfrm>
        </p:grpSpPr>
        <p:sp>
          <p:nvSpPr>
            <p:cNvPr id="253" name="Google Shape;253;p4"/>
            <p:cNvSpPr/>
            <p:nvPr/>
          </p:nvSpPr>
          <p:spPr>
            <a:xfrm>
              <a:off x="1980950" y="3649100"/>
              <a:ext cx="146600" cy="244675"/>
            </a:xfrm>
            <a:custGeom>
              <a:avLst/>
              <a:gdLst/>
              <a:ahLst/>
              <a:cxnLst/>
              <a:rect l="l" t="t" r="r" b="b"/>
              <a:pathLst>
                <a:path w="5864" h="9787" extrusionOk="0">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2056125" y="3778250"/>
              <a:ext cx="11350" cy="9025"/>
            </a:xfrm>
            <a:custGeom>
              <a:avLst/>
              <a:gdLst/>
              <a:ahLst/>
              <a:cxnLst/>
              <a:rect l="l" t="t" r="r" b="b"/>
              <a:pathLst>
                <a:path w="454" h="361" extrusionOk="0">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2060175" y="3793625"/>
              <a:ext cx="10475" cy="6700"/>
            </a:xfrm>
            <a:custGeom>
              <a:avLst/>
              <a:gdLst/>
              <a:ahLst/>
              <a:cxnLst/>
              <a:rect l="l" t="t" r="r" b="b"/>
              <a:pathLst>
                <a:path w="419" h="268" extrusionOk="0">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2057275" y="3744000"/>
              <a:ext cx="9325" cy="9600"/>
            </a:xfrm>
            <a:custGeom>
              <a:avLst/>
              <a:gdLst/>
              <a:ahLst/>
              <a:cxnLst/>
              <a:rect l="l" t="t" r="r" b="b"/>
              <a:pathLst>
                <a:path w="373" h="384" extrusionOk="0">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2056125" y="3717575"/>
              <a:ext cx="11625" cy="5825"/>
            </a:xfrm>
            <a:custGeom>
              <a:avLst/>
              <a:gdLst/>
              <a:ahLst/>
              <a:cxnLst/>
              <a:rect l="l" t="t" r="r" b="b"/>
              <a:pathLst>
                <a:path w="465" h="233" extrusionOk="0">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2056125" y="3703075"/>
              <a:ext cx="9025" cy="5825"/>
            </a:xfrm>
            <a:custGeom>
              <a:avLst/>
              <a:gdLst/>
              <a:ahLst/>
              <a:cxnLst/>
              <a:rect l="l" t="t" r="r" b="b"/>
              <a:pathLst>
                <a:path w="361" h="233" extrusionOk="0">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2057275" y="3732100"/>
              <a:ext cx="8150" cy="6400"/>
            </a:xfrm>
            <a:custGeom>
              <a:avLst/>
              <a:gdLst/>
              <a:ahLst/>
              <a:cxnLst/>
              <a:rect l="l" t="t" r="r" b="b"/>
              <a:pathLst>
                <a:path w="326" h="256" extrusionOk="0">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2060775" y="3804075"/>
              <a:ext cx="7550" cy="6125"/>
            </a:xfrm>
            <a:custGeom>
              <a:avLst/>
              <a:gdLst/>
              <a:ahLst/>
              <a:cxnLst/>
              <a:rect l="l" t="t" r="r" b="b"/>
              <a:pathLst>
                <a:path w="302" h="245" extrusionOk="0">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2058150" y="3762575"/>
              <a:ext cx="5550" cy="6700"/>
            </a:xfrm>
            <a:custGeom>
              <a:avLst/>
              <a:gdLst/>
              <a:ahLst/>
              <a:cxnLst/>
              <a:rect l="l" t="t" r="r" b="b"/>
              <a:pathLst>
                <a:path w="222" h="268" extrusionOk="0">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2065125" y="3819450"/>
              <a:ext cx="6100" cy="5250"/>
            </a:xfrm>
            <a:custGeom>
              <a:avLst/>
              <a:gdLst/>
              <a:ahLst/>
              <a:cxnLst/>
              <a:rect l="l" t="t" r="r" b="b"/>
              <a:pathLst>
                <a:path w="244" h="210" extrusionOk="0">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1996325" y="3833375"/>
              <a:ext cx="112650" cy="40675"/>
            </a:xfrm>
            <a:custGeom>
              <a:avLst/>
              <a:gdLst/>
              <a:ahLst/>
              <a:cxnLst/>
              <a:rect l="l" t="t" r="r" b="b"/>
              <a:pathLst>
                <a:path w="4506" h="1627" extrusionOk="0">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4"/>
          <p:cNvSpPr txBox="1">
            <a:spLocks noGrp="1"/>
          </p:cNvSpPr>
          <p:nvPr>
            <p:ph type="title" idx="2" hasCustomPrompt="1"/>
          </p:nvPr>
        </p:nvSpPr>
        <p:spPr>
          <a:xfrm>
            <a:off x="3963000" y="1558320"/>
            <a:ext cx="1218000" cy="746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Font typeface="Neucha"/>
              <a:buNone/>
              <a:defRPr sz="4000" b="1">
                <a:latin typeface="Neucha"/>
                <a:ea typeface="Neucha"/>
                <a:cs typeface="Neucha"/>
                <a:sym typeface="Neucha"/>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265" name="Google Shape;265;p4"/>
          <p:cNvGrpSpPr/>
          <p:nvPr/>
        </p:nvGrpSpPr>
        <p:grpSpPr>
          <a:xfrm rot="1596373">
            <a:off x="7444241" y="2827696"/>
            <a:ext cx="881313" cy="1208878"/>
            <a:chOff x="4590425" y="3427675"/>
            <a:chExt cx="214500" cy="294225"/>
          </a:xfrm>
        </p:grpSpPr>
        <p:sp>
          <p:nvSpPr>
            <p:cNvPr id="266" name="Google Shape;266;p4"/>
            <p:cNvSpPr/>
            <p:nvPr/>
          </p:nvSpPr>
          <p:spPr>
            <a:xfrm>
              <a:off x="4677000" y="3443900"/>
              <a:ext cx="11850" cy="14200"/>
            </a:xfrm>
            <a:custGeom>
              <a:avLst/>
              <a:gdLst/>
              <a:ahLst/>
              <a:cxnLst/>
              <a:rect l="l" t="t" r="r" b="b"/>
              <a:pathLst>
                <a:path w="474" h="568" extrusionOk="0">
                  <a:moveTo>
                    <a:pt x="315" y="1"/>
                  </a:moveTo>
                  <a:cubicBezTo>
                    <a:pt x="290" y="1"/>
                    <a:pt x="264" y="8"/>
                    <a:pt x="241" y="24"/>
                  </a:cubicBezTo>
                  <a:cubicBezTo>
                    <a:pt x="125" y="116"/>
                    <a:pt x="43" y="302"/>
                    <a:pt x="8" y="430"/>
                  </a:cubicBezTo>
                  <a:cubicBezTo>
                    <a:pt x="0" y="505"/>
                    <a:pt x="57" y="567"/>
                    <a:pt x="120" y="567"/>
                  </a:cubicBezTo>
                  <a:cubicBezTo>
                    <a:pt x="145" y="567"/>
                    <a:pt x="171" y="558"/>
                    <a:pt x="194" y="534"/>
                  </a:cubicBezTo>
                  <a:cubicBezTo>
                    <a:pt x="252" y="476"/>
                    <a:pt x="299" y="383"/>
                    <a:pt x="357" y="314"/>
                  </a:cubicBezTo>
                  <a:cubicBezTo>
                    <a:pt x="392" y="267"/>
                    <a:pt x="415" y="209"/>
                    <a:pt x="438" y="151"/>
                  </a:cubicBezTo>
                  <a:cubicBezTo>
                    <a:pt x="474" y="80"/>
                    <a:pt x="399" y="1"/>
                    <a:pt x="3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4701575" y="3434675"/>
              <a:ext cx="23525" cy="23025"/>
            </a:xfrm>
            <a:custGeom>
              <a:avLst/>
              <a:gdLst/>
              <a:ahLst/>
              <a:cxnLst/>
              <a:rect l="l" t="t" r="r" b="b"/>
              <a:pathLst>
                <a:path w="941" h="921" extrusionOk="0">
                  <a:moveTo>
                    <a:pt x="741" y="0"/>
                  </a:moveTo>
                  <a:cubicBezTo>
                    <a:pt x="562" y="0"/>
                    <a:pt x="390" y="122"/>
                    <a:pt x="279" y="253"/>
                  </a:cubicBezTo>
                  <a:cubicBezTo>
                    <a:pt x="128" y="404"/>
                    <a:pt x="1" y="625"/>
                    <a:pt x="24" y="845"/>
                  </a:cubicBezTo>
                  <a:cubicBezTo>
                    <a:pt x="31" y="887"/>
                    <a:pt x="84" y="921"/>
                    <a:pt x="127" y="921"/>
                  </a:cubicBezTo>
                  <a:cubicBezTo>
                    <a:pt x="157" y="921"/>
                    <a:pt x="182" y="906"/>
                    <a:pt x="186" y="869"/>
                  </a:cubicBezTo>
                  <a:cubicBezTo>
                    <a:pt x="233" y="741"/>
                    <a:pt x="326" y="613"/>
                    <a:pt x="419" y="509"/>
                  </a:cubicBezTo>
                  <a:cubicBezTo>
                    <a:pt x="465" y="451"/>
                    <a:pt x="523" y="404"/>
                    <a:pt x="581" y="369"/>
                  </a:cubicBezTo>
                  <a:cubicBezTo>
                    <a:pt x="651" y="323"/>
                    <a:pt x="732" y="311"/>
                    <a:pt x="813" y="276"/>
                  </a:cubicBezTo>
                  <a:cubicBezTo>
                    <a:pt x="941" y="230"/>
                    <a:pt x="941" y="56"/>
                    <a:pt x="825" y="9"/>
                  </a:cubicBezTo>
                  <a:cubicBezTo>
                    <a:pt x="797" y="3"/>
                    <a:pt x="769" y="0"/>
                    <a:pt x="7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4626875" y="3465350"/>
              <a:ext cx="66600" cy="97750"/>
            </a:xfrm>
            <a:custGeom>
              <a:avLst/>
              <a:gdLst/>
              <a:ahLst/>
              <a:cxnLst/>
              <a:rect l="l" t="t" r="r" b="b"/>
              <a:pathLst>
                <a:path w="2664" h="3910" extrusionOk="0">
                  <a:moveTo>
                    <a:pt x="2523" y="1"/>
                  </a:moveTo>
                  <a:cubicBezTo>
                    <a:pt x="2496" y="1"/>
                    <a:pt x="2469" y="13"/>
                    <a:pt x="2455" y="36"/>
                  </a:cubicBezTo>
                  <a:cubicBezTo>
                    <a:pt x="1642" y="1197"/>
                    <a:pt x="736" y="2428"/>
                    <a:pt x="75" y="3670"/>
                  </a:cubicBezTo>
                  <a:cubicBezTo>
                    <a:pt x="1" y="3810"/>
                    <a:pt x="125" y="3909"/>
                    <a:pt x="250" y="3909"/>
                  </a:cubicBezTo>
                  <a:cubicBezTo>
                    <a:pt x="300" y="3909"/>
                    <a:pt x="351" y="3893"/>
                    <a:pt x="388" y="3856"/>
                  </a:cubicBezTo>
                  <a:cubicBezTo>
                    <a:pt x="922" y="3275"/>
                    <a:pt x="1328" y="2544"/>
                    <a:pt x="1735" y="1882"/>
                  </a:cubicBezTo>
                  <a:cubicBezTo>
                    <a:pt x="2071" y="1360"/>
                    <a:pt x="2664" y="733"/>
                    <a:pt x="2606" y="83"/>
                  </a:cubicBezTo>
                  <a:cubicBezTo>
                    <a:pt x="2606" y="27"/>
                    <a:pt x="2564" y="1"/>
                    <a:pt x="25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4609475" y="3552050"/>
              <a:ext cx="12025" cy="15800"/>
            </a:xfrm>
            <a:custGeom>
              <a:avLst/>
              <a:gdLst/>
              <a:ahLst/>
              <a:cxnLst/>
              <a:rect l="l" t="t" r="r" b="b"/>
              <a:pathLst>
                <a:path w="481" h="632" extrusionOk="0">
                  <a:moveTo>
                    <a:pt x="355" y="1"/>
                  </a:moveTo>
                  <a:cubicBezTo>
                    <a:pt x="341" y="1"/>
                    <a:pt x="328" y="7"/>
                    <a:pt x="318" y="16"/>
                  </a:cubicBezTo>
                  <a:cubicBezTo>
                    <a:pt x="190" y="167"/>
                    <a:pt x="28" y="283"/>
                    <a:pt x="16" y="504"/>
                  </a:cubicBezTo>
                  <a:cubicBezTo>
                    <a:pt x="1" y="580"/>
                    <a:pt x="71" y="631"/>
                    <a:pt x="143" y="631"/>
                  </a:cubicBezTo>
                  <a:cubicBezTo>
                    <a:pt x="181" y="631"/>
                    <a:pt x="220" y="617"/>
                    <a:pt x="248" y="585"/>
                  </a:cubicBezTo>
                  <a:cubicBezTo>
                    <a:pt x="376" y="446"/>
                    <a:pt x="480" y="237"/>
                    <a:pt x="399" y="39"/>
                  </a:cubicBezTo>
                  <a:cubicBezTo>
                    <a:pt x="392" y="12"/>
                    <a:pt x="374" y="1"/>
                    <a:pt x="3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4597375" y="3621450"/>
              <a:ext cx="79275" cy="18875"/>
            </a:xfrm>
            <a:custGeom>
              <a:avLst/>
              <a:gdLst/>
              <a:ahLst/>
              <a:cxnLst/>
              <a:rect l="l" t="t" r="r" b="b"/>
              <a:pathLst>
                <a:path w="3171" h="755" extrusionOk="0">
                  <a:moveTo>
                    <a:pt x="1046" y="0"/>
                  </a:moveTo>
                  <a:cubicBezTo>
                    <a:pt x="988" y="0"/>
                    <a:pt x="930" y="1"/>
                    <a:pt x="872" y="3"/>
                  </a:cubicBezTo>
                  <a:cubicBezTo>
                    <a:pt x="465" y="15"/>
                    <a:pt x="13" y="108"/>
                    <a:pt x="36" y="479"/>
                  </a:cubicBezTo>
                  <a:cubicBezTo>
                    <a:pt x="36" y="514"/>
                    <a:pt x="13" y="537"/>
                    <a:pt x="13" y="572"/>
                  </a:cubicBezTo>
                  <a:cubicBezTo>
                    <a:pt x="1" y="630"/>
                    <a:pt x="36" y="677"/>
                    <a:pt x="71" y="700"/>
                  </a:cubicBezTo>
                  <a:lnTo>
                    <a:pt x="71" y="711"/>
                  </a:lnTo>
                  <a:cubicBezTo>
                    <a:pt x="88" y="740"/>
                    <a:pt x="117" y="755"/>
                    <a:pt x="146" y="755"/>
                  </a:cubicBezTo>
                  <a:cubicBezTo>
                    <a:pt x="175" y="755"/>
                    <a:pt x="204" y="740"/>
                    <a:pt x="221" y="711"/>
                  </a:cubicBezTo>
                  <a:cubicBezTo>
                    <a:pt x="221" y="700"/>
                    <a:pt x="221" y="700"/>
                    <a:pt x="233" y="688"/>
                  </a:cubicBezTo>
                  <a:cubicBezTo>
                    <a:pt x="280" y="653"/>
                    <a:pt x="291" y="618"/>
                    <a:pt x="291" y="560"/>
                  </a:cubicBezTo>
                  <a:lnTo>
                    <a:pt x="291" y="537"/>
                  </a:lnTo>
                  <a:cubicBezTo>
                    <a:pt x="396" y="340"/>
                    <a:pt x="512" y="351"/>
                    <a:pt x="872" y="340"/>
                  </a:cubicBezTo>
                  <a:cubicBezTo>
                    <a:pt x="918" y="338"/>
                    <a:pt x="964" y="338"/>
                    <a:pt x="1010" y="338"/>
                  </a:cubicBezTo>
                  <a:cubicBezTo>
                    <a:pt x="1321" y="338"/>
                    <a:pt x="1625" y="371"/>
                    <a:pt x="1928" y="421"/>
                  </a:cubicBezTo>
                  <a:cubicBezTo>
                    <a:pt x="2125" y="454"/>
                    <a:pt x="2397" y="531"/>
                    <a:pt x="2644" y="531"/>
                  </a:cubicBezTo>
                  <a:cubicBezTo>
                    <a:pt x="2833" y="531"/>
                    <a:pt x="3008" y="486"/>
                    <a:pt x="3124" y="340"/>
                  </a:cubicBezTo>
                  <a:cubicBezTo>
                    <a:pt x="3170" y="293"/>
                    <a:pt x="3135" y="224"/>
                    <a:pt x="3077" y="212"/>
                  </a:cubicBezTo>
                  <a:cubicBezTo>
                    <a:pt x="2717" y="119"/>
                    <a:pt x="2288" y="131"/>
                    <a:pt x="1916" y="73"/>
                  </a:cubicBezTo>
                  <a:cubicBezTo>
                    <a:pt x="1626" y="24"/>
                    <a:pt x="1336" y="0"/>
                    <a:pt x="10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4704200" y="3504850"/>
              <a:ext cx="83900" cy="69175"/>
            </a:xfrm>
            <a:custGeom>
              <a:avLst/>
              <a:gdLst/>
              <a:ahLst/>
              <a:cxnLst/>
              <a:rect l="l" t="t" r="r" b="b"/>
              <a:pathLst>
                <a:path w="3356" h="2767" extrusionOk="0">
                  <a:moveTo>
                    <a:pt x="81" y="0"/>
                  </a:moveTo>
                  <a:cubicBezTo>
                    <a:pt x="0" y="0"/>
                    <a:pt x="0" y="105"/>
                    <a:pt x="70" y="140"/>
                  </a:cubicBezTo>
                  <a:cubicBezTo>
                    <a:pt x="882" y="430"/>
                    <a:pt x="1741" y="488"/>
                    <a:pt x="2334" y="1196"/>
                  </a:cubicBezTo>
                  <a:cubicBezTo>
                    <a:pt x="2728" y="1660"/>
                    <a:pt x="2856" y="2252"/>
                    <a:pt x="3216" y="2740"/>
                  </a:cubicBezTo>
                  <a:cubicBezTo>
                    <a:pt x="3231" y="2758"/>
                    <a:pt x="3250" y="2766"/>
                    <a:pt x="3270" y="2766"/>
                  </a:cubicBezTo>
                  <a:cubicBezTo>
                    <a:pt x="3312" y="2766"/>
                    <a:pt x="3355" y="2730"/>
                    <a:pt x="3355" y="2682"/>
                  </a:cubicBezTo>
                  <a:cubicBezTo>
                    <a:pt x="3158" y="952"/>
                    <a:pt x="1753" y="12"/>
                    <a:pt x="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4654575" y="3616750"/>
              <a:ext cx="113075" cy="59350"/>
            </a:xfrm>
            <a:custGeom>
              <a:avLst/>
              <a:gdLst/>
              <a:ahLst/>
              <a:cxnLst/>
              <a:rect l="l" t="t" r="r" b="b"/>
              <a:pathLst>
                <a:path w="4523" h="2374" extrusionOk="0">
                  <a:moveTo>
                    <a:pt x="4429" y="1"/>
                  </a:moveTo>
                  <a:cubicBezTo>
                    <a:pt x="4401" y="1"/>
                    <a:pt x="4374" y="16"/>
                    <a:pt x="4365" y="52"/>
                  </a:cubicBezTo>
                  <a:cubicBezTo>
                    <a:pt x="4017" y="899"/>
                    <a:pt x="3216" y="1828"/>
                    <a:pt x="2241" y="1979"/>
                  </a:cubicBezTo>
                  <a:cubicBezTo>
                    <a:pt x="2119" y="1998"/>
                    <a:pt x="1989" y="2008"/>
                    <a:pt x="1857" y="2008"/>
                  </a:cubicBezTo>
                  <a:cubicBezTo>
                    <a:pt x="1584" y="2008"/>
                    <a:pt x="1302" y="1965"/>
                    <a:pt x="1068" y="1863"/>
                  </a:cubicBezTo>
                  <a:cubicBezTo>
                    <a:pt x="766" y="1712"/>
                    <a:pt x="534" y="1457"/>
                    <a:pt x="209" y="1329"/>
                  </a:cubicBezTo>
                  <a:cubicBezTo>
                    <a:pt x="197" y="1324"/>
                    <a:pt x="184" y="1321"/>
                    <a:pt x="170" y="1321"/>
                  </a:cubicBezTo>
                  <a:cubicBezTo>
                    <a:pt x="91" y="1321"/>
                    <a:pt x="0" y="1401"/>
                    <a:pt x="70" y="1480"/>
                  </a:cubicBezTo>
                  <a:cubicBezTo>
                    <a:pt x="540" y="2106"/>
                    <a:pt x="1161" y="2373"/>
                    <a:pt x="1792" y="2373"/>
                  </a:cubicBezTo>
                  <a:cubicBezTo>
                    <a:pt x="2996" y="2373"/>
                    <a:pt x="4234" y="1398"/>
                    <a:pt x="4516" y="87"/>
                  </a:cubicBezTo>
                  <a:cubicBezTo>
                    <a:pt x="4523" y="37"/>
                    <a:pt x="4474" y="1"/>
                    <a:pt x="44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4660075" y="3675450"/>
              <a:ext cx="87975" cy="46450"/>
            </a:xfrm>
            <a:custGeom>
              <a:avLst/>
              <a:gdLst/>
              <a:ahLst/>
              <a:cxnLst/>
              <a:rect l="l" t="t" r="r" b="b"/>
              <a:pathLst>
                <a:path w="3519" h="1858" extrusionOk="0">
                  <a:moveTo>
                    <a:pt x="2811" y="0"/>
                  </a:moveTo>
                  <a:cubicBezTo>
                    <a:pt x="2762" y="0"/>
                    <a:pt x="2717" y="33"/>
                    <a:pt x="2717" y="95"/>
                  </a:cubicBezTo>
                  <a:cubicBezTo>
                    <a:pt x="2717" y="351"/>
                    <a:pt x="2880" y="606"/>
                    <a:pt x="2961" y="850"/>
                  </a:cubicBezTo>
                  <a:cubicBezTo>
                    <a:pt x="3054" y="1071"/>
                    <a:pt x="3112" y="1280"/>
                    <a:pt x="3181" y="1500"/>
                  </a:cubicBezTo>
                  <a:cubicBezTo>
                    <a:pt x="2940" y="1462"/>
                    <a:pt x="2695" y="1449"/>
                    <a:pt x="2452" y="1449"/>
                  </a:cubicBezTo>
                  <a:cubicBezTo>
                    <a:pt x="2181" y="1449"/>
                    <a:pt x="1912" y="1465"/>
                    <a:pt x="1649" y="1477"/>
                  </a:cubicBezTo>
                  <a:cubicBezTo>
                    <a:pt x="1413" y="1477"/>
                    <a:pt x="1143" y="1444"/>
                    <a:pt x="883" y="1444"/>
                  </a:cubicBezTo>
                  <a:cubicBezTo>
                    <a:pt x="734" y="1444"/>
                    <a:pt x="588" y="1455"/>
                    <a:pt x="453" y="1488"/>
                  </a:cubicBezTo>
                  <a:cubicBezTo>
                    <a:pt x="523" y="1372"/>
                    <a:pt x="581" y="1210"/>
                    <a:pt x="627" y="1094"/>
                  </a:cubicBezTo>
                  <a:cubicBezTo>
                    <a:pt x="720" y="862"/>
                    <a:pt x="755" y="618"/>
                    <a:pt x="848" y="386"/>
                  </a:cubicBezTo>
                  <a:cubicBezTo>
                    <a:pt x="879" y="301"/>
                    <a:pt x="803" y="247"/>
                    <a:pt x="731" y="247"/>
                  </a:cubicBezTo>
                  <a:cubicBezTo>
                    <a:pt x="694" y="247"/>
                    <a:pt x="659" y="261"/>
                    <a:pt x="639" y="293"/>
                  </a:cubicBezTo>
                  <a:cubicBezTo>
                    <a:pt x="511" y="525"/>
                    <a:pt x="442" y="780"/>
                    <a:pt x="326" y="1012"/>
                  </a:cubicBezTo>
                  <a:cubicBezTo>
                    <a:pt x="244" y="1210"/>
                    <a:pt x="0" y="1547"/>
                    <a:pt x="279" y="1732"/>
                  </a:cubicBezTo>
                  <a:cubicBezTo>
                    <a:pt x="442" y="1837"/>
                    <a:pt x="674" y="1837"/>
                    <a:pt x="860" y="1837"/>
                  </a:cubicBezTo>
                  <a:cubicBezTo>
                    <a:pt x="913" y="1839"/>
                    <a:pt x="966" y="1840"/>
                    <a:pt x="1019" y="1840"/>
                  </a:cubicBezTo>
                  <a:cubicBezTo>
                    <a:pt x="1229" y="1840"/>
                    <a:pt x="1435" y="1825"/>
                    <a:pt x="1649" y="1825"/>
                  </a:cubicBezTo>
                  <a:cubicBezTo>
                    <a:pt x="1934" y="1831"/>
                    <a:pt x="2239" y="1857"/>
                    <a:pt x="2544" y="1857"/>
                  </a:cubicBezTo>
                  <a:cubicBezTo>
                    <a:pt x="2811" y="1857"/>
                    <a:pt x="3078" y="1837"/>
                    <a:pt x="3332" y="1767"/>
                  </a:cubicBezTo>
                  <a:cubicBezTo>
                    <a:pt x="3518" y="1709"/>
                    <a:pt x="3460" y="1547"/>
                    <a:pt x="3414" y="1396"/>
                  </a:cubicBezTo>
                  <a:cubicBezTo>
                    <a:pt x="3367" y="1245"/>
                    <a:pt x="3321" y="1094"/>
                    <a:pt x="3286" y="931"/>
                  </a:cubicBezTo>
                  <a:cubicBezTo>
                    <a:pt x="3193" y="629"/>
                    <a:pt x="3077" y="328"/>
                    <a:pt x="2903" y="49"/>
                  </a:cubicBezTo>
                  <a:cubicBezTo>
                    <a:pt x="2879" y="16"/>
                    <a:pt x="2844" y="0"/>
                    <a:pt x="2811"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4622000" y="3461175"/>
              <a:ext cx="66100" cy="98375"/>
            </a:xfrm>
            <a:custGeom>
              <a:avLst/>
              <a:gdLst/>
              <a:ahLst/>
              <a:cxnLst/>
              <a:rect l="l" t="t" r="r" b="b"/>
              <a:pathLst>
                <a:path w="2644" h="3935" extrusionOk="0">
                  <a:moveTo>
                    <a:pt x="2474" y="1"/>
                  </a:moveTo>
                  <a:cubicBezTo>
                    <a:pt x="2452" y="1"/>
                    <a:pt x="2435" y="6"/>
                    <a:pt x="2429" y="18"/>
                  </a:cubicBezTo>
                  <a:cubicBezTo>
                    <a:pt x="2034" y="586"/>
                    <a:pt x="1732" y="1109"/>
                    <a:pt x="1407" y="1631"/>
                  </a:cubicBezTo>
                  <a:cubicBezTo>
                    <a:pt x="966" y="2351"/>
                    <a:pt x="455" y="2978"/>
                    <a:pt x="49" y="3732"/>
                  </a:cubicBezTo>
                  <a:cubicBezTo>
                    <a:pt x="0" y="3831"/>
                    <a:pt x="101" y="3935"/>
                    <a:pt x="193" y="3935"/>
                  </a:cubicBezTo>
                  <a:cubicBezTo>
                    <a:pt x="232" y="3935"/>
                    <a:pt x="269" y="3916"/>
                    <a:pt x="293" y="3872"/>
                  </a:cubicBezTo>
                  <a:cubicBezTo>
                    <a:pt x="746" y="3082"/>
                    <a:pt x="1291" y="2339"/>
                    <a:pt x="1791" y="1573"/>
                  </a:cubicBezTo>
                  <a:cubicBezTo>
                    <a:pt x="2034" y="1167"/>
                    <a:pt x="2499" y="470"/>
                    <a:pt x="2626" y="87"/>
                  </a:cubicBezTo>
                  <a:cubicBezTo>
                    <a:pt x="2644" y="44"/>
                    <a:pt x="2538" y="1"/>
                    <a:pt x="2474"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4653250" y="3478600"/>
              <a:ext cx="66275" cy="98475"/>
            </a:xfrm>
            <a:custGeom>
              <a:avLst/>
              <a:gdLst/>
              <a:ahLst/>
              <a:cxnLst/>
              <a:rect l="l" t="t" r="r" b="b"/>
              <a:pathLst>
                <a:path w="2651" h="3939" extrusionOk="0">
                  <a:moveTo>
                    <a:pt x="2488" y="0"/>
                  </a:moveTo>
                  <a:cubicBezTo>
                    <a:pt x="2467" y="0"/>
                    <a:pt x="2450" y="5"/>
                    <a:pt x="2444" y="17"/>
                  </a:cubicBezTo>
                  <a:cubicBezTo>
                    <a:pt x="2050" y="574"/>
                    <a:pt x="1748" y="1108"/>
                    <a:pt x="1423" y="1631"/>
                  </a:cubicBezTo>
                  <a:cubicBezTo>
                    <a:pt x="970" y="2351"/>
                    <a:pt x="471" y="2977"/>
                    <a:pt x="65" y="3732"/>
                  </a:cubicBezTo>
                  <a:cubicBezTo>
                    <a:pt x="1" y="3844"/>
                    <a:pt x="90" y="3939"/>
                    <a:pt x="186" y="3939"/>
                  </a:cubicBezTo>
                  <a:cubicBezTo>
                    <a:pt x="230" y="3939"/>
                    <a:pt x="276" y="3919"/>
                    <a:pt x="308" y="3871"/>
                  </a:cubicBezTo>
                  <a:cubicBezTo>
                    <a:pt x="761" y="3082"/>
                    <a:pt x="1307" y="2339"/>
                    <a:pt x="1806" y="1573"/>
                  </a:cubicBezTo>
                  <a:cubicBezTo>
                    <a:pt x="2050" y="1155"/>
                    <a:pt x="2514" y="470"/>
                    <a:pt x="2642" y="87"/>
                  </a:cubicBezTo>
                  <a:cubicBezTo>
                    <a:pt x="2650" y="43"/>
                    <a:pt x="2549" y="0"/>
                    <a:pt x="248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4648075" y="3513825"/>
              <a:ext cx="142725" cy="153950"/>
            </a:xfrm>
            <a:custGeom>
              <a:avLst/>
              <a:gdLst/>
              <a:ahLst/>
              <a:cxnLst/>
              <a:rect l="l" t="t" r="r" b="b"/>
              <a:pathLst>
                <a:path w="5709" h="6158" extrusionOk="0">
                  <a:moveTo>
                    <a:pt x="2299" y="0"/>
                  </a:moveTo>
                  <a:cubicBezTo>
                    <a:pt x="2153" y="0"/>
                    <a:pt x="2003" y="12"/>
                    <a:pt x="1850" y="36"/>
                  </a:cubicBezTo>
                  <a:cubicBezTo>
                    <a:pt x="1746" y="71"/>
                    <a:pt x="1746" y="245"/>
                    <a:pt x="1850" y="257"/>
                  </a:cubicBezTo>
                  <a:cubicBezTo>
                    <a:pt x="2756" y="454"/>
                    <a:pt x="3557" y="512"/>
                    <a:pt x="4195" y="1290"/>
                  </a:cubicBezTo>
                  <a:cubicBezTo>
                    <a:pt x="4753" y="1975"/>
                    <a:pt x="4938" y="2927"/>
                    <a:pt x="4718" y="3774"/>
                  </a:cubicBezTo>
                  <a:cubicBezTo>
                    <a:pt x="4462" y="4715"/>
                    <a:pt x="3812" y="5446"/>
                    <a:pt x="2860" y="5736"/>
                  </a:cubicBezTo>
                  <a:cubicBezTo>
                    <a:pt x="2601" y="5817"/>
                    <a:pt x="2295" y="5865"/>
                    <a:pt x="1984" y="5865"/>
                  </a:cubicBezTo>
                  <a:cubicBezTo>
                    <a:pt x="1307" y="5865"/>
                    <a:pt x="605" y="5637"/>
                    <a:pt x="295" y="5016"/>
                  </a:cubicBezTo>
                  <a:cubicBezTo>
                    <a:pt x="271" y="4964"/>
                    <a:pt x="228" y="4943"/>
                    <a:pt x="182" y="4943"/>
                  </a:cubicBezTo>
                  <a:cubicBezTo>
                    <a:pt x="96" y="4943"/>
                    <a:pt x="1" y="5022"/>
                    <a:pt x="16" y="5121"/>
                  </a:cubicBezTo>
                  <a:cubicBezTo>
                    <a:pt x="253" y="5862"/>
                    <a:pt x="1213" y="6157"/>
                    <a:pt x="1981" y="6157"/>
                  </a:cubicBezTo>
                  <a:cubicBezTo>
                    <a:pt x="2115" y="6157"/>
                    <a:pt x="2244" y="6148"/>
                    <a:pt x="2361" y="6131"/>
                  </a:cubicBezTo>
                  <a:cubicBezTo>
                    <a:pt x="3487" y="5980"/>
                    <a:pt x="4474" y="5365"/>
                    <a:pt x="4927" y="4297"/>
                  </a:cubicBezTo>
                  <a:cubicBezTo>
                    <a:pt x="5708" y="2387"/>
                    <a:pt x="4390" y="0"/>
                    <a:pt x="2299"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4625950" y="3495075"/>
              <a:ext cx="178975" cy="191775"/>
            </a:xfrm>
            <a:custGeom>
              <a:avLst/>
              <a:gdLst/>
              <a:ahLst/>
              <a:cxnLst/>
              <a:rect l="l" t="t" r="r" b="b"/>
              <a:pathLst>
                <a:path w="7159" h="7671" extrusionOk="0">
                  <a:moveTo>
                    <a:pt x="3482" y="1"/>
                  </a:moveTo>
                  <a:cubicBezTo>
                    <a:pt x="3307" y="1"/>
                    <a:pt x="3143" y="48"/>
                    <a:pt x="3014" y="182"/>
                  </a:cubicBezTo>
                  <a:cubicBezTo>
                    <a:pt x="2963" y="243"/>
                    <a:pt x="3001" y="365"/>
                    <a:pt x="3073" y="365"/>
                  </a:cubicBezTo>
                  <a:cubicBezTo>
                    <a:pt x="3083" y="365"/>
                    <a:pt x="3095" y="362"/>
                    <a:pt x="3107" y="356"/>
                  </a:cubicBezTo>
                  <a:cubicBezTo>
                    <a:pt x="3197" y="318"/>
                    <a:pt x="3300" y="301"/>
                    <a:pt x="3409" y="301"/>
                  </a:cubicBezTo>
                  <a:cubicBezTo>
                    <a:pt x="3793" y="301"/>
                    <a:pt x="4260" y="502"/>
                    <a:pt x="4558" y="647"/>
                  </a:cubicBezTo>
                  <a:cubicBezTo>
                    <a:pt x="5138" y="925"/>
                    <a:pt x="5626" y="1390"/>
                    <a:pt x="5986" y="1924"/>
                  </a:cubicBezTo>
                  <a:cubicBezTo>
                    <a:pt x="6694" y="2969"/>
                    <a:pt x="6741" y="4420"/>
                    <a:pt x="6160" y="5511"/>
                  </a:cubicBezTo>
                  <a:cubicBezTo>
                    <a:pt x="5579" y="6580"/>
                    <a:pt x="4031" y="7356"/>
                    <a:pt x="2651" y="7356"/>
                  </a:cubicBezTo>
                  <a:cubicBezTo>
                    <a:pt x="1604" y="7356"/>
                    <a:pt x="653" y="6909"/>
                    <a:pt x="297" y="5801"/>
                  </a:cubicBezTo>
                  <a:cubicBezTo>
                    <a:pt x="277" y="5729"/>
                    <a:pt x="214" y="5695"/>
                    <a:pt x="152" y="5695"/>
                  </a:cubicBezTo>
                  <a:cubicBezTo>
                    <a:pt x="76" y="5695"/>
                    <a:pt x="1" y="5746"/>
                    <a:pt x="7" y="5836"/>
                  </a:cubicBezTo>
                  <a:cubicBezTo>
                    <a:pt x="53" y="7088"/>
                    <a:pt x="1617" y="7671"/>
                    <a:pt x="2674" y="7671"/>
                  </a:cubicBezTo>
                  <a:cubicBezTo>
                    <a:pt x="2695" y="7671"/>
                    <a:pt x="2715" y="7671"/>
                    <a:pt x="2735" y="7670"/>
                  </a:cubicBezTo>
                  <a:cubicBezTo>
                    <a:pt x="4639" y="7624"/>
                    <a:pt x="5823" y="6869"/>
                    <a:pt x="6497" y="5592"/>
                  </a:cubicBezTo>
                  <a:cubicBezTo>
                    <a:pt x="7159" y="4315"/>
                    <a:pt x="6996" y="2702"/>
                    <a:pt x="6114" y="1541"/>
                  </a:cubicBezTo>
                  <a:cubicBezTo>
                    <a:pt x="5626" y="902"/>
                    <a:pt x="5022" y="461"/>
                    <a:pt x="4268" y="194"/>
                  </a:cubicBezTo>
                  <a:cubicBezTo>
                    <a:pt x="4037" y="110"/>
                    <a:pt x="3747" y="1"/>
                    <a:pt x="3482"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4590425" y="3619600"/>
              <a:ext cx="91150" cy="24000"/>
            </a:xfrm>
            <a:custGeom>
              <a:avLst/>
              <a:gdLst/>
              <a:ahLst/>
              <a:cxnLst/>
              <a:rect l="l" t="t" r="r" b="b"/>
              <a:pathLst>
                <a:path w="3646" h="960" extrusionOk="0">
                  <a:moveTo>
                    <a:pt x="349" y="251"/>
                  </a:moveTo>
                  <a:cubicBezTo>
                    <a:pt x="619" y="284"/>
                    <a:pt x="890" y="291"/>
                    <a:pt x="1159" y="291"/>
                  </a:cubicBezTo>
                  <a:cubicBezTo>
                    <a:pt x="1374" y="291"/>
                    <a:pt x="1588" y="286"/>
                    <a:pt x="1800" y="286"/>
                  </a:cubicBezTo>
                  <a:cubicBezTo>
                    <a:pt x="2055" y="286"/>
                    <a:pt x="2311" y="292"/>
                    <a:pt x="2563" y="292"/>
                  </a:cubicBezTo>
                  <a:cubicBezTo>
                    <a:pt x="2816" y="292"/>
                    <a:pt x="3065" y="286"/>
                    <a:pt x="3309" y="263"/>
                  </a:cubicBezTo>
                  <a:lnTo>
                    <a:pt x="3309" y="263"/>
                  </a:lnTo>
                  <a:cubicBezTo>
                    <a:pt x="3297" y="414"/>
                    <a:pt x="3309" y="600"/>
                    <a:pt x="3332" y="716"/>
                  </a:cubicBezTo>
                  <a:cubicBezTo>
                    <a:pt x="3110" y="689"/>
                    <a:pt x="2889" y="682"/>
                    <a:pt x="2668" y="682"/>
                  </a:cubicBezTo>
                  <a:cubicBezTo>
                    <a:pt x="2404" y="682"/>
                    <a:pt x="2141" y="692"/>
                    <a:pt x="1881" y="692"/>
                  </a:cubicBezTo>
                  <a:cubicBezTo>
                    <a:pt x="1581" y="692"/>
                    <a:pt x="1278" y="680"/>
                    <a:pt x="975" y="680"/>
                  </a:cubicBezTo>
                  <a:cubicBezTo>
                    <a:pt x="773" y="680"/>
                    <a:pt x="571" y="686"/>
                    <a:pt x="372" y="704"/>
                  </a:cubicBezTo>
                  <a:cubicBezTo>
                    <a:pt x="383" y="553"/>
                    <a:pt x="372" y="367"/>
                    <a:pt x="349" y="251"/>
                  </a:cubicBezTo>
                  <a:close/>
                  <a:moveTo>
                    <a:pt x="2581" y="0"/>
                  </a:moveTo>
                  <a:cubicBezTo>
                    <a:pt x="2316" y="0"/>
                    <a:pt x="2051" y="8"/>
                    <a:pt x="1788" y="8"/>
                  </a:cubicBezTo>
                  <a:cubicBezTo>
                    <a:pt x="1602" y="8"/>
                    <a:pt x="1427" y="2"/>
                    <a:pt x="1248" y="2"/>
                  </a:cubicBezTo>
                  <a:cubicBezTo>
                    <a:pt x="1159" y="2"/>
                    <a:pt x="1068" y="4"/>
                    <a:pt x="975" y="8"/>
                  </a:cubicBezTo>
                  <a:cubicBezTo>
                    <a:pt x="732" y="8"/>
                    <a:pt x="488" y="31"/>
                    <a:pt x="256" y="54"/>
                  </a:cubicBezTo>
                  <a:cubicBezTo>
                    <a:pt x="151" y="66"/>
                    <a:pt x="47" y="66"/>
                    <a:pt x="35" y="182"/>
                  </a:cubicBezTo>
                  <a:cubicBezTo>
                    <a:pt x="23" y="298"/>
                    <a:pt x="23" y="425"/>
                    <a:pt x="0" y="542"/>
                  </a:cubicBezTo>
                  <a:cubicBezTo>
                    <a:pt x="35" y="576"/>
                    <a:pt x="35" y="588"/>
                    <a:pt x="35" y="588"/>
                  </a:cubicBezTo>
                  <a:cubicBezTo>
                    <a:pt x="35" y="692"/>
                    <a:pt x="35" y="785"/>
                    <a:pt x="105" y="878"/>
                  </a:cubicBezTo>
                  <a:cubicBezTo>
                    <a:pt x="116" y="890"/>
                    <a:pt x="140" y="901"/>
                    <a:pt x="151" y="901"/>
                  </a:cubicBezTo>
                  <a:cubicBezTo>
                    <a:pt x="198" y="936"/>
                    <a:pt x="279" y="925"/>
                    <a:pt x="325" y="936"/>
                  </a:cubicBezTo>
                  <a:cubicBezTo>
                    <a:pt x="395" y="948"/>
                    <a:pt x="465" y="948"/>
                    <a:pt x="546" y="948"/>
                  </a:cubicBezTo>
                  <a:cubicBezTo>
                    <a:pt x="685" y="959"/>
                    <a:pt x="836" y="959"/>
                    <a:pt x="975" y="959"/>
                  </a:cubicBezTo>
                  <a:cubicBezTo>
                    <a:pt x="1266" y="959"/>
                    <a:pt x="1568" y="948"/>
                    <a:pt x="1858" y="948"/>
                  </a:cubicBezTo>
                  <a:cubicBezTo>
                    <a:pt x="2000" y="948"/>
                    <a:pt x="2144" y="949"/>
                    <a:pt x="2288" y="949"/>
                  </a:cubicBezTo>
                  <a:cubicBezTo>
                    <a:pt x="2647" y="949"/>
                    <a:pt x="3007" y="943"/>
                    <a:pt x="3355" y="901"/>
                  </a:cubicBezTo>
                  <a:cubicBezTo>
                    <a:pt x="3460" y="890"/>
                    <a:pt x="3576" y="901"/>
                    <a:pt x="3599" y="809"/>
                  </a:cubicBezTo>
                  <a:cubicBezTo>
                    <a:pt x="3634" y="669"/>
                    <a:pt x="3634" y="542"/>
                    <a:pt x="3634" y="402"/>
                  </a:cubicBezTo>
                  <a:cubicBezTo>
                    <a:pt x="3634" y="298"/>
                    <a:pt x="3646" y="170"/>
                    <a:pt x="3564" y="89"/>
                  </a:cubicBezTo>
                  <a:cubicBezTo>
                    <a:pt x="3541" y="77"/>
                    <a:pt x="3529" y="54"/>
                    <a:pt x="3506" y="54"/>
                  </a:cubicBezTo>
                  <a:cubicBezTo>
                    <a:pt x="3200" y="10"/>
                    <a:pt x="2890" y="0"/>
                    <a:pt x="2581"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4604350" y="3548450"/>
              <a:ext cx="65900" cy="51950"/>
            </a:xfrm>
            <a:custGeom>
              <a:avLst/>
              <a:gdLst/>
              <a:ahLst/>
              <a:cxnLst/>
              <a:rect l="l" t="t" r="r" b="b"/>
              <a:pathLst>
                <a:path w="2636" h="2078" extrusionOk="0">
                  <a:moveTo>
                    <a:pt x="476" y="195"/>
                  </a:moveTo>
                  <a:cubicBezTo>
                    <a:pt x="755" y="427"/>
                    <a:pt x="1092" y="613"/>
                    <a:pt x="1394" y="810"/>
                  </a:cubicBezTo>
                  <a:cubicBezTo>
                    <a:pt x="1707" y="1008"/>
                    <a:pt x="2032" y="1228"/>
                    <a:pt x="2369" y="1391"/>
                  </a:cubicBezTo>
                  <a:cubicBezTo>
                    <a:pt x="2276" y="1484"/>
                    <a:pt x="2206" y="1646"/>
                    <a:pt x="2148" y="1751"/>
                  </a:cubicBezTo>
                  <a:cubicBezTo>
                    <a:pt x="1870" y="1518"/>
                    <a:pt x="1533" y="1333"/>
                    <a:pt x="1231" y="1135"/>
                  </a:cubicBezTo>
                  <a:cubicBezTo>
                    <a:pt x="918" y="950"/>
                    <a:pt x="604" y="729"/>
                    <a:pt x="256" y="555"/>
                  </a:cubicBezTo>
                  <a:cubicBezTo>
                    <a:pt x="349" y="450"/>
                    <a:pt x="418" y="300"/>
                    <a:pt x="476" y="195"/>
                  </a:cubicBezTo>
                  <a:close/>
                  <a:moveTo>
                    <a:pt x="720" y="1124"/>
                  </a:moveTo>
                  <a:cubicBezTo>
                    <a:pt x="860" y="1193"/>
                    <a:pt x="976" y="1275"/>
                    <a:pt x="1103" y="1356"/>
                  </a:cubicBezTo>
                  <a:cubicBezTo>
                    <a:pt x="1243" y="1449"/>
                    <a:pt x="1382" y="1530"/>
                    <a:pt x="1521" y="1623"/>
                  </a:cubicBezTo>
                  <a:cubicBezTo>
                    <a:pt x="1475" y="1693"/>
                    <a:pt x="1440" y="1774"/>
                    <a:pt x="1394" y="1820"/>
                  </a:cubicBezTo>
                  <a:cubicBezTo>
                    <a:pt x="1208" y="1577"/>
                    <a:pt x="894" y="1449"/>
                    <a:pt x="639" y="1251"/>
                  </a:cubicBezTo>
                  <a:lnTo>
                    <a:pt x="720" y="1124"/>
                  </a:lnTo>
                  <a:close/>
                  <a:moveTo>
                    <a:pt x="405" y="0"/>
                  </a:moveTo>
                  <a:cubicBezTo>
                    <a:pt x="375" y="0"/>
                    <a:pt x="346" y="14"/>
                    <a:pt x="314" y="56"/>
                  </a:cubicBezTo>
                  <a:cubicBezTo>
                    <a:pt x="244" y="137"/>
                    <a:pt x="186" y="241"/>
                    <a:pt x="128" y="323"/>
                  </a:cubicBezTo>
                  <a:lnTo>
                    <a:pt x="117" y="346"/>
                  </a:lnTo>
                  <a:cubicBezTo>
                    <a:pt x="59" y="427"/>
                    <a:pt x="1" y="497"/>
                    <a:pt x="12" y="601"/>
                  </a:cubicBezTo>
                  <a:cubicBezTo>
                    <a:pt x="12" y="613"/>
                    <a:pt x="12" y="636"/>
                    <a:pt x="24" y="648"/>
                  </a:cubicBezTo>
                  <a:cubicBezTo>
                    <a:pt x="35" y="683"/>
                    <a:pt x="93" y="706"/>
                    <a:pt x="128" y="729"/>
                  </a:cubicBezTo>
                  <a:cubicBezTo>
                    <a:pt x="175" y="764"/>
                    <a:pt x="209" y="810"/>
                    <a:pt x="256" y="834"/>
                  </a:cubicBezTo>
                  <a:lnTo>
                    <a:pt x="523" y="1008"/>
                  </a:lnTo>
                  <a:cubicBezTo>
                    <a:pt x="476" y="1066"/>
                    <a:pt x="430" y="1135"/>
                    <a:pt x="372" y="1182"/>
                  </a:cubicBezTo>
                  <a:cubicBezTo>
                    <a:pt x="337" y="1228"/>
                    <a:pt x="337" y="1310"/>
                    <a:pt x="372" y="1356"/>
                  </a:cubicBezTo>
                  <a:cubicBezTo>
                    <a:pt x="662" y="1623"/>
                    <a:pt x="1011" y="1774"/>
                    <a:pt x="1289" y="2041"/>
                  </a:cubicBezTo>
                  <a:cubicBezTo>
                    <a:pt x="1313" y="2065"/>
                    <a:pt x="1342" y="2077"/>
                    <a:pt x="1370" y="2077"/>
                  </a:cubicBezTo>
                  <a:cubicBezTo>
                    <a:pt x="1409" y="2077"/>
                    <a:pt x="1448" y="2053"/>
                    <a:pt x="1475" y="2006"/>
                  </a:cubicBezTo>
                  <a:cubicBezTo>
                    <a:pt x="1545" y="1913"/>
                    <a:pt x="1661" y="1832"/>
                    <a:pt x="1742" y="1739"/>
                  </a:cubicBezTo>
                  <a:cubicBezTo>
                    <a:pt x="1858" y="1809"/>
                    <a:pt x="1974" y="1867"/>
                    <a:pt x="2102" y="1925"/>
                  </a:cubicBezTo>
                  <a:cubicBezTo>
                    <a:pt x="2147" y="1940"/>
                    <a:pt x="2187" y="1970"/>
                    <a:pt x="2229" y="1970"/>
                  </a:cubicBezTo>
                  <a:cubicBezTo>
                    <a:pt x="2252" y="1970"/>
                    <a:pt x="2275" y="1961"/>
                    <a:pt x="2299" y="1936"/>
                  </a:cubicBezTo>
                  <a:cubicBezTo>
                    <a:pt x="2392" y="1855"/>
                    <a:pt x="2450" y="1739"/>
                    <a:pt x="2520" y="1635"/>
                  </a:cubicBezTo>
                  <a:cubicBezTo>
                    <a:pt x="2578" y="1565"/>
                    <a:pt x="2636" y="1460"/>
                    <a:pt x="2624" y="1368"/>
                  </a:cubicBezTo>
                  <a:cubicBezTo>
                    <a:pt x="2624" y="1356"/>
                    <a:pt x="2624" y="1333"/>
                    <a:pt x="2613" y="1310"/>
                  </a:cubicBezTo>
                  <a:cubicBezTo>
                    <a:pt x="2288" y="1019"/>
                    <a:pt x="1893" y="834"/>
                    <a:pt x="1533" y="601"/>
                  </a:cubicBezTo>
                  <a:cubicBezTo>
                    <a:pt x="1359" y="497"/>
                    <a:pt x="1185" y="381"/>
                    <a:pt x="1011" y="288"/>
                  </a:cubicBezTo>
                  <a:cubicBezTo>
                    <a:pt x="860" y="183"/>
                    <a:pt x="697" y="114"/>
                    <a:pt x="523" y="33"/>
                  </a:cubicBezTo>
                  <a:cubicBezTo>
                    <a:pt x="478" y="20"/>
                    <a:pt x="441" y="0"/>
                    <a:pt x="405"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4671675" y="3427675"/>
              <a:ext cx="65925" cy="61975"/>
            </a:xfrm>
            <a:custGeom>
              <a:avLst/>
              <a:gdLst/>
              <a:ahLst/>
              <a:cxnLst/>
              <a:rect l="l" t="t" r="r" b="b"/>
              <a:pathLst>
                <a:path w="2637" h="2479" extrusionOk="0">
                  <a:moveTo>
                    <a:pt x="1847" y="278"/>
                  </a:moveTo>
                  <a:cubicBezTo>
                    <a:pt x="2079" y="278"/>
                    <a:pt x="2032" y="510"/>
                    <a:pt x="2021" y="673"/>
                  </a:cubicBezTo>
                  <a:cubicBezTo>
                    <a:pt x="1998" y="835"/>
                    <a:pt x="1951" y="998"/>
                    <a:pt x="1893" y="1137"/>
                  </a:cubicBezTo>
                  <a:cubicBezTo>
                    <a:pt x="1893" y="1183"/>
                    <a:pt x="1858" y="1241"/>
                    <a:pt x="1835" y="1299"/>
                  </a:cubicBezTo>
                  <a:cubicBezTo>
                    <a:pt x="1731" y="1241"/>
                    <a:pt x="1615" y="1172"/>
                    <a:pt x="1510" y="1114"/>
                  </a:cubicBezTo>
                  <a:cubicBezTo>
                    <a:pt x="1417" y="1056"/>
                    <a:pt x="1324" y="998"/>
                    <a:pt x="1220" y="916"/>
                  </a:cubicBezTo>
                  <a:cubicBezTo>
                    <a:pt x="1324" y="742"/>
                    <a:pt x="1417" y="568"/>
                    <a:pt x="1568" y="429"/>
                  </a:cubicBezTo>
                  <a:cubicBezTo>
                    <a:pt x="1649" y="359"/>
                    <a:pt x="1731" y="278"/>
                    <a:pt x="1847" y="278"/>
                  </a:cubicBezTo>
                  <a:close/>
                  <a:moveTo>
                    <a:pt x="488" y="707"/>
                  </a:moveTo>
                  <a:cubicBezTo>
                    <a:pt x="755" y="940"/>
                    <a:pt x="1092" y="1125"/>
                    <a:pt x="1394" y="1311"/>
                  </a:cubicBezTo>
                  <a:cubicBezTo>
                    <a:pt x="1719" y="1520"/>
                    <a:pt x="2032" y="1729"/>
                    <a:pt x="2369" y="1892"/>
                  </a:cubicBezTo>
                  <a:cubicBezTo>
                    <a:pt x="2288" y="1996"/>
                    <a:pt x="2207" y="2159"/>
                    <a:pt x="2149" y="2251"/>
                  </a:cubicBezTo>
                  <a:cubicBezTo>
                    <a:pt x="1882" y="2019"/>
                    <a:pt x="1545" y="1834"/>
                    <a:pt x="1243" y="1648"/>
                  </a:cubicBezTo>
                  <a:cubicBezTo>
                    <a:pt x="918" y="1439"/>
                    <a:pt x="605" y="1230"/>
                    <a:pt x="268" y="1067"/>
                  </a:cubicBezTo>
                  <a:cubicBezTo>
                    <a:pt x="349" y="963"/>
                    <a:pt x="430" y="800"/>
                    <a:pt x="488" y="707"/>
                  </a:cubicBezTo>
                  <a:close/>
                  <a:moveTo>
                    <a:pt x="1828" y="1"/>
                  </a:moveTo>
                  <a:cubicBezTo>
                    <a:pt x="1464" y="1"/>
                    <a:pt x="1114" y="450"/>
                    <a:pt x="976" y="754"/>
                  </a:cubicBezTo>
                  <a:cubicBezTo>
                    <a:pt x="837" y="673"/>
                    <a:pt x="674" y="603"/>
                    <a:pt x="512" y="522"/>
                  </a:cubicBezTo>
                  <a:cubicBezTo>
                    <a:pt x="474" y="509"/>
                    <a:pt x="439" y="489"/>
                    <a:pt x="404" y="489"/>
                  </a:cubicBezTo>
                  <a:cubicBezTo>
                    <a:pt x="375" y="489"/>
                    <a:pt x="346" y="503"/>
                    <a:pt x="314" y="545"/>
                  </a:cubicBezTo>
                  <a:cubicBezTo>
                    <a:pt x="233" y="626"/>
                    <a:pt x="175" y="731"/>
                    <a:pt x="117" y="812"/>
                  </a:cubicBezTo>
                  <a:lnTo>
                    <a:pt x="105" y="835"/>
                  </a:lnTo>
                  <a:cubicBezTo>
                    <a:pt x="47" y="916"/>
                    <a:pt x="1" y="998"/>
                    <a:pt x="24" y="1091"/>
                  </a:cubicBezTo>
                  <a:cubicBezTo>
                    <a:pt x="24" y="1114"/>
                    <a:pt x="24" y="1125"/>
                    <a:pt x="36" y="1137"/>
                  </a:cubicBezTo>
                  <a:cubicBezTo>
                    <a:pt x="47" y="1183"/>
                    <a:pt x="105" y="1195"/>
                    <a:pt x="140" y="1218"/>
                  </a:cubicBezTo>
                  <a:cubicBezTo>
                    <a:pt x="175" y="1253"/>
                    <a:pt x="221" y="1299"/>
                    <a:pt x="268" y="1323"/>
                  </a:cubicBezTo>
                  <a:cubicBezTo>
                    <a:pt x="349" y="1404"/>
                    <a:pt x="454" y="1450"/>
                    <a:pt x="546" y="1508"/>
                  </a:cubicBezTo>
                  <a:lnTo>
                    <a:pt x="1104" y="1857"/>
                  </a:lnTo>
                  <a:cubicBezTo>
                    <a:pt x="1429" y="2066"/>
                    <a:pt x="1742" y="2263"/>
                    <a:pt x="2091" y="2426"/>
                  </a:cubicBezTo>
                  <a:cubicBezTo>
                    <a:pt x="2142" y="2447"/>
                    <a:pt x="2183" y="2478"/>
                    <a:pt x="2225" y="2478"/>
                  </a:cubicBezTo>
                  <a:cubicBezTo>
                    <a:pt x="2249" y="2478"/>
                    <a:pt x="2274" y="2467"/>
                    <a:pt x="2299" y="2437"/>
                  </a:cubicBezTo>
                  <a:cubicBezTo>
                    <a:pt x="2381" y="2356"/>
                    <a:pt x="2439" y="2240"/>
                    <a:pt x="2520" y="2135"/>
                  </a:cubicBezTo>
                  <a:cubicBezTo>
                    <a:pt x="2578" y="2066"/>
                    <a:pt x="2636" y="1961"/>
                    <a:pt x="2613" y="1880"/>
                  </a:cubicBezTo>
                  <a:cubicBezTo>
                    <a:pt x="2613" y="1857"/>
                    <a:pt x="2613" y="1834"/>
                    <a:pt x="2601" y="1822"/>
                  </a:cubicBezTo>
                  <a:cubicBezTo>
                    <a:pt x="2427" y="1671"/>
                    <a:pt x="2241" y="1543"/>
                    <a:pt x="2056" y="1427"/>
                  </a:cubicBezTo>
                  <a:cubicBezTo>
                    <a:pt x="2172" y="1276"/>
                    <a:pt x="2241" y="1021"/>
                    <a:pt x="2265" y="847"/>
                  </a:cubicBezTo>
                  <a:cubicBezTo>
                    <a:pt x="2311" y="615"/>
                    <a:pt x="2323" y="278"/>
                    <a:pt x="2114" y="104"/>
                  </a:cubicBezTo>
                  <a:cubicBezTo>
                    <a:pt x="2020" y="31"/>
                    <a:pt x="1923" y="1"/>
                    <a:pt x="1828"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4"/>
          <p:cNvGrpSpPr/>
          <p:nvPr/>
        </p:nvGrpSpPr>
        <p:grpSpPr>
          <a:xfrm rot="1386162">
            <a:off x="1966823" y="164215"/>
            <a:ext cx="315166" cy="1059724"/>
            <a:chOff x="2370150" y="2891000"/>
            <a:chExt cx="107125" cy="360200"/>
          </a:xfrm>
        </p:grpSpPr>
        <p:sp>
          <p:nvSpPr>
            <p:cNvPr id="282" name="Google Shape;282;p4"/>
            <p:cNvSpPr/>
            <p:nvPr/>
          </p:nvSpPr>
          <p:spPr>
            <a:xfrm>
              <a:off x="2434000" y="2966475"/>
              <a:ext cx="18600" cy="98125"/>
            </a:xfrm>
            <a:custGeom>
              <a:avLst/>
              <a:gdLst/>
              <a:ahLst/>
              <a:cxnLst/>
              <a:rect l="l" t="t" r="r" b="b"/>
              <a:pathLst>
                <a:path w="744" h="3925" extrusionOk="0">
                  <a:moveTo>
                    <a:pt x="744" y="3924"/>
                  </a:moveTo>
                  <a:lnTo>
                    <a:pt x="1" y="3541"/>
                  </a:lnTo>
                  <a:lnTo>
                    <a:pt x="198" y="0"/>
                  </a:lnTo>
                  <a:lnTo>
                    <a:pt x="744" y="82"/>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2438350" y="2947600"/>
              <a:ext cx="36025" cy="25275"/>
            </a:xfrm>
            <a:custGeom>
              <a:avLst/>
              <a:gdLst/>
              <a:ahLst/>
              <a:cxnLst/>
              <a:rect l="l" t="t" r="r" b="b"/>
              <a:pathLst>
                <a:path w="1441" h="1011" extrusionOk="0">
                  <a:moveTo>
                    <a:pt x="186" y="1"/>
                  </a:moveTo>
                  <a:cubicBezTo>
                    <a:pt x="117" y="291"/>
                    <a:pt x="1" y="848"/>
                    <a:pt x="1" y="848"/>
                  </a:cubicBezTo>
                  <a:cubicBezTo>
                    <a:pt x="1" y="848"/>
                    <a:pt x="546" y="871"/>
                    <a:pt x="744" y="918"/>
                  </a:cubicBezTo>
                  <a:cubicBezTo>
                    <a:pt x="953" y="964"/>
                    <a:pt x="1185" y="1011"/>
                    <a:pt x="1371" y="895"/>
                  </a:cubicBezTo>
                  <a:cubicBezTo>
                    <a:pt x="1394" y="628"/>
                    <a:pt x="1405" y="384"/>
                    <a:pt x="1440" y="128"/>
                  </a:cubicBezTo>
                  <a:cubicBezTo>
                    <a:pt x="1162" y="82"/>
                    <a:pt x="465" y="24"/>
                    <a:pt x="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2391625" y="3055000"/>
              <a:ext cx="57775" cy="74900"/>
            </a:xfrm>
            <a:custGeom>
              <a:avLst/>
              <a:gdLst/>
              <a:ahLst/>
              <a:cxnLst/>
              <a:rect l="l" t="t" r="r" b="b"/>
              <a:pathLst>
                <a:path w="2311" h="2996" extrusionOk="0">
                  <a:moveTo>
                    <a:pt x="2264" y="2856"/>
                  </a:moveTo>
                  <a:cubicBezTo>
                    <a:pt x="2241" y="2868"/>
                    <a:pt x="2195" y="2868"/>
                    <a:pt x="2148" y="2879"/>
                  </a:cubicBezTo>
                  <a:cubicBezTo>
                    <a:pt x="1951" y="2972"/>
                    <a:pt x="1742" y="2995"/>
                    <a:pt x="1521" y="2902"/>
                  </a:cubicBezTo>
                  <a:cubicBezTo>
                    <a:pt x="1463" y="2868"/>
                    <a:pt x="1382" y="2879"/>
                    <a:pt x="1312" y="2868"/>
                  </a:cubicBezTo>
                  <a:lnTo>
                    <a:pt x="813" y="2868"/>
                  </a:lnTo>
                  <a:cubicBezTo>
                    <a:pt x="755" y="2868"/>
                    <a:pt x="686" y="2868"/>
                    <a:pt x="628" y="2856"/>
                  </a:cubicBezTo>
                  <a:cubicBezTo>
                    <a:pt x="465" y="2821"/>
                    <a:pt x="302" y="2786"/>
                    <a:pt x="128" y="2751"/>
                  </a:cubicBezTo>
                  <a:cubicBezTo>
                    <a:pt x="70" y="2635"/>
                    <a:pt x="1" y="2508"/>
                    <a:pt x="12" y="2334"/>
                  </a:cubicBezTo>
                  <a:cubicBezTo>
                    <a:pt x="35" y="1591"/>
                    <a:pt x="35" y="871"/>
                    <a:pt x="35" y="128"/>
                  </a:cubicBezTo>
                  <a:cubicBezTo>
                    <a:pt x="35" y="93"/>
                    <a:pt x="47" y="70"/>
                    <a:pt x="47" y="23"/>
                  </a:cubicBezTo>
                  <a:cubicBezTo>
                    <a:pt x="105" y="12"/>
                    <a:pt x="163" y="0"/>
                    <a:pt x="210" y="0"/>
                  </a:cubicBezTo>
                  <a:lnTo>
                    <a:pt x="2044" y="0"/>
                  </a:lnTo>
                  <a:cubicBezTo>
                    <a:pt x="2102" y="0"/>
                    <a:pt x="2160" y="23"/>
                    <a:pt x="2218" y="23"/>
                  </a:cubicBezTo>
                  <a:cubicBezTo>
                    <a:pt x="2299" y="255"/>
                    <a:pt x="2311" y="2612"/>
                    <a:pt x="2264" y="2856"/>
                  </a:cubicBezTo>
                  <a:close/>
                  <a:moveTo>
                    <a:pt x="790" y="1869"/>
                  </a:moveTo>
                  <a:cubicBezTo>
                    <a:pt x="674" y="1869"/>
                    <a:pt x="581" y="1869"/>
                    <a:pt x="511" y="1881"/>
                  </a:cubicBezTo>
                  <a:cubicBezTo>
                    <a:pt x="477" y="1892"/>
                    <a:pt x="442" y="1939"/>
                    <a:pt x="419" y="1985"/>
                  </a:cubicBezTo>
                  <a:cubicBezTo>
                    <a:pt x="419" y="2008"/>
                    <a:pt x="453" y="2066"/>
                    <a:pt x="477" y="2066"/>
                  </a:cubicBezTo>
                  <a:cubicBezTo>
                    <a:pt x="662" y="2113"/>
                    <a:pt x="860" y="2113"/>
                    <a:pt x="1045" y="2055"/>
                  </a:cubicBezTo>
                  <a:cubicBezTo>
                    <a:pt x="1080" y="2043"/>
                    <a:pt x="1103" y="1997"/>
                    <a:pt x="1103" y="1974"/>
                  </a:cubicBezTo>
                  <a:cubicBezTo>
                    <a:pt x="1103" y="1939"/>
                    <a:pt x="1057" y="1881"/>
                    <a:pt x="1045" y="1881"/>
                  </a:cubicBezTo>
                  <a:cubicBezTo>
                    <a:pt x="964" y="1881"/>
                    <a:pt x="860" y="1881"/>
                    <a:pt x="790" y="1869"/>
                  </a:cubicBezTo>
                  <a:close/>
                  <a:moveTo>
                    <a:pt x="802" y="1393"/>
                  </a:moveTo>
                  <a:cubicBezTo>
                    <a:pt x="755" y="1393"/>
                    <a:pt x="709" y="1393"/>
                    <a:pt x="651" y="1405"/>
                  </a:cubicBezTo>
                  <a:cubicBezTo>
                    <a:pt x="593" y="1416"/>
                    <a:pt x="558" y="1451"/>
                    <a:pt x="569" y="1509"/>
                  </a:cubicBezTo>
                  <a:cubicBezTo>
                    <a:pt x="569" y="1532"/>
                    <a:pt x="604" y="1579"/>
                    <a:pt x="651" y="1579"/>
                  </a:cubicBezTo>
                  <a:cubicBezTo>
                    <a:pt x="744" y="1591"/>
                    <a:pt x="825" y="1579"/>
                    <a:pt x="918" y="1579"/>
                  </a:cubicBezTo>
                  <a:cubicBezTo>
                    <a:pt x="953" y="1579"/>
                    <a:pt x="1022" y="1544"/>
                    <a:pt x="999" y="1486"/>
                  </a:cubicBezTo>
                  <a:cubicBezTo>
                    <a:pt x="999" y="1463"/>
                    <a:pt x="941" y="1428"/>
                    <a:pt x="918" y="1416"/>
                  </a:cubicBezTo>
                  <a:cubicBezTo>
                    <a:pt x="883" y="1393"/>
                    <a:pt x="848" y="1393"/>
                    <a:pt x="802" y="1393"/>
                  </a:cubicBezTo>
                  <a:close/>
                  <a:moveTo>
                    <a:pt x="976" y="1045"/>
                  </a:moveTo>
                  <a:cubicBezTo>
                    <a:pt x="929" y="987"/>
                    <a:pt x="918" y="929"/>
                    <a:pt x="871" y="906"/>
                  </a:cubicBezTo>
                  <a:cubicBezTo>
                    <a:pt x="825" y="882"/>
                    <a:pt x="755" y="882"/>
                    <a:pt x="697" y="882"/>
                  </a:cubicBezTo>
                  <a:cubicBezTo>
                    <a:pt x="639" y="882"/>
                    <a:pt x="593" y="906"/>
                    <a:pt x="581" y="964"/>
                  </a:cubicBezTo>
                  <a:cubicBezTo>
                    <a:pt x="569" y="1022"/>
                    <a:pt x="604" y="1068"/>
                    <a:pt x="651" y="1080"/>
                  </a:cubicBezTo>
                  <a:cubicBezTo>
                    <a:pt x="755" y="1080"/>
                    <a:pt x="860" y="1103"/>
                    <a:pt x="976" y="1045"/>
                  </a:cubicBezTo>
                  <a:close/>
                  <a:moveTo>
                    <a:pt x="802" y="255"/>
                  </a:moveTo>
                  <a:cubicBezTo>
                    <a:pt x="755" y="290"/>
                    <a:pt x="697" y="314"/>
                    <a:pt x="674" y="348"/>
                  </a:cubicBezTo>
                  <a:cubicBezTo>
                    <a:pt x="639" y="383"/>
                    <a:pt x="697" y="488"/>
                    <a:pt x="767" y="499"/>
                  </a:cubicBezTo>
                  <a:cubicBezTo>
                    <a:pt x="825" y="522"/>
                    <a:pt x="883" y="499"/>
                    <a:pt x="941" y="488"/>
                  </a:cubicBezTo>
                  <a:cubicBezTo>
                    <a:pt x="976" y="476"/>
                    <a:pt x="999" y="430"/>
                    <a:pt x="999" y="383"/>
                  </a:cubicBezTo>
                  <a:cubicBezTo>
                    <a:pt x="999" y="360"/>
                    <a:pt x="987" y="302"/>
                    <a:pt x="964" y="290"/>
                  </a:cubicBezTo>
                  <a:cubicBezTo>
                    <a:pt x="918" y="290"/>
                    <a:pt x="871" y="290"/>
                    <a:pt x="802" y="25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2405550" y="3132200"/>
              <a:ext cx="29050" cy="18600"/>
            </a:xfrm>
            <a:custGeom>
              <a:avLst/>
              <a:gdLst/>
              <a:ahLst/>
              <a:cxnLst/>
              <a:rect l="l" t="t" r="r" b="b"/>
              <a:pathLst>
                <a:path w="1162" h="744" extrusionOk="0">
                  <a:moveTo>
                    <a:pt x="12" y="511"/>
                  </a:moveTo>
                  <a:cubicBezTo>
                    <a:pt x="1" y="348"/>
                    <a:pt x="1" y="186"/>
                    <a:pt x="24" y="23"/>
                  </a:cubicBezTo>
                  <a:cubicBezTo>
                    <a:pt x="361" y="58"/>
                    <a:pt x="674" y="0"/>
                    <a:pt x="988" y="70"/>
                  </a:cubicBezTo>
                  <a:cubicBezTo>
                    <a:pt x="1162" y="360"/>
                    <a:pt x="1162" y="372"/>
                    <a:pt x="1104" y="697"/>
                  </a:cubicBezTo>
                  <a:cubicBezTo>
                    <a:pt x="999" y="720"/>
                    <a:pt x="872" y="743"/>
                    <a:pt x="779" y="697"/>
                  </a:cubicBezTo>
                  <a:cubicBezTo>
                    <a:pt x="628" y="627"/>
                    <a:pt x="488" y="627"/>
                    <a:pt x="326" y="627"/>
                  </a:cubicBezTo>
                  <a:cubicBezTo>
                    <a:pt x="210" y="639"/>
                    <a:pt x="117" y="604"/>
                    <a:pt x="12" y="51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370150" y="2891000"/>
              <a:ext cx="107125" cy="360200"/>
            </a:xfrm>
            <a:custGeom>
              <a:avLst/>
              <a:gdLst/>
              <a:ahLst/>
              <a:cxnLst/>
              <a:rect l="l" t="t" r="r" b="b"/>
              <a:pathLst>
                <a:path w="4285" h="14408" extrusionOk="0">
                  <a:moveTo>
                    <a:pt x="2009" y="14408"/>
                  </a:moveTo>
                  <a:cubicBezTo>
                    <a:pt x="1893" y="14315"/>
                    <a:pt x="1904" y="14222"/>
                    <a:pt x="1904" y="14118"/>
                  </a:cubicBezTo>
                  <a:cubicBezTo>
                    <a:pt x="1904" y="13758"/>
                    <a:pt x="1893" y="13409"/>
                    <a:pt x="1893" y="13038"/>
                  </a:cubicBezTo>
                  <a:cubicBezTo>
                    <a:pt x="1893" y="12330"/>
                    <a:pt x="1893" y="11610"/>
                    <a:pt x="1870" y="10890"/>
                  </a:cubicBezTo>
                  <a:cubicBezTo>
                    <a:pt x="1870" y="10774"/>
                    <a:pt x="1893" y="10681"/>
                    <a:pt x="1835" y="10542"/>
                  </a:cubicBezTo>
                  <a:cubicBezTo>
                    <a:pt x="1649" y="10542"/>
                    <a:pt x="1463" y="10519"/>
                    <a:pt x="1289" y="10461"/>
                  </a:cubicBezTo>
                  <a:cubicBezTo>
                    <a:pt x="1173" y="10414"/>
                    <a:pt x="1138" y="10345"/>
                    <a:pt x="1115" y="10240"/>
                  </a:cubicBezTo>
                  <a:lnTo>
                    <a:pt x="1115" y="9938"/>
                  </a:lnTo>
                  <a:cubicBezTo>
                    <a:pt x="1115" y="9834"/>
                    <a:pt x="1103" y="9729"/>
                    <a:pt x="1103" y="9636"/>
                  </a:cubicBezTo>
                  <a:cubicBezTo>
                    <a:pt x="1045" y="9613"/>
                    <a:pt x="987" y="9613"/>
                    <a:pt x="941" y="9602"/>
                  </a:cubicBezTo>
                  <a:cubicBezTo>
                    <a:pt x="848" y="9578"/>
                    <a:pt x="767" y="9520"/>
                    <a:pt x="744" y="9428"/>
                  </a:cubicBezTo>
                  <a:cubicBezTo>
                    <a:pt x="685" y="9265"/>
                    <a:pt x="616" y="9114"/>
                    <a:pt x="616" y="8940"/>
                  </a:cubicBezTo>
                  <a:cubicBezTo>
                    <a:pt x="616" y="7802"/>
                    <a:pt x="616" y="6676"/>
                    <a:pt x="593" y="5527"/>
                  </a:cubicBezTo>
                  <a:cubicBezTo>
                    <a:pt x="593" y="5411"/>
                    <a:pt x="627" y="5283"/>
                    <a:pt x="639" y="5167"/>
                  </a:cubicBezTo>
                  <a:cubicBezTo>
                    <a:pt x="639" y="5132"/>
                    <a:pt x="674" y="5109"/>
                    <a:pt x="674" y="5074"/>
                  </a:cubicBezTo>
                  <a:cubicBezTo>
                    <a:pt x="651" y="4772"/>
                    <a:pt x="744" y="4470"/>
                    <a:pt x="709" y="4157"/>
                  </a:cubicBezTo>
                  <a:cubicBezTo>
                    <a:pt x="697" y="3971"/>
                    <a:pt x="697" y="3797"/>
                    <a:pt x="697" y="3611"/>
                  </a:cubicBezTo>
                  <a:cubicBezTo>
                    <a:pt x="697" y="3507"/>
                    <a:pt x="685" y="3402"/>
                    <a:pt x="685" y="3286"/>
                  </a:cubicBezTo>
                  <a:cubicBezTo>
                    <a:pt x="465" y="3309"/>
                    <a:pt x="291" y="3228"/>
                    <a:pt x="151" y="3101"/>
                  </a:cubicBezTo>
                  <a:cubicBezTo>
                    <a:pt x="105" y="3054"/>
                    <a:pt x="59" y="3019"/>
                    <a:pt x="47" y="2961"/>
                  </a:cubicBezTo>
                  <a:cubicBezTo>
                    <a:pt x="1" y="2706"/>
                    <a:pt x="59" y="2462"/>
                    <a:pt x="163" y="2241"/>
                  </a:cubicBezTo>
                  <a:cubicBezTo>
                    <a:pt x="209" y="2160"/>
                    <a:pt x="279" y="2102"/>
                    <a:pt x="384" y="2102"/>
                  </a:cubicBezTo>
                  <a:cubicBezTo>
                    <a:pt x="674" y="2102"/>
                    <a:pt x="976" y="2102"/>
                    <a:pt x="1266" y="2114"/>
                  </a:cubicBezTo>
                  <a:cubicBezTo>
                    <a:pt x="1336" y="2114"/>
                    <a:pt x="1405" y="2160"/>
                    <a:pt x="1510" y="2183"/>
                  </a:cubicBezTo>
                  <a:cubicBezTo>
                    <a:pt x="1603" y="1951"/>
                    <a:pt x="1545" y="1742"/>
                    <a:pt x="1556" y="1510"/>
                  </a:cubicBezTo>
                  <a:cubicBezTo>
                    <a:pt x="1568" y="1289"/>
                    <a:pt x="1556" y="1057"/>
                    <a:pt x="1556" y="825"/>
                  </a:cubicBezTo>
                  <a:cubicBezTo>
                    <a:pt x="1487" y="825"/>
                    <a:pt x="1440" y="837"/>
                    <a:pt x="1382" y="837"/>
                  </a:cubicBezTo>
                  <a:cubicBezTo>
                    <a:pt x="1336" y="837"/>
                    <a:pt x="1289" y="848"/>
                    <a:pt x="1266" y="825"/>
                  </a:cubicBezTo>
                  <a:cubicBezTo>
                    <a:pt x="1092" y="709"/>
                    <a:pt x="906" y="651"/>
                    <a:pt x="767" y="477"/>
                  </a:cubicBezTo>
                  <a:cubicBezTo>
                    <a:pt x="685" y="361"/>
                    <a:pt x="697" y="233"/>
                    <a:pt x="744" y="94"/>
                  </a:cubicBezTo>
                  <a:cubicBezTo>
                    <a:pt x="755" y="36"/>
                    <a:pt x="813" y="1"/>
                    <a:pt x="871" y="1"/>
                  </a:cubicBezTo>
                  <a:lnTo>
                    <a:pt x="1092" y="1"/>
                  </a:lnTo>
                  <a:lnTo>
                    <a:pt x="2740" y="1"/>
                  </a:lnTo>
                  <a:cubicBezTo>
                    <a:pt x="2903" y="1"/>
                    <a:pt x="3054" y="12"/>
                    <a:pt x="3181" y="94"/>
                  </a:cubicBezTo>
                  <a:cubicBezTo>
                    <a:pt x="3251" y="140"/>
                    <a:pt x="3321" y="152"/>
                    <a:pt x="3414" y="187"/>
                  </a:cubicBezTo>
                  <a:cubicBezTo>
                    <a:pt x="3495" y="210"/>
                    <a:pt x="3553" y="268"/>
                    <a:pt x="3588" y="361"/>
                  </a:cubicBezTo>
                  <a:cubicBezTo>
                    <a:pt x="3634" y="465"/>
                    <a:pt x="3588" y="581"/>
                    <a:pt x="3472" y="605"/>
                  </a:cubicBezTo>
                  <a:cubicBezTo>
                    <a:pt x="3298" y="651"/>
                    <a:pt x="3147" y="721"/>
                    <a:pt x="2996" y="814"/>
                  </a:cubicBezTo>
                  <a:cubicBezTo>
                    <a:pt x="2938" y="837"/>
                    <a:pt x="2856" y="848"/>
                    <a:pt x="2787" y="872"/>
                  </a:cubicBezTo>
                  <a:cubicBezTo>
                    <a:pt x="2729" y="883"/>
                    <a:pt x="2671" y="906"/>
                    <a:pt x="2624" y="930"/>
                  </a:cubicBezTo>
                  <a:cubicBezTo>
                    <a:pt x="2589" y="1162"/>
                    <a:pt x="2566" y="1951"/>
                    <a:pt x="2613" y="2207"/>
                  </a:cubicBezTo>
                  <a:cubicBezTo>
                    <a:pt x="2671" y="2207"/>
                    <a:pt x="2729" y="2218"/>
                    <a:pt x="2787" y="2218"/>
                  </a:cubicBezTo>
                  <a:cubicBezTo>
                    <a:pt x="2996" y="2218"/>
                    <a:pt x="3193" y="2230"/>
                    <a:pt x="3402" y="2218"/>
                  </a:cubicBezTo>
                  <a:cubicBezTo>
                    <a:pt x="3646" y="2207"/>
                    <a:pt x="3878" y="2265"/>
                    <a:pt x="4122" y="2299"/>
                  </a:cubicBezTo>
                  <a:cubicBezTo>
                    <a:pt x="4226" y="2323"/>
                    <a:pt x="4273" y="2381"/>
                    <a:pt x="4273" y="2462"/>
                  </a:cubicBezTo>
                  <a:cubicBezTo>
                    <a:pt x="4273" y="2683"/>
                    <a:pt x="4284" y="2915"/>
                    <a:pt x="4273" y="3135"/>
                  </a:cubicBezTo>
                  <a:cubicBezTo>
                    <a:pt x="4273" y="3286"/>
                    <a:pt x="4168" y="3368"/>
                    <a:pt x="4006" y="3379"/>
                  </a:cubicBezTo>
                  <a:lnTo>
                    <a:pt x="3704" y="3379"/>
                  </a:lnTo>
                  <a:cubicBezTo>
                    <a:pt x="3634" y="3379"/>
                    <a:pt x="3576" y="3391"/>
                    <a:pt x="3483" y="3391"/>
                  </a:cubicBezTo>
                  <a:cubicBezTo>
                    <a:pt x="3483" y="3484"/>
                    <a:pt x="3472" y="3553"/>
                    <a:pt x="3472" y="3611"/>
                  </a:cubicBezTo>
                  <a:lnTo>
                    <a:pt x="3472" y="6363"/>
                  </a:lnTo>
                  <a:cubicBezTo>
                    <a:pt x="3472" y="7349"/>
                    <a:pt x="3460" y="8325"/>
                    <a:pt x="3460" y="9311"/>
                  </a:cubicBezTo>
                  <a:cubicBezTo>
                    <a:pt x="3460" y="9381"/>
                    <a:pt x="3460" y="9462"/>
                    <a:pt x="3437" y="9532"/>
                  </a:cubicBezTo>
                  <a:cubicBezTo>
                    <a:pt x="3425" y="9660"/>
                    <a:pt x="3379" y="9718"/>
                    <a:pt x="3251" y="9718"/>
                  </a:cubicBezTo>
                  <a:cubicBezTo>
                    <a:pt x="3123" y="9718"/>
                    <a:pt x="2996" y="9729"/>
                    <a:pt x="2880" y="9834"/>
                  </a:cubicBezTo>
                  <a:lnTo>
                    <a:pt x="2880" y="10252"/>
                  </a:lnTo>
                  <a:cubicBezTo>
                    <a:pt x="2880" y="10588"/>
                    <a:pt x="2798" y="10646"/>
                    <a:pt x="2485" y="10658"/>
                  </a:cubicBezTo>
                  <a:cubicBezTo>
                    <a:pt x="2427" y="10658"/>
                    <a:pt x="2369" y="10658"/>
                    <a:pt x="2299" y="10681"/>
                  </a:cubicBezTo>
                  <a:cubicBezTo>
                    <a:pt x="2276" y="10681"/>
                    <a:pt x="2253" y="10693"/>
                    <a:pt x="2218" y="10705"/>
                  </a:cubicBezTo>
                  <a:cubicBezTo>
                    <a:pt x="2206" y="10751"/>
                    <a:pt x="2195" y="10809"/>
                    <a:pt x="2195" y="10867"/>
                  </a:cubicBezTo>
                  <a:cubicBezTo>
                    <a:pt x="2195" y="11529"/>
                    <a:pt x="2183" y="12202"/>
                    <a:pt x="2195" y="12852"/>
                  </a:cubicBezTo>
                  <a:cubicBezTo>
                    <a:pt x="2195" y="13154"/>
                    <a:pt x="2218" y="13468"/>
                    <a:pt x="2241" y="13769"/>
                  </a:cubicBezTo>
                  <a:cubicBezTo>
                    <a:pt x="2241" y="13943"/>
                    <a:pt x="2218" y="14118"/>
                    <a:pt x="2206" y="14292"/>
                  </a:cubicBezTo>
                  <a:cubicBezTo>
                    <a:pt x="2183" y="14350"/>
                    <a:pt x="2113" y="14396"/>
                    <a:pt x="2009" y="14408"/>
                  </a:cubicBezTo>
                  <a:close/>
                  <a:moveTo>
                    <a:pt x="3112" y="3217"/>
                  </a:moveTo>
                  <a:lnTo>
                    <a:pt x="2787" y="3217"/>
                  </a:lnTo>
                  <a:lnTo>
                    <a:pt x="1742" y="3217"/>
                  </a:lnTo>
                  <a:cubicBezTo>
                    <a:pt x="1661" y="3217"/>
                    <a:pt x="1568" y="3217"/>
                    <a:pt x="1510" y="3193"/>
                  </a:cubicBezTo>
                  <a:cubicBezTo>
                    <a:pt x="1347" y="3077"/>
                    <a:pt x="1196" y="3112"/>
                    <a:pt x="1022" y="3159"/>
                  </a:cubicBezTo>
                  <a:cubicBezTo>
                    <a:pt x="1022" y="3217"/>
                    <a:pt x="999" y="3275"/>
                    <a:pt x="999" y="3321"/>
                  </a:cubicBezTo>
                  <a:cubicBezTo>
                    <a:pt x="987" y="3925"/>
                    <a:pt x="976" y="4552"/>
                    <a:pt x="964" y="5167"/>
                  </a:cubicBezTo>
                  <a:cubicBezTo>
                    <a:pt x="964" y="5306"/>
                    <a:pt x="929" y="5469"/>
                    <a:pt x="918" y="5608"/>
                  </a:cubicBezTo>
                  <a:cubicBezTo>
                    <a:pt x="906" y="5829"/>
                    <a:pt x="883" y="6061"/>
                    <a:pt x="952" y="6281"/>
                  </a:cubicBezTo>
                  <a:cubicBezTo>
                    <a:pt x="1103" y="6339"/>
                    <a:pt x="1278" y="6305"/>
                    <a:pt x="1440" y="6305"/>
                  </a:cubicBezTo>
                  <a:cubicBezTo>
                    <a:pt x="1475" y="6305"/>
                    <a:pt x="1510" y="6281"/>
                    <a:pt x="1545" y="6247"/>
                  </a:cubicBezTo>
                  <a:cubicBezTo>
                    <a:pt x="1684" y="6154"/>
                    <a:pt x="1707" y="6131"/>
                    <a:pt x="1800" y="6223"/>
                  </a:cubicBezTo>
                  <a:cubicBezTo>
                    <a:pt x="1904" y="6305"/>
                    <a:pt x="2009" y="6328"/>
                    <a:pt x="2113" y="6328"/>
                  </a:cubicBezTo>
                  <a:lnTo>
                    <a:pt x="2961" y="6328"/>
                  </a:lnTo>
                  <a:cubicBezTo>
                    <a:pt x="3019" y="6328"/>
                    <a:pt x="3077" y="6305"/>
                    <a:pt x="3135" y="6305"/>
                  </a:cubicBezTo>
                  <a:cubicBezTo>
                    <a:pt x="3158" y="6038"/>
                    <a:pt x="3158" y="3507"/>
                    <a:pt x="3112" y="3217"/>
                  </a:cubicBezTo>
                  <a:close/>
                  <a:moveTo>
                    <a:pt x="3123" y="9416"/>
                  </a:moveTo>
                  <a:cubicBezTo>
                    <a:pt x="3170" y="9172"/>
                    <a:pt x="3158" y="6815"/>
                    <a:pt x="3112" y="6583"/>
                  </a:cubicBezTo>
                  <a:cubicBezTo>
                    <a:pt x="3054" y="6572"/>
                    <a:pt x="2996" y="6560"/>
                    <a:pt x="2938" y="6560"/>
                  </a:cubicBezTo>
                  <a:lnTo>
                    <a:pt x="1092" y="6560"/>
                  </a:lnTo>
                  <a:cubicBezTo>
                    <a:pt x="1034" y="6560"/>
                    <a:pt x="976" y="6583"/>
                    <a:pt x="929" y="6583"/>
                  </a:cubicBezTo>
                  <a:cubicBezTo>
                    <a:pt x="918" y="6630"/>
                    <a:pt x="918" y="6653"/>
                    <a:pt x="918" y="6688"/>
                  </a:cubicBezTo>
                  <a:cubicBezTo>
                    <a:pt x="918" y="7431"/>
                    <a:pt x="906" y="8151"/>
                    <a:pt x="906" y="8894"/>
                  </a:cubicBezTo>
                  <a:cubicBezTo>
                    <a:pt x="906" y="9056"/>
                    <a:pt x="964" y="9184"/>
                    <a:pt x="1022" y="9311"/>
                  </a:cubicBezTo>
                  <a:cubicBezTo>
                    <a:pt x="1196" y="9358"/>
                    <a:pt x="1347" y="9381"/>
                    <a:pt x="1510" y="9416"/>
                  </a:cubicBezTo>
                  <a:cubicBezTo>
                    <a:pt x="1568" y="9428"/>
                    <a:pt x="1626" y="9428"/>
                    <a:pt x="1695" y="9428"/>
                  </a:cubicBezTo>
                  <a:lnTo>
                    <a:pt x="2195" y="9428"/>
                  </a:lnTo>
                  <a:cubicBezTo>
                    <a:pt x="2264" y="9428"/>
                    <a:pt x="2334" y="9428"/>
                    <a:pt x="2415" y="9451"/>
                  </a:cubicBezTo>
                  <a:cubicBezTo>
                    <a:pt x="2624" y="9555"/>
                    <a:pt x="2822" y="9532"/>
                    <a:pt x="3031" y="9439"/>
                  </a:cubicBezTo>
                  <a:cubicBezTo>
                    <a:pt x="3054" y="9428"/>
                    <a:pt x="3100" y="9428"/>
                    <a:pt x="3123" y="9416"/>
                  </a:cubicBezTo>
                  <a:close/>
                  <a:moveTo>
                    <a:pt x="4006" y="2566"/>
                  </a:moveTo>
                  <a:cubicBezTo>
                    <a:pt x="3808" y="2450"/>
                    <a:pt x="3611" y="2416"/>
                    <a:pt x="3425" y="2439"/>
                  </a:cubicBezTo>
                  <a:lnTo>
                    <a:pt x="1603" y="2439"/>
                  </a:lnTo>
                  <a:cubicBezTo>
                    <a:pt x="1510" y="2439"/>
                    <a:pt x="1417" y="2439"/>
                    <a:pt x="1324" y="2416"/>
                  </a:cubicBezTo>
                  <a:cubicBezTo>
                    <a:pt x="1034" y="2346"/>
                    <a:pt x="778" y="2346"/>
                    <a:pt x="442" y="2392"/>
                  </a:cubicBezTo>
                  <a:cubicBezTo>
                    <a:pt x="337" y="2532"/>
                    <a:pt x="256" y="2694"/>
                    <a:pt x="326" y="2903"/>
                  </a:cubicBezTo>
                  <a:cubicBezTo>
                    <a:pt x="407" y="2984"/>
                    <a:pt x="511" y="3054"/>
                    <a:pt x="639" y="3031"/>
                  </a:cubicBezTo>
                  <a:cubicBezTo>
                    <a:pt x="802" y="2857"/>
                    <a:pt x="802" y="2857"/>
                    <a:pt x="1034" y="2857"/>
                  </a:cubicBezTo>
                  <a:cubicBezTo>
                    <a:pt x="1161" y="2857"/>
                    <a:pt x="1301" y="2857"/>
                    <a:pt x="1428" y="2868"/>
                  </a:cubicBezTo>
                  <a:cubicBezTo>
                    <a:pt x="1730" y="2880"/>
                    <a:pt x="2032" y="2915"/>
                    <a:pt x="2346" y="2926"/>
                  </a:cubicBezTo>
                  <a:cubicBezTo>
                    <a:pt x="2601" y="2938"/>
                    <a:pt x="2880" y="2926"/>
                    <a:pt x="3135" y="2926"/>
                  </a:cubicBezTo>
                  <a:cubicBezTo>
                    <a:pt x="3274" y="2926"/>
                    <a:pt x="3390" y="2926"/>
                    <a:pt x="3460" y="3054"/>
                  </a:cubicBezTo>
                  <a:cubicBezTo>
                    <a:pt x="3472" y="3089"/>
                    <a:pt x="3518" y="3112"/>
                    <a:pt x="3565" y="3112"/>
                  </a:cubicBezTo>
                  <a:cubicBezTo>
                    <a:pt x="3704" y="3112"/>
                    <a:pt x="3866" y="3159"/>
                    <a:pt x="4006" y="3089"/>
                  </a:cubicBezTo>
                  <a:cubicBezTo>
                    <a:pt x="4006" y="3019"/>
                    <a:pt x="4029" y="2938"/>
                    <a:pt x="4029" y="2868"/>
                  </a:cubicBezTo>
                  <a:cubicBezTo>
                    <a:pt x="4006" y="2752"/>
                    <a:pt x="4006" y="2671"/>
                    <a:pt x="4006" y="2566"/>
                  </a:cubicBezTo>
                  <a:close/>
                  <a:moveTo>
                    <a:pt x="1428" y="10159"/>
                  </a:moveTo>
                  <a:cubicBezTo>
                    <a:pt x="1533" y="10240"/>
                    <a:pt x="1626" y="10275"/>
                    <a:pt x="1742" y="10275"/>
                  </a:cubicBezTo>
                  <a:cubicBezTo>
                    <a:pt x="1893" y="10275"/>
                    <a:pt x="2055" y="10275"/>
                    <a:pt x="2195" y="10345"/>
                  </a:cubicBezTo>
                  <a:cubicBezTo>
                    <a:pt x="2288" y="10391"/>
                    <a:pt x="2415" y="10368"/>
                    <a:pt x="2520" y="10345"/>
                  </a:cubicBezTo>
                  <a:cubicBezTo>
                    <a:pt x="2578" y="10020"/>
                    <a:pt x="2578" y="10008"/>
                    <a:pt x="2404" y="9718"/>
                  </a:cubicBezTo>
                  <a:cubicBezTo>
                    <a:pt x="2090" y="9636"/>
                    <a:pt x="1777" y="9695"/>
                    <a:pt x="1440" y="9671"/>
                  </a:cubicBezTo>
                  <a:cubicBezTo>
                    <a:pt x="1417" y="9845"/>
                    <a:pt x="1428" y="9996"/>
                    <a:pt x="1428" y="10159"/>
                  </a:cubicBezTo>
                  <a:close/>
                  <a:moveTo>
                    <a:pt x="2322" y="2149"/>
                  </a:moveTo>
                  <a:lnTo>
                    <a:pt x="2322" y="1359"/>
                  </a:lnTo>
                  <a:cubicBezTo>
                    <a:pt x="2322" y="1162"/>
                    <a:pt x="2299" y="953"/>
                    <a:pt x="2195" y="767"/>
                  </a:cubicBezTo>
                  <a:cubicBezTo>
                    <a:pt x="2079" y="755"/>
                    <a:pt x="1962" y="721"/>
                    <a:pt x="1835" y="790"/>
                  </a:cubicBezTo>
                  <a:lnTo>
                    <a:pt x="1835" y="1464"/>
                  </a:lnTo>
                  <a:cubicBezTo>
                    <a:pt x="1846" y="1696"/>
                    <a:pt x="1788" y="1928"/>
                    <a:pt x="1881" y="2160"/>
                  </a:cubicBezTo>
                  <a:cubicBezTo>
                    <a:pt x="2021" y="2172"/>
                    <a:pt x="2171" y="2183"/>
                    <a:pt x="2322" y="2149"/>
                  </a:cubicBezTo>
                  <a:close/>
                  <a:moveTo>
                    <a:pt x="3123" y="361"/>
                  </a:moveTo>
                  <a:cubicBezTo>
                    <a:pt x="3042" y="256"/>
                    <a:pt x="2926" y="233"/>
                    <a:pt x="2787" y="233"/>
                  </a:cubicBezTo>
                  <a:lnTo>
                    <a:pt x="1161" y="233"/>
                  </a:lnTo>
                  <a:cubicBezTo>
                    <a:pt x="1127" y="233"/>
                    <a:pt x="1080" y="245"/>
                    <a:pt x="1022" y="256"/>
                  </a:cubicBezTo>
                  <a:cubicBezTo>
                    <a:pt x="1138" y="384"/>
                    <a:pt x="1220" y="442"/>
                    <a:pt x="1510" y="558"/>
                  </a:cubicBezTo>
                  <a:cubicBezTo>
                    <a:pt x="1730" y="442"/>
                    <a:pt x="1730" y="442"/>
                    <a:pt x="1974" y="442"/>
                  </a:cubicBezTo>
                  <a:lnTo>
                    <a:pt x="2195" y="442"/>
                  </a:lnTo>
                  <a:cubicBezTo>
                    <a:pt x="2404" y="442"/>
                    <a:pt x="2404" y="442"/>
                    <a:pt x="2578" y="593"/>
                  </a:cubicBezTo>
                  <a:cubicBezTo>
                    <a:pt x="2764" y="581"/>
                    <a:pt x="2961" y="535"/>
                    <a:pt x="3123" y="36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404100" y="3012900"/>
              <a:ext cx="13375" cy="6425"/>
            </a:xfrm>
            <a:custGeom>
              <a:avLst/>
              <a:gdLst/>
              <a:ahLst/>
              <a:cxnLst/>
              <a:rect l="l" t="t" r="r" b="b"/>
              <a:pathLst>
                <a:path w="535" h="257" extrusionOk="0">
                  <a:moveTo>
                    <a:pt x="303" y="1"/>
                  </a:moveTo>
                  <a:cubicBezTo>
                    <a:pt x="349" y="12"/>
                    <a:pt x="419" y="24"/>
                    <a:pt x="488" y="36"/>
                  </a:cubicBezTo>
                  <a:cubicBezTo>
                    <a:pt x="523" y="36"/>
                    <a:pt x="535" y="82"/>
                    <a:pt x="535" y="117"/>
                  </a:cubicBezTo>
                  <a:cubicBezTo>
                    <a:pt x="535" y="140"/>
                    <a:pt x="512" y="175"/>
                    <a:pt x="488" y="186"/>
                  </a:cubicBezTo>
                  <a:cubicBezTo>
                    <a:pt x="349" y="256"/>
                    <a:pt x="198" y="256"/>
                    <a:pt x="59" y="186"/>
                  </a:cubicBezTo>
                  <a:cubicBezTo>
                    <a:pt x="24" y="175"/>
                    <a:pt x="1" y="117"/>
                    <a:pt x="12" y="82"/>
                  </a:cubicBezTo>
                  <a:cubicBezTo>
                    <a:pt x="12" y="59"/>
                    <a:pt x="59" y="24"/>
                    <a:pt x="94" y="12"/>
                  </a:cubicBezTo>
                  <a:cubicBezTo>
                    <a:pt x="152" y="1"/>
                    <a:pt x="210" y="12"/>
                    <a:pt x="303"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405850" y="3028300"/>
              <a:ext cx="12800" cy="7850"/>
            </a:xfrm>
            <a:custGeom>
              <a:avLst/>
              <a:gdLst/>
              <a:ahLst/>
              <a:cxnLst/>
              <a:rect l="l" t="t" r="r" b="b"/>
              <a:pathLst>
                <a:path w="512" h="314" extrusionOk="0">
                  <a:moveTo>
                    <a:pt x="302" y="313"/>
                  </a:moveTo>
                  <a:cubicBezTo>
                    <a:pt x="198" y="313"/>
                    <a:pt x="117" y="232"/>
                    <a:pt x="47" y="163"/>
                  </a:cubicBezTo>
                  <a:cubicBezTo>
                    <a:pt x="0" y="116"/>
                    <a:pt x="24" y="35"/>
                    <a:pt x="82" y="23"/>
                  </a:cubicBezTo>
                  <a:cubicBezTo>
                    <a:pt x="128" y="0"/>
                    <a:pt x="175" y="0"/>
                    <a:pt x="198" y="0"/>
                  </a:cubicBezTo>
                  <a:cubicBezTo>
                    <a:pt x="279" y="35"/>
                    <a:pt x="349" y="58"/>
                    <a:pt x="418" y="104"/>
                  </a:cubicBezTo>
                  <a:cubicBezTo>
                    <a:pt x="465" y="139"/>
                    <a:pt x="511" y="174"/>
                    <a:pt x="476" y="232"/>
                  </a:cubicBezTo>
                  <a:cubicBezTo>
                    <a:pt x="465" y="267"/>
                    <a:pt x="407" y="279"/>
                    <a:pt x="360" y="302"/>
                  </a:cubicBezTo>
                  <a:cubicBezTo>
                    <a:pt x="349" y="313"/>
                    <a:pt x="326" y="290"/>
                    <a:pt x="302" y="31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2406150" y="3000125"/>
              <a:ext cx="7850" cy="6425"/>
            </a:xfrm>
            <a:custGeom>
              <a:avLst/>
              <a:gdLst/>
              <a:ahLst/>
              <a:cxnLst/>
              <a:rect l="l" t="t" r="r" b="b"/>
              <a:pathLst>
                <a:path w="314" h="257" extrusionOk="0">
                  <a:moveTo>
                    <a:pt x="314" y="117"/>
                  </a:moveTo>
                  <a:cubicBezTo>
                    <a:pt x="163" y="245"/>
                    <a:pt x="81" y="256"/>
                    <a:pt x="23" y="187"/>
                  </a:cubicBezTo>
                  <a:cubicBezTo>
                    <a:pt x="0" y="163"/>
                    <a:pt x="0" y="82"/>
                    <a:pt x="12" y="59"/>
                  </a:cubicBezTo>
                  <a:cubicBezTo>
                    <a:pt x="12" y="24"/>
                    <a:pt x="81" y="1"/>
                    <a:pt x="116" y="13"/>
                  </a:cubicBezTo>
                  <a:cubicBezTo>
                    <a:pt x="174" y="24"/>
                    <a:pt x="232" y="71"/>
                    <a:pt x="314" y="11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2406725" y="2980100"/>
              <a:ext cx="6125" cy="4400"/>
            </a:xfrm>
            <a:custGeom>
              <a:avLst/>
              <a:gdLst/>
              <a:ahLst/>
              <a:cxnLst/>
              <a:rect l="l" t="t" r="r" b="b"/>
              <a:pathLst>
                <a:path w="245" h="176" extrusionOk="0">
                  <a:moveTo>
                    <a:pt x="35" y="36"/>
                  </a:moveTo>
                  <a:cubicBezTo>
                    <a:pt x="70" y="36"/>
                    <a:pt x="105" y="1"/>
                    <a:pt x="151" y="12"/>
                  </a:cubicBezTo>
                  <a:cubicBezTo>
                    <a:pt x="198" y="12"/>
                    <a:pt x="244" y="105"/>
                    <a:pt x="198" y="129"/>
                  </a:cubicBezTo>
                  <a:cubicBezTo>
                    <a:pt x="163" y="163"/>
                    <a:pt x="116" y="175"/>
                    <a:pt x="93" y="163"/>
                  </a:cubicBezTo>
                  <a:cubicBezTo>
                    <a:pt x="35" y="163"/>
                    <a:pt x="0" y="105"/>
                    <a:pt x="35" y="36"/>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2402075" y="3101725"/>
              <a:ext cx="17150" cy="6400"/>
            </a:xfrm>
            <a:custGeom>
              <a:avLst/>
              <a:gdLst/>
              <a:ahLst/>
              <a:cxnLst/>
              <a:rect l="l" t="t" r="r" b="b"/>
              <a:pathLst>
                <a:path w="686" h="256" extrusionOk="0">
                  <a:moveTo>
                    <a:pt x="372" y="0"/>
                  </a:moveTo>
                  <a:cubicBezTo>
                    <a:pt x="430" y="0"/>
                    <a:pt x="523" y="12"/>
                    <a:pt x="627" y="23"/>
                  </a:cubicBezTo>
                  <a:cubicBezTo>
                    <a:pt x="662" y="23"/>
                    <a:pt x="685" y="81"/>
                    <a:pt x="685" y="116"/>
                  </a:cubicBezTo>
                  <a:cubicBezTo>
                    <a:pt x="685" y="139"/>
                    <a:pt x="651" y="197"/>
                    <a:pt x="627" y="197"/>
                  </a:cubicBezTo>
                  <a:cubicBezTo>
                    <a:pt x="442" y="256"/>
                    <a:pt x="244" y="244"/>
                    <a:pt x="59" y="221"/>
                  </a:cubicBezTo>
                  <a:cubicBezTo>
                    <a:pt x="35" y="221"/>
                    <a:pt x="1" y="139"/>
                    <a:pt x="1" y="128"/>
                  </a:cubicBezTo>
                  <a:cubicBezTo>
                    <a:pt x="24" y="81"/>
                    <a:pt x="47" y="23"/>
                    <a:pt x="93" y="23"/>
                  </a:cubicBezTo>
                  <a:cubicBezTo>
                    <a:pt x="175" y="0"/>
                    <a:pt x="256" y="12"/>
                    <a:pt x="372"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405850" y="3089825"/>
              <a:ext cx="11625" cy="4650"/>
            </a:xfrm>
            <a:custGeom>
              <a:avLst/>
              <a:gdLst/>
              <a:ahLst/>
              <a:cxnLst/>
              <a:rect l="l" t="t" r="r" b="b"/>
              <a:pathLst>
                <a:path w="465" h="186" extrusionOk="0">
                  <a:moveTo>
                    <a:pt x="233" y="0"/>
                  </a:moveTo>
                  <a:cubicBezTo>
                    <a:pt x="279" y="0"/>
                    <a:pt x="314" y="0"/>
                    <a:pt x="360" y="12"/>
                  </a:cubicBezTo>
                  <a:cubicBezTo>
                    <a:pt x="395" y="23"/>
                    <a:pt x="453" y="58"/>
                    <a:pt x="453" y="81"/>
                  </a:cubicBezTo>
                  <a:cubicBezTo>
                    <a:pt x="465" y="139"/>
                    <a:pt x="407" y="174"/>
                    <a:pt x="360" y="174"/>
                  </a:cubicBezTo>
                  <a:cubicBezTo>
                    <a:pt x="279" y="186"/>
                    <a:pt x="186" y="186"/>
                    <a:pt x="105" y="174"/>
                  </a:cubicBezTo>
                  <a:cubicBezTo>
                    <a:pt x="70" y="174"/>
                    <a:pt x="24" y="128"/>
                    <a:pt x="12" y="93"/>
                  </a:cubicBezTo>
                  <a:cubicBezTo>
                    <a:pt x="0" y="35"/>
                    <a:pt x="47" y="12"/>
                    <a:pt x="105"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2405850" y="3076475"/>
              <a:ext cx="10175" cy="6100"/>
            </a:xfrm>
            <a:custGeom>
              <a:avLst/>
              <a:gdLst/>
              <a:ahLst/>
              <a:cxnLst/>
              <a:rect l="l" t="t" r="r" b="b"/>
              <a:pathLst>
                <a:path w="407" h="244" extrusionOk="0">
                  <a:moveTo>
                    <a:pt x="407" y="186"/>
                  </a:moveTo>
                  <a:cubicBezTo>
                    <a:pt x="291" y="244"/>
                    <a:pt x="186" y="221"/>
                    <a:pt x="82" y="209"/>
                  </a:cubicBezTo>
                  <a:cubicBezTo>
                    <a:pt x="24" y="197"/>
                    <a:pt x="0" y="151"/>
                    <a:pt x="12" y="93"/>
                  </a:cubicBezTo>
                  <a:cubicBezTo>
                    <a:pt x="24" y="35"/>
                    <a:pt x="70" y="0"/>
                    <a:pt x="128" y="0"/>
                  </a:cubicBezTo>
                  <a:cubicBezTo>
                    <a:pt x="186" y="0"/>
                    <a:pt x="256" y="0"/>
                    <a:pt x="302" y="35"/>
                  </a:cubicBezTo>
                  <a:cubicBezTo>
                    <a:pt x="349" y="70"/>
                    <a:pt x="372" y="128"/>
                    <a:pt x="407" y="186"/>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2407600" y="3061375"/>
              <a:ext cx="9025" cy="6700"/>
            </a:xfrm>
            <a:custGeom>
              <a:avLst/>
              <a:gdLst/>
              <a:ahLst/>
              <a:cxnLst/>
              <a:rect l="l" t="t" r="r" b="b"/>
              <a:pathLst>
                <a:path w="361" h="268" extrusionOk="0">
                  <a:moveTo>
                    <a:pt x="163" y="0"/>
                  </a:moveTo>
                  <a:cubicBezTo>
                    <a:pt x="232" y="12"/>
                    <a:pt x="279" y="12"/>
                    <a:pt x="325" y="47"/>
                  </a:cubicBezTo>
                  <a:cubicBezTo>
                    <a:pt x="348" y="59"/>
                    <a:pt x="360" y="117"/>
                    <a:pt x="360" y="151"/>
                  </a:cubicBezTo>
                  <a:cubicBezTo>
                    <a:pt x="360" y="175"/>
                    <a:pt x="337" y="233"/>
                    <a:pt x="302" y="244"/>
                  </a:cubicBezTo>
                  <a:cubicBezTo>
                    <a:pt x="244" y="267"/>
                    <a:pt x="186" y="267"/>
                    <a:pt x="128" y="267"/>
                  </a:cubicBezTo>
                  <a:cubicBezTo>
                    <a:pt x="70" y="244"/>
                    <a:pt x="0" y="151"/>
                    <a:pt x="23" y="105"/>
                  </a:cubicBezTo>
                  <a:cubicBezTo>
                    <a:pt x="58" y="59"/>
                    <a:pt x="116" y="35"/>
                    <a:pt x="163"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2434000" y="3055000"/>
              <a:ext cx="15700" cy="74300"/>
            </a:xfrm>
            <a:custGeom>
              <a:avLst/>
              <a:gdLst/>
              <a:ahLst/>
              <a:cxnLst/>
              <a:rect l="l" t="t" r="r" b="b"/>
              <a:pathLst>
                <a:path w="628" h="2972" extrusionOk="0">
                  <a:moveTo>
                    <a:pt x="395" y="0"/>
                  </a:moveTo>
                  <a:lnTo>
                    <a:pt x="1" y="0"/>
                  </a:lnTo>
                  <a:lnTo>
                    <a:pt x="163" y="2972"/>
                  </a:lnTo>
                  <a:cubicBezTo>
                    <a:pt x="268" y="2972"/>
                    <a:pt x="360" y="2926"/>
                    <a:pt x="465" y="2879"/>
                  </a:cubicBezTo>
                  <a:cubicBezTo>
                    <a:pt x="511" y="2868"/>
                    <a:pt x="546" y="2856"/>
                    <a:pt x="581" y="2856"/>
                  </a:cubicBezTo>
                  <a:cubicBezTo>
                    <a:pt x="627" y="2612"/>
                    <a:pt x="616" y="255"/>
                    <a:pt x="569" y="23"/>
                  </a:cubicBezTo>
                  <a:cubicBezTo>
                    <a:pt x="511" y="23"/>
                    <a:pt x="453" y="0"/>
                    <a:pt x="3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4"/>
          <p:cNvGrpSpPr/>
          <p:nvPr/>
        </p:nvGrpSpPr>
        <p:grpSpPr>
          <a:xfrm rot="-1269491">
            <a:off x="930130" y="962295"/>
            <a:ext cx="815232" cy="791196"/>
            <a:chOff x="1428925" y="2779850"/>
            <a:chExt cx="216825" cy="210450"/>
          </a:xfrm>
        </p:grpSpPr>
        <p:sp>
          <p:nvSpPr>
            <p:cNvPr id="297" name="Google Shape;297;p4"/>
            <p:cNvSpPr/>
            <p:nvPr/>
          </p:nvSpPr>
          <p:spPr>
            <a:xfrm>
              <a:off x="1434150" y="2835000"/>
              <a:ext cx="200300" cy="149200"/>
            </a:xfrm>
            <a:custGeom>
              <a:avLst/>
              <a:gdLst/>
              <a:ahLst/>
              <a:cxnLst/>
              <a:rect l="l" t="t" r="r" b="b"/>
              <a:pathLst>
                <a:path w="8012" h="5968" extrusionOk="0">
                  <a:moveTo>
                    <a:pt x="860" y="0"/>
                  </a:moveTo>
                  <a:cubicBezTo>
                    <a:pt x="430" y="1451"/>
                    <a:pt x="372" y="2949"/>
                    <a:pt x="802" y="4365"/>
                  </a:cubicBezTo>
                  <a:cubicBezTo>
                    <a:pt x="918" y="4737"/>
                    <a:pt x="1243" y="4946"/>
                    <a:pt x="1614" y="5027"/>
                  </a:cubicBezTo>
                  <a:cubicBezTo>
                    <a:pt x="3356" y="5341"/>
                    <a:pt x="6119" y="5503"/>
                    <a:pt x="8011" y="5143"/>
                  </a:cubicBezTo>
                  <a:cubicBezTo>
                    <a:pt x="7837" y="5967"/>
                    <a:pt x="3008" y="5793"/>
                    <a:pt x="720" y="5329"/>
                  </a:cubicBezTo>
                  <a:cubicBezTo>
                    <a:pt x="407" y="4760"/>
                    <a:pt x="36" y="3924"/>
                    <a:pt x="36" y="3286"/>
                  </a:cubicBezTo>
                  <a:cubicBezTo>
                    <a:pt x="36" y="2496"/>
                    <a:pt x="1" y="1672"/>
                    <a:pt x="24" y="883"/>
                  </a:cubicBezTo>
                  <a:cubicBezTo>
                    <a:pt x="163" y="650"/>
                    <a:pt x="279" y="383"/>
                    <a:pt x="430" y="151"/>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1501500" y="2868375"/>
              <a:ext cx="68500" cy="70550"/>
            </a:xfrm>
            <a:custGeom>
              <a:avLst/>
              <a:gdLst/>
              <a:ahLst/>
              <a:cxnLst/>
              <a:rect l="l" t="t" r="r" b="b"/>
              <a:pathLst>
                <a:path w="2740" h="2822" extrusionOk="0">
                  <a:moveTo>
                    <a:pt x="894" y="1869"/>
                  </a:moveTo>
                  <a:cubicBezTo>
                    <a:pt x="604" y="1893"/>
                    <a:pt x="360" y="1916"/>
                    <a:pt x="93" y="1858"/>
                  </a:cubicBezTo>
                  <a:cubicBezTo>
                    <a:pt x="0" y="1660"/>
                    <a:pt x="12" y="1440"/>
                    <a:pt x="12" y="1219"/>
                  </a:cubicBezTo>
                  <a:cubicBezTo>
                    <a:pt x="279" y="1173"/>
                    <a:pt x="557" y="1161"/>
                    <a:pt x="836" y="1208"/>
                  </a:cubicBezTo>
                  <a:cubicBezTo>
                    <a:pt x="929" y="1138"/>
                    <a:pt x="940" y="1022"/>
                    <a:pt x="940" y="894"/>
                  </a:cubicBezTo>
                  <a:lnTo>
                    <a:pt x="940" y="407"/>
                  </a:lnTo>
                  <a:lnTo>
                    <a:pt x="940" y="93"/>
                  </a:lnTo>
                  <a:cubicBezTo>
                    <a:pt x="1138" y="0"/>
                    <a:pt x="1347" y="35"/>
                    <a:pt x="1544" y="58"/>
                  </a:cubicBezTo>
                  <a:cubicBezTo>
                    <a:pt x="1591" y="58"/>
                    <a:pt x="1649" y="128"/>
                    <a:pt x="1660" y="186"/>
                  </a:cubicBezTo>
                  <a:cubicBezTo>
                    <a:pt x="1707" y="349"/>
                    <a:pt x="1753" y="523"/>
                    <a:pt x="1776" y="697"/>
                  </a:cubicBezTo>
                  <a:cubicBezTo>
                    <a:pt x="1799" y="755"/>
                    <a:pt x="1799" y="813"/>
                    <a:pt x="1799" y="883"/>
                  </a:cubicBezTo>
                  <a:cubicBezTo>
                    <a:pt x="1823" y="1034"/>
                    <a:pt x="1881" y="1080"/>
                    <a:pt x="2032" y="1092"/>
                  </a:cubicBezTo>
                  <a:lnTo>
                    <a:pt x="2519" y="1092"/>
                  </a:lnTo>
                  <a:cubicBezTo>
                    <a:pt x="2693" y="1092"/>
                    <a:pt x="2717" y="1150"/>
                    <a:pt x="2740" y="1324"/>
                  </a:cubicBezTo>
                  <a:lnTo>
                    <a:pt x="2740" y="1695"/>
                  </a:lnTo>
                  <a:cubicBezTo>
                    <a:pt x="2670" y="1719"/>
                    <a:pt x="2612" y="1730"/>
                    <a:pt x="2542" y="1730"/>
                  </a:cubicBezTo>
                  <a:cubicBezTo>
                    <a:pt x="2392" y="1719"/>
                    <a:pt x="2241" y="1684"/>
                    <a:pt x="2101" y="1672"/>
                  </a:cubicBezTo>
                  <a:cubicBezTo>
                    <a:pt x="1985" y="1660"/>
                    <a:pt x="1927" y="1719"/>
                    <a:pt x="1927" y="1835"/>
                  </a:cubicBezTo>
                  <a:lnTo>
                    <a:pt x="1927" y="2473"/>
                  </a:lnTo>
                  <a:cubicBezTo>
                    <a:pt x="1927" y="2566"/>
                    <a:pt x="1939" y="2670"/>
                    <a:pt x="1881" y="2775"/>
                  </a:cubicBezTo>
                  <a:cubicBezTo>
                    <a:pt x="1649" y="2821"/>
                    <a:pt x="1416" y="2798"/>
                    <a:pt x="1184" y="2705"/>
                  </a:cubicBezTo>
                  <a:cubicBezTo>
                    <a:pt x="1126" y="2427"/>
                    <a:pt x="1045" y="2136"/>
                    <a:pt x="894" y="186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1428925" y="2779850"/>
              <a:ext cx="216825" cy="210450"/>
            </a:xfrm>
            <a:custGeom>
              <a:avLst/>
              <a:gdLst/>
              <a:ahLst/>
              <a:cxnLst/>
              <a:rect l="l" t="t" r="r" b="b"/>
              <a:pathLst>
                <a:path w="8673" h="8418" extrusionOk="0">
                  <a:moveTo>
                    <a:pt x="3228" y="7988"/>
                  </a:moveTo>
                  <a:cubicBezTo>
                    <a:pt x="3042" y="8301"/>
                    <a:pt x="3042" y="8301"/>
                    <a:pt x="2671" y="8301"/>
                  </a:cubicBezTo>
                  <a:lnTo>
                    <a:pt x="2032" y="8301"/>
                  </a:lnTo>
                  <a:cubicBezTo>
                    <a:pt x="1951" y="8301"/>
                    <a:pt x="1881" y="8301"/>
                    <a:pt x="1812" y="8290"/>
                  </a:cubicBezTo>
                  <a:cubicBezTo>
                    <a:pt x="1649" y="8255"/>
                    <a:pt x="1487" y="8139"/>
                    <a:pt x="1487" y="7964"/>
                  </a:cubicBezTo>
                  <a:cubicBezTo>
                    <a:pt x="1487" y="7918"/>
                    <a:pt x="1475" y="7883"/>
                    <a:pt x="1475" y="7837"/>
                  </a:cubicBezTo>
                  <a:cubicBezTo>
                    <a:pt x="1313" y="7814"/>
                    <a:pt x="1173" y="7779"/>
                    <a:pt x="1022" y="7755"/>
                  </a:cubicBezTo>
                  <a:cubicBezTo>
                    <a:pt x="790" y="7709"/>
                    <a:pt x="639" y="7581"/>
                    <a:pt x="558" y="7338"/>
                  </a:cubicBezTo>
                  <a:cubicBezTo>
                    <a:pt x="384" y="6792"/>
                    <a:pt x="210" y="6223"/>
                    <a:pt x="70" y="5677"/>
                  </a:cubicBezTo>
                  <a:cubicBezTo>
                    <a:pt x="24" y="5503"/>
                    <a:pt x="12" y="5306"/>
                    <a:pt x="12" y="5120"/>
                  </a:cubicBezTo>
                  <a:cubicBezTo>
                    <a:pt x="1" y="4586"/>
                    <a:pt x="1" y="4064"/>
                    <a:pt x="1" y="3530"/>
                  </a:cubicBezTo>
                  <a:cubicBezTo>
                    <a:pt x="1" y="3158"/>
                    <a:pt x="117" y="2833"/>
                    <a:pt x="314" y="2508"/>
                  </a:cubicBezTo>
                  <a:cubicBezTo>
                    <a:pt x="442" y="2288"/>
                    <a:pt x="674" y="2195"/>
                    <a:pt x="906" y="2113"/>
                  </a:cubicBezTo>
                  <a:cubicBezTo>
                    <a:pt x="1046" y="2079"/>
                    <a:pt x="1173" y="2044"/>
                    <a:pt x="1301" y="2032"/>
                  </a:cubicBezTo>
                  <a:cubicBezTo>
                    <a:pt x="1475" y="1997"/>
                    <a:pt x="1649" y="1986"/>
                    <a:pt x="1823" y="1986"/>
                  </a:cubicBezTo>
                  <a:cubicBezTo>
                    <a:pt x="1974" y="1974"/>
                    <a:pt x="2114" y="1997"/>
                    <a:pt x="2276" y="1974"/>
                  </a:cubicBezTo>
                  <a:lnTo>
                    <a:pt x="2276" y="1812"/>
                  </a:lnTo>
                  <a:cubicBezTo>
                    <a:pt x="2241" y="1440"/>
                    <a:pt x="2288" y="1057"/>
                    <a:pt x="2439" y="697"/>
                  </a:cubicBezTo>
                  <a:cubicBezTo>
                    <a:pt x="2555" y="395"/>
                    <a:pt x="2764" y="221"/>
                    <a:pt x="3077" y="128"/>
                  </a:cubicBezTo>
                  <a:cubicBezTo>
                    <a:pt x="3147" y="117"/>
                    <a:pt x="3217" y="82"/>
                    <a:pt x="3275" y="82"/>
                  </a:cubicBezTo>
                  <a:cubicBezTo>
                    <a:pt x="3727" y="59"/>
                    <a:pt x="4180" y="12"/>
                    <a:pt x="4621" y="1"/>
                  </a:cubicBezTo>
                  <a:cubicBezTo>
                    <a:pt x="4842" y="1"/>
                    <a:pt x="5074" y="47"/>
                    <a:pt x="5295" y="70"/>
                  </a:cubicBezTo>
                  <a:cubicBezTo>
                    <a:pt x="5353" y="82"/>
                    <a:pt x="5411" y="105"/>
                    <a:pt x="5469" y="128"/>
                  </a:cubicBezTo>
                  <a:cubicBezTo>
                    <a:pt x="5712" y="233"/>
                    <a:pt x="5875" y="418"/>
                    <a:pt x="5887" y="685"/>
                  </a:cubicBezTo>
                  <a:cubicBezTo>
                    <a:pt x="5898" y="1069"/>
                    <a:pt x="6003" y="1463"/>
                    <a:pt x="5921" y="1870"/>
                  </a:cubicBezTo>
                  <a:cubicBezTo>
                    <a:pt x="6049" y="1939"/>
                    <a:pt x="6165" y="1916"/>
                    <a:pt x="6293" y="1916"/>
                  </a:cubicBezTo>
                  <a:cubicBezTo>
                    <a:pt x="6734" y="1916"/>
                    <a:pt x="7152" y="1939"/>
                    <a:pt x="7570" y="2032"/>
                  </a:cubicBezTo>
                  <a:cubicBezTo>
                    <a:pt x="7686" y="2055"/>
                    <a:pt x="7814" y="2090"/>
                    <a:pt x="7918" y="2137"/>
                  </a:cubicBezTo>
                  <a:cubicBezTo>
                    <a:pt x="8127" y="2218"/>
                    <a:pt x="8267" y="2369"/>
                    <a:pt x="8359" y="2578"/>
                  </a:cubicBezTo>
                  <a:cubicBezTo>
                    <a:pt x="8452" y="2868"/>
                    <a:pt x="8499" y="3181"/>
                    <a:pt x="8534" y="3483"/>
                  </a:cubicBezTo>
                  <a:cubicBezTo>
                    <a:pt x="8568" y="4087"/>
                    <a:pt x="8626" y="4702"/>
                    <a:pt x="8673" y="5306"/>
                  </a:cubicBezTo>
                  <a:lnTo>
                    <a:pt x="8673" y="5527"/>
                  </a:lnTo>
                  <a:cubicBezTo>
                    <a:pt x="8650" y="5828"/>
                    <a:pt x="8626" y="6142"/>
                    <a:pt x="8592" y="6444"/>
                  </a:cubicBezTo>
                  <a:cubicBezTo>
                    <a:pt x="8557" y="6722"/>
                    <a:pt x="8510" y="6989"/>
                    <a:pt x="8441" y="7256"/>
                  </a:cubicBezTo>
                  <a:cubicBezTo>
                    <a:pt x="8359" y="7570"/>
                    <a:pt x="8127" y="7744"/>
                    <a:pt x="7814" y="7802"/>
                  </a:cubicBezTo>
                  <a:cubicBezTo>
                    <a:pt x="7674" y="7837"/>
                    <a:pt x="7547" y="7848"/>
                    <a:pt x="7384" y="7883"/>
                  </a:cubicBezTo>
                  <a:cubicBezTo>
                    <a:pt x="7384" y="7999"/>
                    <a:pt x="7384" y="8115"/>
                    <a:pt x="7373" y="8231"/>
                  </a:cubicBezTo>
                  <a:cubicBezTo>
                    <a:pt x="7349" y="8359"/>
                    <a:pt x="7315" y="8417"/>
                    <a:pt x="7175" y="8417"/>
                  </a:cubicBezTo>
                  <a:lnTo>
                    <a:pt x="6746" y="8417"/>
                  </a:lnTo>
                  <a:lnTo>
                    <a:pt x="6188" y="8417"/>
                  </a:lnTo>
                  <a:cubicBezTo>
                    <a:pt x="5991" y="8417"/>
                    <a:pt x="5933" y="8359"/>
                    <a:pt x="5875" y="8150"/>
                  </a:cubicBezTo>
                  <a:cubicBezTo>
                    <a:pt x="5863" y="8115"/>
                    <a:pt x="5840" y="8057"/>
                    <a:pt x="5817" y="8011"/>
                  </a:cubicBezTo>
                  <a:cubicBezTo>
                    <a:pt x="5527" y="7953"/>
                    <a:pt x="5248" y="7999"/>
                    <a:pt x="4958" y="7964"/>
                  </a:cubicBezTo>
                  <a:cubicBezTo>
                    <a:pt x="4668" y="7953"/>
                    <a:pt x="4366" y="7953"/>
                    <a:pt x="4076" y="7953"/>
                  </a:cubicBezTo>
                  <a:cubicBezTo>
                    <a:pt x="3785" y="7988"/>
                    <a:pt x="3507" y="7964"/>
                    <a:pt x="3228" y="7988"/>
                  </a:cubicBezTo>
                  <a:close/>
                  <a:moveTo>
                    <a:pt x="4424" y="2218"/>
                  </a:moveTo>
                  <a:cubicBezTo>
                    <a:pt x="4424" y="2241"/>
                    <a:pt x="4424" y="2241"/>
                    <a:pt x="4424" y="2218"/>
                  </a:cubicBezTo>
                  <a:cubicBezTo>
                    <a:pt x="3983" y="2241"/>
                    <a:pt x="3542" y="2241"/>
                    <a:pt x="3100" y="2241"/>
                  </a:cubicBezTo>
                  <a:cubicBezTo>
                    <a:pt x="2741" y="2241"/>
                    <a:pt x="2392" y="2218"/>
                    <a:pt x="2032" y="2241"/>
                  </a:cubicBezTo>
                  <a:cubicBezTo>
                    <a:pt x="1823" y="2241"/>
                    <a:pt x="1626" y="2264"/>
                    <a:pt x="1417" y="2311"/>
                  </a:cubicBezTo>
                  <a:cubicBezTo>
                    <a:pt x="1289" y="2334"/>
                    <a:pt x="1173" y="2392"/>
                    <a:pt x="1046" y="2415"/>
                  </a:cubicBezTo>
                  <a:cubicBezTo>
                    <a:pt x="802" y="2438"/>
                    <a:pt x="616" y="2566"/>
                    <a:pt x="512" y="2787"/>
                  </a:cubicBezTo>
                  <a:cubicBezTo>
                    <a:pt x="395" y="3019"/>
                    <a:pt x="326" y="3251"/>
                    <a:pt x="326" y="3530"/>
                  </a:cubicBezTo>
                  <a:cubicBezTo>
                    <a:pt x="349" y="4075"/>
                    <a:pt x="349" y="4633"/>
                    <a:pt x="349" y="5178"/>
                  </a:cubicBezTo>
                  <a:cubicBezTo>
                    <a:pt x="349" y="5318"/>
                    <a:pt x="349" y="5457"/>
                    <a:pt x="384" y="5573"/>
                  </a:cubicBezTo>
                  <a:lnTo>
                    <a:pt x="871" y="7187"/>
                  </a:lnTo>
                  <a:cubicBezTo>
                    <a:pt x="906" y="7314"/>
                    <a:pt x="999" y="7384"/>
                    <a:pt x="1127" y="7419"/>
                  </a:cubicBezTo>
                  <a:lnTo>
                    <a:pt x="1347" y="7465"/>
                  </a:lnTo>
                  <a:cubicBezTo>
                    <a:pt x="1568" y="7488"/>
                    <a:pt x="1777" y="7488"/>
                    <a:pt x="1986" y="7535"/>
                  </a:cubicBezTo>
                  <a:cubicBezTo>
                    <a:pt x="2508" y="7616"/>
                    <a:pt x="3042" y="7663"/>
                    <a:pt x="3565" y="7639"/>
                  </a:cubicBezTo>
                  <a:lnTo>
                    <a:pt x="4273" y="7639"/>
                  </a:lnTo>
                  <a:cubicBezTo>
                    <a:pt x="4668" y="7651"/>
                    <a:pt x="5062" y="7651"/>
                    <a:pt x="5434" y="7663"/>
                  </a:cubicBezTo>
                  <a:cubicBezTo>
                    <a:pt x="6177" y="7697"/>
                    <a:pt x="6931" y="7697"/>
                    <a:pt x="7674" y="7558"/>
                  </a:cubicBezTo>
                  <a:cubicBezTo>
                    <a:pt x="7965" y="7523"/>
                    <a:pt x="8139" y="7372"/>
                    <a:pt x="8208" y="7082"/>
                  </a:cubicBezTo>
                  <a:cubicBezTo>
                    <a:pt x="8220" y="7036"/>
                    <a:pt x="8232" y="6978"/>
                    <a:pt x="8232" y="6943"/>
                  </a:cubicBezTo>
                  <a:cubicBezTo>
                    <a:pt x="8278" y="6595"/>
                    <a:pt x="8313" y="6246"/>
                    <a:pt x="8348" y="5910"/>
                  </a:cubicBezTo>
                  <a:cubicBezTo>
                    <a:pt x="8383" y="5619"/>
                    <a:pt x="8371" y="5341"/>
                    <a:pt x="8325" y="5051"/>
                  </a:cubicBezTo>
                  <a:cubicBezTo>
                    <a:pt x="8278" y="4795"/>
                    <a:pt x="8255" y="4528"/>
                    <a:pt x="8220" y="4273"/>
                  </a:cubicBezTo>
                  <a:cubicBezTo>
                    <a:pt x="8197" y="3890"/>
                    <a:pt x="8174" y="3518"/>
                    <a:pt x="8162" y="3135"/>
                  </a:cubicBezTo>
                  <a:cubicBezTo>
                    <a:pt x="8162" y="2972"/>
                    <a:pt x="8104" y="2833"/>
                    <a:pt x="8058" y="2682"/>
                  </a:cubicBezTo>
                  <a:cubicBezTo>
                    <a:pt x="8023" y="2543"/>
                    <a:pt x="7918" y="2473"/>
                    <a:pt x="7802" y="2415"/>
                  </a:cubicBezTo>
                  <a:cubicBezTo>
                    <a:pt x="7732" y="2380"/>
                    <a:pt x="7640" y="2357"/>
                    <a:pt x="7570" y="2334"/>
                  </a:cubicBezTo>
                  <a:cubicBezTo>
                    <a:pt x="7175" y="2241"/>
                    <a:pt x="6781" y="2218"/>
                    <a:pt x="6374" y="2218"/>
                  </a:cubicBezTo>
                  <a:close/>
                  <a:moveTo>
                    <a:pt x="2868" y="1962"/>
                  </a:moveTo>
                  <a:cubicBezTo>
                    <a:pt x="2868" y="1870"/>
                    <a:pt x="2857" y="1812"/>
                    <a:pt x="2857" y="1777"/>
                  </a:cubicBezTo>
                  <a:cubicBezTo>
                    <a:pt x="2857" y="1614"/>
                    <a:pt x="2857" y="1440"/>
                    <a:pt x="2868" y="1278"/>
                  </a:cubicBezTo>
                  <a:cubicBezTo>
                    <a:pt x="2903" y="1092"/>
                    <a:pt x="2996" y="964"/>
                    <a:pt x="3205" y="929"/>
                  </a:cubicBezTo>
                  <a:cubicBezTo>
                    <a:pt x="3286" y="918"/>
                    <a:pt x="3379" y="883"/>
                    <a:pt x="3484" y="883"/>
                  </a:cubicBezTo>
                  <a:cubicBezTo>
                    <a:pt x="3843" y="883"/>
                    <a:pt x="4192" y="871"/>
                    <a:pt x="4552" y="883"/>
                  </a:cubicBezTo>
                  <a:cubicBezTo>
                    <a:pt x="4830" y="883"/>
                    <a:pt x="5039" y="1022"/>
                    <a:pt x="5109" y="1347"/>
                  </a:cubicBezTo>
                  <a:cubicBezTo>
                    <a:pt x="5132" y="1545"/>
                    <a:pt x="5178" y="1730"/>
                    <a:pt x="5225" y="1928"/>
                  </a:cubicBezTo>
                  <a:cubicBezTo>
                    <a:pt x="5364" y="1951"/>
                    <a:pt x="5480" y="1962"/>
                    <a:pt x="5631" y="1916"/>
                  </a:cubicBezTo>
                  <a:lnTo>
                    <a:pt x="5631" y="1370"/>
                  </a:lnTo>
                  <a:cubicBezTo>
                    <a:pt x="5608" y="1173"/>
                    <a:pt x="5596" y="976"/>
                    <a:pt x="5585" y="790"/>
                  </a:cubicBezTo>
                  <a:cubicBezTo>
                    <a:pt x="5573" y="581"/>
                    <a:pt x="5469" y="465"/>
                    <a:pt x="5283" y="407"/>
                  </a:cubicBezTo>
                  <a:cubicBezTo>
                    <a:pt x="5178" y="372"/>
                    <a:pt x="5074" y="349"/>
                    <a:pt x="4969" y="337"/>
                  </a:cubicBezTo>
                  <a:cubicBezTo>
                    <a:pt x="4366" y="244"/>
                    <a:pt x="3751" y="314"/>
                    <a:pt x="3147" y="407"/>
                  </a:cubicBezTo>
                  <a:cubicBezTo>
                    <a:pt x="2915" y="430"/>
                    <a:pt x="2752" y="593"/>
                    <a:pt x="2648" y="813"/>
                  </a:cubicBezTo>
                  <a:cubicBezTo>
                    <a:pt x="2532" y="1057"/>
                    <a:pt x="2543" y="1324"/>
                    <a:pt x="2520" y="1579"/>
                  </a:cubicBezTo>
                  <a:cubicBezTo>
                    <a:pt x="2508" y="1684"/>
                    <a:pt x="2508" y="1788"/>
                    <a:pt x="2508" y="1893"/>
                  </a:cubicBezTo>
                  <a:cubicBezTo>
                    <a:pt x="2508" y="1904"/>
                    <a:pt x="2520" y="1916"/>
                    <a:pt x="2532" y="1962"/>
                  </a:cubicBezTo>
                  <a:close/>
                  <a:moveTo>
                    <a:pt x="3135" y="1951"/>
                  </a:moveTo>
                  <a:cubicBezTo>
                    <a:pt x="3193" y="1962"/>
                    <a:pt x="3217" y="1974"/>
                    <a:pt x="3251" y="1974"/>
                  </a:cubicBezTo>
                  <a:lnTo>
                    <a:pt x="4795" y="1974"/>
                  </a:lnTo>
                  <a:cubicBezTo>
                    <a:pt x="4830" y="1974"/>
                    <a:pt x="4877" y="1951"/>
                    <a:pt x="4911" y="1928"/>
                  </a:cubicBezTo>
                  <a:cubicBezTo>
                    <a:pt x="4877" y="1730"/>
                    <a:pt x="4842" y="1545"/>
                    <a:pt x="4795" y="1347"/>
                  </a:cubicBezTo>
                  <a:cubicBezTo>
                    <a:pt x="4784" y="1254"/>
                    <a:pt x="4714" y="1196"/>
                    <a:pt x="4610" y="1173"/>
                  </a:cubicBezTo>
                  <a:cubicBezTo>
                    <a:pt x="4528" y="1161"/>
                    <a:pt x="4447" y="1161"/>
                    <a:pt x="4366" y="1161"/>
                  </a:cubicBezTo>
                  <a:lnTo>
                    <a:pt x="3542" y="1161"/>
                  </a:lnTo>
                  <a:cubicBezTo>
                    <a:pt x="3460" y="1161"/>
                    <a:pt x="3391" y="1161"/>
                    <a:pt x="3321" y="1173"/>
                  </a:cubicBezTo>
                  <a:cubicBezTo>
                    <a:pt x="3170" y="1196"/>
                    <a:pt x="3112" y="1254"/>
                    <a:pt x="3100" y="1394"/>
                  </a:cubicBezTo>
                  <a:cubicBezTo>
                    <a:pt x="3112" y="1568"/>
                    <a:pt x="3135" y="1742"/>
                    <a:pt x="3135" y="1951"/>
                  </a:cubicBezTo>
                  <a:close/>
                  <a:moveTo>
                    <a:pt x="7094" y="8022"/>
                  </a:moveTo>
                  <a:cubicBezTo>
                    <a:pt x="6699" y="7988"/>
                    <a:pt x="6281" y="7988"/>
                    <a:pt x="6096" y="8057"/>
                  </a:cubicBezTo>
                  <a:cubicBezTo>
                    <a:pt x="6096" y="8139"/>
                    <a:pt x="6154" y="8185"/>
                    <a:pt x="6223" y="8185"/>
                  </a:cubicBezTo>
                  <a:lnTo>
                    <a:pt x="7024" y="8185"/>
                  </a:lnTo>
                  <a:cubicBezTo>
                    <a:pt x="7106" y="8173"/>
                    <a:pt x="7117" y="8115"/>
                    <a:pt x="7094" y="8022"/>
                  </a:cubicBezTo>
                  <a:close/>
                  <a:moveTo>
                    <a:pt x="2810" y="8022"/>
                  </a:moveTo>
                  <a:cubicBezTo>
                    <a:pt x="2799" y="7964"/>
                    <a:pt x="2752" y="7964"/>
                    <a:pt x="2729" y="7953"/>
                  </a:cubicBezTo>
                  <a:cubicBezTo>
                    <a:pt x="2474" y="7930"/>
                    <a:pt x="2218" y="7895"/>
                    <a:pt x="1974" y="7872"/>
                  </a:cubicBezTo>
                  <a:cubicBezTo>
                    <a:pt x="1928" y="7872"/>
                    <a:pt x="1870" y="7848"/>
                    <a:pt x="1823" y="7872"/>
                  </a:cubicBezTo>
                  <a:cubicBezTo>
                    <a:pt x="1800" y="7872"/>
                    <a:pt x="1765" y="7895"/>
                    <a:pt x="1765" y="7918"/>
                  </a:cubicBezTo>
                  <a:cubicBezTo>
                    <a:pt x="1765" y="7953"/>
                    <a:pt x="1777" y="7999"/>
                    <a:pt x="1800" y="7999"/>
                  </a:cubicBezTo>
                  <a:cubicBezTo>
                    <a:pt x="1858" y="8022"/>
                    <a:pt x="1928" y="8057"/>
                    <a:pt x="1998" y="8057"/>
                  </a:cubicBezTo>
                  <a:lnTo>
                    <a:pt x="2752" y="8057"/>
                  </a:lnTo>
                  <a:cubicBezTo>
                    <a:pt x="2764" y="8057"/>
                    <a:pt x="2799" y="8046"/>
                    <a:pt x="2810" y="8022"/>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1494525" y="2863725"/>
              <a:ext cx="82150" cy="81300"/>
            </a:xfrm>
            <a:custGeom>
              <a:avLst/>
              <a:gdLst/>
              <a:ahLst/>
              <a:cxnLst/>
              <a:rect l="l" t="t" r="r" b="b"/>
              <a:pathLst>
                <a:path w="3286" h="3252" extrusionOk="0">
                  <a:moveTo>
                    <a:pt x="2485" y="2148"/>
                  </a:moveTo>
                  <a:cubicBezTo>
                    <a:pt x="2462" y="2230"/>
                    <a:pt x="2462" y="2322"/>
                    <a:pt x="2462" y="2392"/>
                  </a:cubicBezTo>
                  <a:lnTo>
                    <a:pt x="2462" y="2973"/>
                  </a:lnTo>
                  <a:cubicBezTo>
                    <a:pt x="2462" y="3147"/>
                    <a:pt x="2392" y="3216"/>
                    <a:pt x="2229" y="3240"/>
                  </a:cubicBezTo>
                  <a:cubicBezTo>
                    <a:pt x="1974" y="3251"/>
                    <a:pt x="1707" y="3251"/>
                    <a:pt x="1452" y="3182"/>
                  </a:cubicBezTo>
                  <a:cubicBezTo>
                    <a:pt x="1289" y="3135"/>
                    <a:pt x="1208" y="3042"/>
                    <a:pt x="1185" y="2891"/>
                  </a:cubicBezTo>
                  <a:cubicBezTo>
                    <a:pt x="1185" y="2729"/>
                    <a:pt x="1138" y="2578"/>
                    <a:pt x="1068" y="2450"/>
                  </a:cubicBezTo>
                  <a:cubicBezTo>
                    <a:pt x="1057" y="2427"/>
                    <a:pt x="1045" y="2392"/>
                    <a:pt x="1010" y="2346"/>
                  </a:cubicBezTo>
                  <a:lnTo>
                    <a:pt x="662" y="2346"/>
                  </a:lnTo>
                  <a:lnTo>
                    <a:pt x="453" y="2346"/>
                  </a:lnTo>
                  <a:cubicBezTo>
                    <a:pt x="209" y="2322"/>
                    <a:pt x="117" y="2253"/>
                    <a:pt x="70" y="2021"/>
                  </a:cubicBezTo>
                  <a:cubicBezTo>
                    <a:pt x="47" y="1800"/>
                    <a:pt x="24" y="1591"/>
                    <a:pt x="12" y="1382"/>
                  </a:cubicBezTo>
                  <a:cubicBezTo>
                    <a:pt x="0" y="1173"/>
                    <a:pt x="58" y="1127"/>
                    <a:pt x="279" y="1127"/>
                  </a:cubicBezTo>
                  <a:lnTo>
                    <a:pt x="976" y="1127"/>
                  </a:lnTo>
                  <a:cubicBezTo>
                    <a:pt x="987" y="1069"/>
                    <a:pt x="999" y="999"/>
                    <a:pt x="999" y="929"/>
                  </a:cubicBezTo>
                  <a:lnTo>
                    <a:pt x="999" y="291"/>
                  </a:lnTo>
                  <a:cubicBezTo>
                    <a:pt x="999" y="82"/>
                    <a:pt x="1045" y="24"/>
                    <a:pt x="1243" y="12"/>
                  </a:cubicBezTo>
                  <a:cubicBezTo>
                    <a:pt x="1440" y="1"/>
                    <a:pt x="1637" y="12"/>
                    <a:pt x="1823" y="12"/>
                  </a:cubicBezTo>
                  <a:cubicBezTo>
                    <a:pt x="2020" y="12"/>
                    <a:pt x="2148" y="105"/>
                    <a:pt x="2195" y="279"/>
                  </a:cubicBezTo>
                  <a:cubicBezTo>
                    <a:pt x="2241" y="465"/>
                    <a:pt x="2287" y="651"/>
                    <a:pt x="2334" y="836"/>
                  </a:cubicBezTo>
                  <a:cubicBezTo>
                    <a:pt x="2345" y="895"/>
                    <a:pt x="2369" y="953"/>
                    <a:pt x="2369" y="1011"/>
                  </a:cubicBezTo>
                  <a:cubicBezTo>
                    <a:pt x="2520" y="1057"/>
                    <a:pt x="2682" y="1034"/>
                    <a:pt x="2821" y="1045"/>
                  </a:cubicBezTo>
                  <a:cubicBezTo>
                    <a:pt x="2914" y="1057"/>
                    <a:pt x="3019" y="1069"/>
                    <a:pt x="3088" y="1103"/>
                  </a:cubicBezTo>
                  <a:cubicBezTo>
                    <a:pt x="3216" y="1162"/>
                    <a:pt x="3286" y="1278"/>
                    <a:pt x="3286" y="1417"/>
                  </a:cubicBezTo>
                  <a:lnTo>
                    <a:pt x="3286" y="1974"/>
                  </a:lnTo>
                  <a:cubicBezTo>
                    <a:pt x="3286" y="2148"/>
                    <a:pt x="3239" y="2195"/>
                    <a:pt x="3077" y="2206"/>
                  </a:cubicBezTo>
                  <a:cubicBezTo>
                    <a:pt x="2961" y="2206"/>
                    <a:pt x="2821" y="2195"/>
                    <a:pt x="2705" y="2195"/>
                  </a:cubicBezTo>
                  <a:cubicBezTo>
                    <a:pt x="2636" y="2160"/>
                    <a:pt x="2566" y="2148"/>
                    <a:pt x="2485" y="2148"/>
                  </a:cubicBezTo>
                  <a:close/>
                  <a:moveTo>
                    <a:pt x="1173" y="2055"/>
                  </a:moveTo>
                  <a:cubicBezTo>
                    <a:pt x="1324" y="2334"/>
                    <a:pt x="1405" y="2613"/>
                    <a:pt x="1463" y="2903"/>
                  </a:cubicBezTo>
                  <a:cubicBezTo>
                    <a:pt x="1695" y="3007"/>
                    <a:pt x="1928" y="3019"/>
                    <a:pt x="2160" y="2973"/>
                  </a:cubicBezTo>
                  <a:cubicBezTo>
                    <a:pt x="2218" y="2868"/>
                    <a:pt x="2195" y="2775"/>
                    <a:pt x="2206" y="2671"/>
                  </a:cubicBezTo>
                  <a:lnTo>
                    <a:pt x="2206" y="2032"/>
                  </a:lnTo>
                  <a:cubicBezTo>
                    <a:pt x="2206" y="1916"/>
                    <a:pt x="2276" y="1858"/>
                    <a:pt x="2380" y="1870"/>
                  </a:cubicBezTo>
                  <a:cubicBezTo>
                    <a:pt x="2543" y="1881"/>
                    <a:pt x="2682" y="1916"/>
                    <a:pt x="2833" y="1928"/>
                  </a:cubicBezTo>
                  <a:cubicBezTo>
                    <a:pt x="2891" y="1928"/>
                    <a:pt x="2949" y="1916"/>
                    <a:pt x="3019" y="1905"/>
                  </a:cubicBezTo>
                  <a:lnTo>
                    <a:pt x="3019" y="1521"/>
                  </a:lnTo>
                  <a:cubicBezTo>
                    <a:pt x="3019" y="1347"/>
                    <a:pt x="2972" y="1301"/>
                    <a:pt x="2798" y="1289"/>
                  </a:cubicBezTo>
                  <a:lnTo>
                    <a:pt x="2311" y="1289"/>
                  </a:lnTo>
                  <a:cubicBezTo>
                    <a:pt x="2160" y="1289"/>
                    <a:pt x="2102" y="1231"/>
                    <a:pt x="2078" y="1080"/>
                  </a:cubicBezTo>
                  <a:cubicBezTo>
                    <a:pt x="2055" y="1034"/>
                    <a:pt x="2055" y="964"/>
                    <a:pt x="2055" y="895"/>
                  </a:cubicBezTo>
                  <a:cubicBezTo>
                    <a:pt x="2020" y="720"/>
                    <a:pt x="1986" y="558"/>
                    <a:pt x="1939" y="384"/>
                  </a:cubicBezTo>
                  <a:cubicBezTo>
                    <a:pt x="1928" y="337"/>
                    <a:pt x="1870" y="268"/>
                    <a:pt x="1823" y="256"/>
                  </a:cubicBezTo>
                  <a:cubicBezTo>
                    <a:pt x="1626" y="233"/>
                    <a:pt x="1417" y="198"/>
                    <a:pt x="1219" y="291"/>
                  </a:cubicBezTo>
                  <a:lnTo>
                    <a:pt x="1219" y="604"/>
                  </a:lnTo>
                  <a:lnTo>
                    <a:pt x="1219" y="1103"/>
                  </a:lnTo>
                  <a:cubicBezTo>
                    <a:pt x="1219" y="1220"/>
                    <a:pt x="1208" y="1312"/>
                    <a:pt x="1115" y="1405"/>
                  </a:cubicBezTo>
                  <a:cubicBezTo>
                    <a:pt x="836" y="1359"/>
                    <a:pt x="569" y="1359"/>
                    <a:pt x="291" y="1417"/>
                  </a:cubicBezTo>
                  <a:cubicBezTo>
                    <a:pt x="279" y="1649"/>
                    <a:pt x="279" y="1858"/>
                    <a:pt x="372" y="2055"/>
                  </a:cubicBezTo>
                  <a:cubicBezTo>
                    <a:pt x="639" y="2102"/>
                    <a:pt x="894" y="2079"/>
                    <a:pt x="1173" y="2055"/>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4"/>
          <p:cNvGrpSpPr/>
          <p:nvPr/>
        </p:nvGrpSpPr>
        <p:grpSpPr>
          <a:xfrm rot="-4132237">
            <a:off x="6834586" y="4145005"/>
            <a:ext cx="700435" cy="290105"/>
            <a:chOff x="2333000" y="3750375"/>
            <a:chExt cx="157050" cy="65050"/>
          </a:xfrm>
        </p:grpSpPr>
        <p:sp>
          <p:nvSpPr>
            <p:cNvPr id="302" name="Google Shape;302;p4"/>
            <p:cNvSpPr/>
            <p:nvPr/>
          </p:nvSpPr>
          <p:spPr>
            <a:xfrm>
              <a:off x="2337650" y="3767800"/>
              <a:ext cx="81875" cy="45300"/>
            </a:xfrm>
            <a:custGeom>
              <a:avLst/>
              <a:gdLst/>
              <a:ahLst/>
              <a:cxnLst/>
              <a:rect l="l" t="t" r="r" b="b"/>
              <a:pathLst>
                <a:path w="3275" h="1812" extrusionOk="0">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2420950" y="3757625"/>
              <a:ext cx="60975" cy="47050"/>
            </a:xfrm>
            <a:custGeom>
              <a:avLst/>
              <a:gdLst/>
              <a:ahLst/>
              <a:cxnLst/>
              <a:rect l="l" t="t" r="r" b="b"/>
              <a:pathLst>
                <a:path w="2439" h="1882" extrusionOk="0">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2333000" y="3750375"/>
              <a:ext cx="157050" cy="65050"/>
            </a:xfrm>
            <a:custGeom>
              <a:avLst/>
              <a:gdLst/>
              <a:ahLst/>
              <a:cxnLst/>
              <a:rect l="l" t="t" r="r" b="b"/>
              <a:pathLst>
                <a:path w="6282" h="2602" extrusionOk="0">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2361150" y="3766925"/>
              <a:ext cx="45600" cy="9025"/>
            </a:xfrm>
            <a:custGeom>
              <a:avLst/>
              <a:gdLst/>
              <a:ahLst/>
              <a:cxnLst/>
              <a:rect l="l" t="t" r="r" b="b"/>
              <a:pathLst>
                <a:path w="1824" h="361" extrusionOk="0">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2439225" y="3764600"/>
              <a:ext cx="30500" cy="6400"/>
            </a:xfrm>
            <a:custGeom>
              <a:avLst/>
              <a:gdLst/>
              <a:ahLst/>
              <a:cxnLst/>
              <a:rect l="l" t="t" r="r" b="b"/>
              <a:pathLst>
                <a:path w="1220" h="256" extrusionOk="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TITLE_AND_BODY_1">
    <p:bg>
      <p:bgPr>
        <a:solidFill>
          <a:schemeClr val="accent1"/>
        </a:solidFill>
        <a:effectLst/>
      </p:bgPr>
    </p:bg>
    <p:spTree>
      <p:nvGrpSpPr>
        <p:cNvPr id="1" name="Shape 392"/>
        <p:cNvGrpSpPr/>
        <p:nvPr/>
      </p:nvGrpSpPr>
      <p:grpSpPr>
        <a:xfrm>
          <a:off x="0" y="0"/>
          <a:ext cx="0" cy="0"/>
          <a:chOff x="0" y="0"/>
          <a:chExt cx="0" cy="0"/>
        </a:xfrm>
      </p:grpSpPr>
      <p:sp>
        <p:nvSpPr>
          <p:cNvPr id="393" name="Google Shape;393;p8"/>
          <p:cNvSpPr txBox="1">
            <a:spLocks noGrp="1"/>
          </p:cNvSpPr>
          <p:nvPr>
            <p:ph type="subTitle" idx="1"/>
          </p:nvPr>
        </p:nvSpPr>
        <p:spPr>
          <a:xfrm>
            <a:off x="871980" y="2181727"/>
            <a:ext cx="2279400" cy="62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a:endParaRPr/>
          </a:p>
        </p:txBody>
      </p:sp>
      <p:sp>
        <p:nvSpPr>
          <p:cNvPr id="394" name="Google Shape;394;p8"/>
          <p:cNvSpPr txBox="1">
            <a:spLocks noGrp="1"/>
          </p:cNvSpPr>
          <p:nvPr>
            <p:ph type="title" hasCustomPrompt="1"/>
          </p:nvPr>
        </p:nvSpPr>
        <p:spPr>
          <a:xfrm>
            <a:off x="1596968" y="1427025"/>
            <a:ext cx="8292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Neucha"/>
              <a:buNone/>
              <a:defRPr sz="3000" b="1">
                <a:latin typeface="Neucha"/>
                <a:ea typeface="Neucha"/>
                <a:cs typeface="Neucha"/>
                <a:sym typeface="Neucha"/>
              </a:defRPr>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sp>
        <p:nvSpPr>
          <p:cNvPr id="395" name="Google Shape;395;p8"/>
          <p:cNvSpPr txBox="1">
            <a:spLocks noGrp="1"/>
          </p:cNvSpPr>
          <p:nvPr>
            <p:ph type="ctrTitle" idx="2"/>
          </p:nvPr>
        </p:nvSpPr>
        <p:spPr>
          <a:xfrm>
            <a:off x="2377500" y="422850"/>
            <a:ext cx="43890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Font typeface="Neucha"/>
              <a:buNone/>
              <a:defRPr sz="4000" b="1">
                <a:latin typeface="Neucha"/>
                <a:ea typeface="Neucha"/>
                <a:cs typeface="Neucha"/>
                <a:sym typeface="Neucha"/>
              </a:defRPr>
            </a:lvl1pPr>
            <a:lvl2pPr lvl="1"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2pPr>
            <a:lvl3pPr lvl="2"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3pPr>
            <a:lvl4pPr lvl="3"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4pPr>
            <a:lvl5pPr lvl="4"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5pPr>
            <a:lvl6pPr lvl="5"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6pPr>
            <a:lvl7pPr lvl="6"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7pPr>
            <a:lvl8pPr lvl="7"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8pPr>
            <a:lvl9pPr lvl="8"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9pPr>
          </a:lstStyle>
          <a:p>
            <a:endParaRPr/>
          </a:p>
        </p:txBody>
      </p:sp>
      <p:sp>
        <p:nvSpPr>
          <p:cNvPr id="396" name="Google Shape;396;p8"/>
          <p:cNvSpPr txBox="1">
            <a:spLocks noGrp="1"/>
          </p:cNvSpPr>
          <p:nvPr>
            <p:ph type="subTitle" idx="3"/>
          </p:nvPr>
        </p:nvSpPr>
        <p:spPr>
          <a:xfrm>
            <a:off x="946380" y="1922291"/>
            <a:ext cx="2130600" cy="446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a:endParaRPr/>
          </a:p>
        </p:txBody>
      </p:sp>
      <p:sp>
        <p:nvSpPr>
          <p:cNvPr id="397" name="Google Shape;397;p8"/>
          <p:cNvSpPr txBox="1">
            <a:spLocks noGrp="1"/>
          </p:cNvSpPr>
          <p:nvPr>
            <p:ph type="subTitle" idx="4"/>
          </p:nvPr>
        </p:nvSpPr>
        <p:spPr>
          <a:xfrm>
            <a:off x="3433116" y="2184102"/>
            <a:ext cx="2279400" cy="62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a:endParaRPr/>
          </a:p>
        </p:txBody>
      </p:sp>
      <p:sp>
        <p:nvSpPr>
          <p:cNvPr id="398" name="Google Shape;398;p8"/>
          <p:cNvSpPr txBox="1">
            <a:spLocks noGrp="1"/>
          </p:cNvSpPr>
          <p:nvPr>
            <p:ph type="title" idx="5" hasCustomPrompt="1"/>
          </p:nvPr>
        </p:nvSpPr>
        <p:spPr>
          <a:xfrm>
            <a:off x="4158104" y="1429400"/>
            <a:ext cx="8292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Neucha"/>
              <a:buNone/>
              <a:defRPr sz="3000" b="1">
                <a:latin typeface="Neucha"/>
                <a:ea typeface="Neucha"/>
                <a:cs typeface="Neucha"/>
                <a:sym typeface="Neucha"/>
              </a:defRPr>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sp>
        <p:nvSpPr>
          <p:cNvPr id="399" name="Google Shape;399;p8"/>
          <p:cNvSpPr txBox="1">
            <a:spLocks noGrp="1"/>
          </p:cNvSpPr>
          <p:nvPr>
            <p:ph type="subTitle" idx="6"/>
          </p:nvPr>
        </p:nvSpPr>
        <p:spPr>
          <a:xfrm>
            <a:off x="3506700" y="1924666"/>
            <a:ext cx="2130600" cy="446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a:endParaRPr/>
          </a:p>
        </p:txBody>
      </p:sp>
      <p:sp>
        <p:nvSpPr>
          <p:cNvPr id="400" name="Google Shape;400;p8"/>
          <p:cNvSpPr txBox="1">
            <a:spLocks noGrp="1"/>
          </p:cNvSpPr>
          <p:nvPr>
            <p:ph type="subTitle" idx="7"/>
          </p:nvPr>
        </p:nvSpPr>
        <p:spPr>
          <a:xfrm>
            <a:off x="5992620" y="2184102"/>
            <a:ext cx="2279400" cy="62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a:endParaRPr/>
          </a:p>
        </p:txBody>
      </p:sp>
      <p:sp>
        <p:nvSpPr>
          <p:cNvPr id="401" name="Google Shape;401;p8"/>
          <p:cNvSpPr txBox="1">
            <a:spLocks noGrp="1"/>
          </p:cNvSpPr>
          <p:nvPr>
            <p:ph type="title" idx="8" hasCustomPrompt="1"/>
          </p:nvPr>
        </p:nvSpPr>
        <p:spPr>
          <a:xfrm>
            <a:off x="6717608" y="1429400"/>
            <a:ext cx="8292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Neucha"/>
              <a:buNone/>
              <a:defRPr sz="3000" b="1">
                <a:latin typeface="Neucha"/>
                <a:ea typeface="Neucha"/>
                <a:cs typeface="Neucha"/>
                <a:sym typeface="Neucha"/>
              </a:defRPr>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sp>
        <p:nvSpPr>
          <p:cNvPr id="402" name="Google Shape;402;p8"/>
          <p:cNvSpPr txBox="1">
            <a:spLocks noGrp="1"/>
          </p:cNvSpPr>
          <p:nvPr>
            <p:ph type="subTitle" idx="9"/>
          </p:nvPr>
        </p:nvSpPr>
        <p:spPr>
          <a:xfrm>
            <a:off x="6067020" y="1924675"/>
            <a:ext cx="2130600" cy="446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a:endParaRPr/>
          </a:p>
        </p:txBody>
      </p:sp>
      <p:sp>
        <p:nvSpPr>
          <p:cNvPr id="403" name="Google Shape;403;p8"/>
          <p:cNvSpPr txBox="1">
            <a:spLocks noGrp="1"/>
          </p:cNvSpPr>
          <p:nvPr>
            <p:ph type="subTitle" idx="13"/>
          </p:nvPr>
        </p:nvSpPr>
        <p:spPr>
          <a:xfrm>
            <a:off x="2152140" y="3899550"/>
            <a:ext cx="2279400" cy="62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a:endParaRPr/>
          </a:p>
        </p:txBody>
      </p:sp>
      <p:sp>
        <p:nvSpPr>
          <p:cNvPr id="404" name="Google Shape;404;p8"/>
          <p:cNvSpPr txBox="1">
            <a:spLocks noGrp="1"/>
          </p:cNvSpPr>
          <p:nvPr>
            <p:ph type="title" idx="14" hasCustomPrompt="1"/>
          </p:nvPr>
        </p:nvSpPr>
        <p:spPr>
          <a:xfrm>
            <a:off x="2877128" y="3144848"/>
            <a:ext cx="8292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Neucha"/>
              <a:buNone/>
              <a:defRPr sz="3000" b="1">
                <a:latin typeface="Neucha"/>
                <a:ea typeface="Neucha"/>
                <a:cs typeface="Neucha"/>
                <a:sym typeface="Neucha"/>
              </a:defRPr>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sp>
        <p:nvSpPr>
          <p:cNvPr id="405" name="Google Shape;405;p8"/>
          <p:cNvSpPr txBox="1">
            <a:spLocks noGrp="1"/>
          </p:cNvSpPr>
          <p:nvPr>
            <p:ph type="subTitle" idx="15"/>
          </p:nvPr>
        </p:nvSpPr>
        <p:spPr>
          <a:xfrm>
            <a:off x="2226540" y="3640114"/>
            <a:ext cx="2130600" cy="446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a:endParaRPr/>
          </a:p>
        </p:txBody>
      </p:sp>
      <p:sp>
        <p:nvSpPr>
          <p:cNvPr id="406" name="Google Shape;406;p8"/>
          <p:cNvSpPr txBox="1">
            <a:spLocks noGrp="1"/>
          </p:cNvSpPr>
          <p:nvPr>
            <p:ph type="subTitle" idx="16"/>
          </p:nvPr>
        </p:nvSpPr>
        <p:spPr>
          <a:xfrm>
            <a:off x="4712460" y="3901925"/>
            <a:ext cx="2279400" cy="62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a:endParaRPr/>
          </a:p>
        </p:txBody>
      </p:sp>
      <p:sp>
        <p:nvSpPr>
          <p:cNvPr id="407" name="Google Shape;407;p8"/>
          <p:cNvSpPr txBox="1">
            <a:spLocks noGrp="1"/>
          </p:cNvSpPr>
          <p:nvPr>
            <p:ph type="title" idx="17" hasCustomPrompt="1"/>
          </p:nvPr>
        </p:nvSpPr>
        <p:spPr>
          <a:xfrm>
            <a:off x="5437448" y="3147223"/>
            <a:ext cx="8292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Neucha"/>
              <a:buNone/>
              <a:defRPr sz="3000" b="1">
                <a:latin typeface="Neucha"/>
                <a:ea typeface="Neucha"/>
                <a:cs typeface="Neucha"/>
                <a:sym typeface="Neucha"/>
              </a:defRPr>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sp>
        <p:nvSpPr>
          <p:cNvPr id="408" name="Google Shape;408;p8"/>
          <p:cNvSpPr txBox="1">
            <a:spLocks noGrp="1"/>
          </p:cNvSpPr>
          <p:nvPr>
            <p:ph type="subTitle" idx="18"/>
          </p:nvPr>
        </p:nvSpPr>
        <p:spPr>
          <a:xfrm>
            <a:off x="4786860" y="3642489"/>
            <a:ext cx="2130600" cy="446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a:endParaRPr/>
          </a:p>
        </p:txBody>
      </p:sp>
      <p:grpSp>
        <p:nvGrpSpPr>
          <p:cNvPr id="409" name="Google Shape;409;p8"/>
          <p:cNvGrpSpPr/>
          <p:nvPr/>
        </p:nvGrpSpPr>
        <p:grpSpPr>
          <a:xfrm rot="1403612">
            <a:off x="1257787" y="-167799"/>
            <a:ext cx="933827" cy="906562"/>
            <a:chOff x="1428925" y="2779850"/>
            <a:chExt cx="216825" cy="210450"/>
          </a:xfrm>
        </p:grpSpPr>
        <p:sp>
          <p:nvSpPr>
            <p:cNvPr id="410" name="Google Shape;410;p8"/>
            <p:cNvSpPr/>
            <p:nvPr/>
          </p:nvSpPr>
          <p:spPr>
            <a:xfrm>
              <a:off x="1428925" y="2779850"/>
              <a:ext cx="216825" cy="210450"/>
            </a:xfrm>
            <a:custGeom>
              <a:avLst/>
              <a:gdLst/>
              <a:ahLst/>
              <a:cxnLst/>
              <a:rect l="l" t="t" r="r" b="b"/>
              <a:pathLst>
                <a:path w="8673" h="8418" extrusionOk="0">
                  <a:moveTo>
                    <a:pt x="3228" y="7988"/>
                  </a:moveTo>
                  <a:cubicBezTo>
                    <a:pt x="3042" y="8301"/>
                    <a:pt x="3042" y="8301"/>
                    <a:pt x="2671" y="8301"/>
                  </a:cubicBezTo>
                  <a:lnTo>
                    <a:pt x="2032" y="8301"/>
                  </a:lnTo>
                  <a:cubicBezTo>
                    <a:pt x="1951" y="8301"/>
                    <a:pt x="1881" y="8301"/>
                    <a:pt x="1812" y="8290"/>
                  </a:cubicBezTo>
                  <a:cubicBezTo>
                    <a:pt x="1649" y="8255"/>
                    <a:pt x="1487" y="8139"/>
                    <a:pt x="1487" y="7964"/>
                  </a:cubicBezTo>
                  <a:cubicBezTo>
                    <a:pt x="1487" y="7918"/>
                    <a:pt x="1475" y="7883"/>
                    <a:pt x="1475" y="7837"/>
                  </a:cubicBezTo>
                  <a:cubicBezTo>
                    <a:pt x="1313" y="7814"/>
                    <a:pt x="1173" y="7779"/>
                    <a:pt x="1022" y="7755"/>
                  </a:cubicBezTo>
                  <a:cubicBezTo>
                    <a:pt x="790" y="7709"/>
                    <a:pt x="639" y="7581"/>
                    <a:pt x="558" y="7338"/>
                  </a:cubicBezTo>
                  <a:cubicBezTo>
                    <a:pt x="384" y="6792"/>
                    <a:pt x="210" y="6223"/>
                    <a:pt x="70" y="5677"/>
                  </a:cubicBezTo>
                  <a:cubicBezTo>
                    <a:pt x="24" y="5503"/>
                    <a:pt x="12" y="5306"/>
                    <a:pt x="12" y="5120"/>
                  </a:cubicBezTo>
                  <a:cubicBezTo>
                    <a:pt x="1" y="4586"/>
                    <a:pt x="1" y="4064"/>
                    <a:pt x="1" y="3530"/>
                  </a:cubicBezTo>
                  <a:cubicBezTo>
                    <a:pt x="1" y="3158"/>
                    <a:pt x="117" y="2833"/>
                    <a:pt x="314" y="2508"/>
                  </a:cubicBezTo>
                  <a:cubicBezTo>
                    <a:pt x="442" y="2288"/>
                    <a:pt x="674" y="2195"/>
                    <a:pt x="906" y="2113"/>
                  </a:cubicBezTo>
                  <a:cubicBezTo>
                    <a:pt x="1046" y="2079"/>
                    <a:pt x="1173" y="2044"/>
                    <a:pt x="1301" y="2032"/>
                  </a:cubicBezTo>
                  <a:cubicBezTo>
                    <a:pt x="1475" y="1997"/>
                    <a:pt x="1649" y="1986"/>
                    <a:pt x="1823" y="1986"/>
                  </a:cubicBezTo>
                  <a:cubicBezTo>
                    <a:pt x="1974" y="1974"/>
                    <a:pt x="2114" y="1997"/>
                    <a:pt x="2276" y="1974"/>
                  </a:cubicBezTo>
                  <a:lnTo>
                    <a:pt x="2276" y="1812"/>
                  </a:lnTo>
                  <a:cubicBezTo>
                    <a:pt x="2241" y="1440"/>
                    <a:pt x="2288" y="1057"/>
                    <a:pt x="2439" y="697"/>
                  </a:cubicBezTo>
                  <a:cubicBezTo>
                    <a:pt x="2555" y="395"/>
                    <a:pt x="2764" y="221"/>
                    <a:pt x="3077" y="128"/>
                  </a:cubicBezTo>
                  <a:cubicBezTo>
                    <a:pt x="3147" y="117"/>
                    <a:pt x="3217" y="82"/>
                    <a:pt x="3275" y="82"/>
                  </a:cubicBezTo>
                  <a:cubicBezTo>
                    <a:pt x="3727" y="59"/>
                    <a:pt x="4180" y="12"/>
                    <a:pt x="4621" y="1"/>
                  </a:cubicBezTo>
                  <a:cubicBezTo>
                    <a:pt x="4842" y="1"/>
                    <a:pt x="5074" y="47"/>
                    <a:pt x="5295" y="70"/>
                  </a:cubicBezTo>
                  <a:cubicBezTo>
                    <a:pt x="5353" y="82"/>
                    <a:pt x="5411" y="105"/>
                    <a:pt x="5469" y="128"/>
                  </a:cubicBezTo>
                  <a:cubicBezTo>
                    <a:pt x="5712" y="233"/>
                    <a:pt x="5875" y="418"/>
                    <a:pt x="5887" y="685"/>
                  </a:cubicBezTo>
                  <a:cubicBezTo>
                    <a:pt x="5898" y="1069"/>
                    <a:pt x="6003" y="1463"/>
                    <a:pt x="5921" y="1870"/>
                  </a:cubicBezTo>
                  <a:cubicBezTo>
                    <a:pt x="6049" y="1939"/>
                    <a:pt x="6165" y="1916"/>
                    <a:pt x="6293" y="1916"/>
                  </a:cubicBezTo>
                  <a:cubicBezTo>
                    <a:pt x="6734" y="1916"/>
                    <a:pt x="7152" y="1939"/>
                    <a:pt x="7570" y="2032"/>
                  </a:cubicBezTo>
                  <a:cubicBezTo>
                    <a:pt x="7686" y="2055"/>
                    <a:pt x="7814" y="2090"/>
                    <a:pt x="7918" y="2137"/>
                  </a:cubicBezTo>
                  <a:cubicBezTo>
                    <a:pt x="8127" y="2218"/>
                    <a:pt x="8267" y="2369"/>
                    <a:pt x="8359" y="2578"/>
                  </a:cubicBezTo>
                  <a:cubicBezTo>
                    <a:pt x="8452" y="2868"/>
                    <a:pt x="8499" y="3181"/>
                    <a:pt x="8534" y="3483"/>
                  </a:cubicBezTo>
                  <a:cubicBezTo>
                    <a:pt x="8568" y="4087"/>
                    <a:pt x="8626" y="4702"/>
                    <a:pt x="8673" y="5306"/>
                  </a:cubicBezTo>
                  <a:lnTo>
                    <a:pt x="8673" y="5527"/>
                  </a:lnTo>
                  <a:cubicBezTo>
                    <a:pt x="8650" y="5828"/>
                    <a:pt x="8626" y="6142"/>
                    <a:pt x="8592" y="6444"/>
                  </a:cubicBezTo>
                  <a:cubicBezTo>
                    <a:pt x="8557" y="6722"/>
                    <a:pt x="8510" y="6989"/>
                    <a:pt x="8441" y="7256"/>
                  </a:cubicBezTo>
                  <a:cubicBezTo>
                    <a:pt x="8359" y="7570"/>
                    <a:pt x="8127" y="7744"/>
                    <a:pt x="7814" y="7802"/>
                  </a:cubicBezTo>
                  <a:cubicBezTo>
                    <a:pt x="7674" y="7837"/>
                    <a:pt x="7547" y="7848"/>
                    <a:pt x="7384" y="7883"/>
                  </a:cubicBezTo>
                  <a:cubicBezTo>
                    <a:pt x="7384" y="7999"/>
                    <a:pt x="7384" y="8115"/>
                    <a:pt x="7373" y="8231"/>
                  </a:cubicBezTo>
                  <a:cubicBezTo>
                    <a:pt x="7349" y="8359"/>
                    <a:pt x="7315" y="8417"/>
                    <a:pt x="7175" y="8417"/>
                  </a:cubicBezTo>
                  <a:lnTo>
                    <a:pt x="6746" y="8417"/>
                  </a:lnTo>
                  <a:lnTo>
                    <a:pt x="6188" y="8417"/>
                  </a:lnTo>
                  <a:cubicBezTo>
                    <a:pt x="5991" y="8417"/>
                    <a:pt x="5933" y="8359"/>
                    <a:pt x="5875" y="8150"/>
                  </a:cubicBezTo>
                  <a:cubicBezTo>
                    <a:pt x="5863" y="8115"/>
                    <a:pt x="5840" y="8057"/>
                    <a:pt x="5817" y="8011"/>
                  </a:cubicBezTo>
                  <a:cubicBezTo>
                    <a:pt x="5527" y="7953"/>
                    <a:pt x="5248" y="7999"/>
                    <a:pt x="4958" y="7964"/>
                  </a:cubicBezTo>
                  <a:cubicBezTo>
                    <a:pt x="4668" y="7953"/>
                    <a:pt x="4366" y="7953"/>
                    <a:pt x="4076" y="7953"/>
                  </a:cubicBezTo>
                  <a:cubicBezTo>
                    <a:pt x="3785" y="7988"/>
                    <a:pt x="3507" y="7964"/>
                    <a:pt x="3228" y="7988"/>
                  </a:cubicBezTo>
                  <a:close/>
                  <a:moveTo>
                    <a:pt x="4424" y="2218"/>
                  </a:moveTo>
                  <a:cubicBezTo>
                    <a:pt x="4424" y="2241"/>
                    <a:pt x="4424" y="2241"/>
                    <a:pt x="4424" y="2218"/>
                  </a:cubicBezTo>
                  <a:cubicBezTo>
                    <a:pt x="3983" y="2241"/>
                    <a:pt x="3542" y="2241"/>
                    <a:pt x="3100" y="2241"/>
                  </a:cubicBezTo>
                  <a:cubicBezTo>
                    <a:pt x="2741" y="2241"/>
                    <a:pt x="2392" y="2218"/>
                    <a:pt x="2032" y="2241"/>
                  </a:cubicBezTo>
                  <a:cubicBezTo>
                    <a:pt x="1823" y="2241"/>
                    <a:pt x="1626" y="2264"/>
                    <a:pt x="1417" y="2311"/>
                  </a:cubicBezTo>
                  <a:cubicBezTo>
                    <a:pt x="1289" y="2334"/>
                    <a:pt x="1173" y="2392"/>
                    <a:pt x="1046" y="2415"/>
                  </a:cubicBezTo>
                  <a:cubicBezTo>
                    <a:pt x="802" y="2438"/>
                    <a:pt x="616" y="2566"/>
                    <a:pt x="512" y="2787"/>
                  </a:cubicBezTo>
                  <a:cubicBezTo>
                    <a:pt x="395" y="3019"/>
                    <a:pt x="326" y="3251"/>
                    <a:pt x="326" y="3530"/>
                  </a:cubicBezTo>
                  <a:cubicBezTo>
                    <a:pt x="349" y="4075"/>
                    <a:pt x="349" y="4633"/>
                    <a:pt x="349" y="5178"/>
                  </a:cubicBezTo>
                  <a:cubicBezTo>
                    <a:pt x="349" y="5318"/>
                    <a:pt x="349" y="5457"/>
                    <a:pt x="384" y="5573"/>
                  </a:cubicBezTo>
                  <a:lnTo>
                    <a:pt x="871" y="7187"/>
                  </a:lnTo>
                  <a:cubicBezTo>
                    <a:pt x="906" y="7314"/>
                    <a:pt x="999" y="7384"/>
                    <a:pt x="1127" y="7419"/>
                  </a:cubicBezTo>
                  <a:lnTo>
                    <a:pt x="1347" y="7465"/>
                  </a:lnTo>
                  <a:cubicBezTo>
                    <a:pt x="1568" y="7488"/>
                    <a:pt x="1777" y="7488"/>
                    <a:pt x="1986" y="7535"/>
                  </a:cubicBezTo>
                  <a:cubicBezTo>
                    <a:pt x="2508" y="7616"/>
                    <a:pt x="3042" y="7663"/>
                    <a:pt x="3565" y="7639"/>
                  </a:cubicBezTo>
                  <a:lnTo>
                    <a:pt x="4273" y="7639"/>
                  </a:lnTo>
                  <a:cubicBezTo>
                    <a:pt x="4668" y="7651"/>
                    <a:pt x="5062" y="7651"/>
                    <a:pt x="5434" y="7663"/>
                  </a:cubicBezTo>
                  <a:cubicBezTo>
                    <a:pt x="6177" y="7697"/>
                    <a:pt x="6931" y="7697"/>
                    <a:pt x="7674" y="7558"/>
                  </a:cubicBezTo>
                  <a:cubicBezTo>
                    <a:pt x="7965" y="7523"/>
                    <a:pt x="8139" y="7372"/>
                    <a:pt x="8208" y="7082"/>
                  </a:cubicBezTo>
                  <a:cubicBezTo>
                    <a:pt x="8220" y="7036"/>
                    <a:pt x="8232" y="6978"/>
                    <a:pt x="8232" y="6943"/>
                  </a:cubicBezTo>
                  <a:cubicBezTo>
                    <a:pt x="8278" y="6595"/>
                    <a:pt x="8313" y="6246"/>
                    <a:pt x="8348" y="5910"/>
                  </a:cubicBezTo>
                  <a:cubicBezTo>
                    <a:pt x="8383" y="5619"/>
                    <a:pt x="8371" y="5341"/>
                    <a:pt x="8325" y="5051"/>
                  </a:cubicBezTo>
                  <a:cubicBezTo>
                    <a:pt x="8278" y="4795"/>
                    <a:pt x="8255" y="4528"/>
                    <a:pt x="8220" y="4273"/>
                  </a:cubicBezTo>
                  <a:cubicBezTo>
                    <a:pt x="8197" y="3890"/>
                    <a:pt x="8174" y="3518"/>
                    <a:pt x="8162" y="3135"/>
                  </a:cubicBezTo>
                  <a:cubicBezTo>
                    <a:pt x="8162" y="2972"/>
                    <a:pt x="8104" y="2833"/>
                    <a:pt x="8058" y="2682"/>
                  </a:cubicBezTo>
                  <a:cubicBezTo>
                    <a:pt x="8023" y="2543"/>
                    <a:pt x="7918" y="2473"/>
                    <a:pt x="7802" y="2415"/>
                  </a:cubicBezTo>
                  <a:cubicBezTo>
                    <a:pt x="7732" y="2380"/>
                    <a:pt x="7640" y="2357"/>
                    <a:pt x="7570" y="2334"/>
                  </a:cubicBezTo>
                  <a:cubicBezTo>
                    <a:pt x="7175" y="2241"/>
                    <a:pt x="6781" y="2218"/>
                    <a:pt x="6374" y="2218"/>
                  </a:cubicBezTo>
                  <a:close/>
                  <a:moveTo>
                    <a:pt x="2868" y="1962"/>
                  </a:moveTo>
                  <a:cubicBezTo>
                    <a:pt x="2868" y="1870"/>
                    <a:pt x="2857" y="1812"/>
                    <a:pt x="2857" y="1777"/>
                  </a:cubicBezTo>
                  <a:cubicBezTo>
                    <a:pt x="2857" y="1614"/>
                    <a:pt x="2857" y="1440"/>
                    <a:pt x="2868" y="1278"/>
                  </a:cubicBezTo>
                  <a:cubicBezTo>
                    <a:pt x="2903" y="1092"/>
                    <a:pt x="2996" y="964"/>
                    <a:pt x="3205" y="929"/>
                  </a:cubicBezTo>
                  <a:cubicBezTo>
                    <a:pt x="3286" y="918"/>
                    <a:pt x="3379" y="883"/>
                    <a:pt x="3484" y="883"/>
                  </a:cubicBezTo>
                  <a:cubicBezTo>
                    <a:pt x="3843" y="883"/>
                    <a:pt x="4192" y="871"/>
                    <a:pt x="4552" y="883"/>
                  </a:cubicBezTo>
                  <a:cubicBezTo>
                    <a:pt x="4830" y="883"/>
                    <a:pt x="5039" y="1022"/>
                    <a:pt x="5109" y="1347"/>
                  </a:cubicBezTo>
                  <a:cubicBezTo>
                    <a:pt x="5132" y="1545"/>
                    <a:pt x="5178" y="1730"/>
                    <a:pt x="5225" y="1928"/>
                  </a:cubicBezTo>
                  <a:cubicBezTo>
                    <a:pt x="5364" y="1951"/>
                    <a:pt x="5480" y="1962"/>
                    <a:pt x="5631" y="1916"/>
                  </a:cubicBezTo>
                  <a:lnTo>
                    <a:pt x="5631" y="1370"/>
                  </a:lnTo>
                  <a:cubicBezTo>
                    <a:pt x="5608" y="1173"/>
                    <a:pt x="5596" y="976"/>
                    <a:pt x="5585" y="790"/>
                  </a:cubicBezTo>
                  <a:cubicBezTo>
                    <a:pt x="5573" y="581"/>
                    <a:pt x="5469" y="465"/>
                    <a:pt x="5283" y="407"/>
                  </a:cubicBezTo>
                  <a:cubicBezTo>
                    <a:pt x="5178" y="372"/>
                    <a:pt x="5074" y="349"/>
                    <a:pt x="4969" y="337"/>
                  </a:cubicBezTo>
                  <a:cubicBezTo>
                    <a:pt x="4366" y="244"/>
                    <a:pt x="3751" y="314"/>
                    <a:pt x="3147" y="407"/>
                  </a:cubicBezTo>
                  <a:cubicBezTo>
                    <a:pt x="2915" y="430"/>
                    <a:pt x="2752" y="593"/>
                    <a:pt x="2648" y="813"/>
                  </a:cubicBezTo>
                  <a:cubicBezTo>
                    <a:pt x="2532" y="1057"/>
                    <a:pt x="2543" y="1324"/>
                    <a:pt x="2520" y="1579"/>
                  </a:cubicBezTo>
                  <a:cubicBezTo>
                    <a:pt x="2508" y="1684"/>
                    <a:pt x="2508" y="1788"/>
                    <a:pt x="2508" y="1893"/>
                  </a:cubicBezTo>
                  <a:cubicBezTo>
                    <a:pt x="2508" y="1904"/>
                    <a:pt x="2520" y="1916"/>
                    <a:pt x="2532" y="1962"/>
                  </a:cubicBezTo>
                  <a:close/>
                  <a:moveTo>
                    <a:pt x="3135" y="1951"/>
                  </a:moveTo>
                  <a:cubicBezTo>
                    <a:pt x="3193" y="1962"/>
                    <a:pt x="3217" y="1974"/>
                    <a:pt x="3251" y="1974"/>
                  </a:cubicBezTo>
                  <a:lnTo>
                    <a:pt x="4795" y="1974"/>
                  </a:lnTo>
                  <a:cubicBezTo>
                    <a:pt x="4830" y="1974"/>
                    <a:pt x="4877" y="1951"/>
                    <a:pt x="4911" y="1928"/>
                  </a:cubicBezTo>
                  <a:cubicBezTo>
                    <a:pt x="4877" y="1730"/>
                    <a:pt x="4842" y="1545"/>
                    <a:pt x="4795" y="1347"/>
                  </a:cubicBezTo>
                  <a:cubicBezTo>
                    <a:pt x="4784" y="1254"/>
                    <a:pt x="4714" y="1196"/>
                    <a:pt x="4610" y="1173"/>
                  </a:cubicBezTo>
                  <a:cubicBezTo>
                    <a:pt x="4528" y="1161"/>
                    <a:pt x="4447" y="1161"/>
                    <a:pt x="4366" y="1161"/>
                  </a:cubicBezTo>
                  <a:lnTo>
                    <a:pt x="3542" y="1161"/>
                  </a:lnTo>
                  <a:cubicBezTo>
                    <a:pt x="3460" y="1161"/>
                    <a:pt x="3391" y="1161"/>
                    <a:pt x="3321" y="1173"/>
                  </a:cubicBezTo>
                  <a:cubicBezTo>
                    <a:pt x="3170" y="1196"/>
                    <a:pt x="3112" y="1254"/>
                    <a:pt x="3100" y="1394"/>
                  </a:cubicBezTo>
                  <a:cubicBezTo>
                    <a:pt x="3112" y="1568"/>
                    <a:pt x="3135" y="1742"/>
                    <a:pt x="3135" y="1951"/>
                  </a:cubicBezTo>
                  <a:close/>
                  <a:moveTo>
                    <a:pt x="7094" y="8022"/>
                  </a:moveTo>
                  <a:cubicBezTo>
                    <a:pt x="6699" y="7988"/>
                    <a:pt x="6281" y="7988"/>
                    <a:pt x="6096" y="8057"/>
                  </a:cubicBezTo>
                  <a:cubicBezTo>
                    <a:pt x="6096" y="8139"/>
                    <a:pt x="6154" y="8185"/>
                    <a:pt x="6223" y="8185"/>
                  </a:cubicBezTo>
                  <a:lnTo>
                    <a:pt x="7024" y="8185"/>
                  </a:lnTo>
                  <a:cubicBezTo>
                    <a:pt x="7106" y="8173"/>
                    <a:pt x="7117" y="8115"/>
                    <a:pt x="7094" y="8022"/>
                  </a:cubicBezTo>
                  <a:close/>
                  <a:moveTo>
                    <a:pt x="2810" y="8022"/>
                  </a:moveTo>
                  <a:cubicBezTo>
                    <a:pt x="2799" y="7964"/>
                    <a:pt x="2752" y="7964"/>
                    <a:pt x="2729" y="7953"/>
                  </a:cubicBezTo>
                  <a:cubicBezTo>
                    <a:pt x="2474" y="7930"/>
                    <a:pt x="2218" y="7895"/>
                    <a:pt x="1974" y="7872"/>
                  </a:cubicBezTo>
                  <a:cubicBezTo>
                    <a:pt x="1928" y="7872"/>
                    <a:pt x="1870" y="7848"/>
                    <a:pt x="1823" y="7872"/>
                  </a:cubicBezTo>
                  <a:cubicBezTo>
                    <a:pt x="1800" y="7872"/>
                    <a:pt x="1765" y="7895"/>
                    <a:pt x="1765" y="7918"/>
                  </a:cubicBezTo>
                  <a:cubicBezTo>
                    <a:pt x="1765" y="7953"/>
                    <a:pt x="1777" y="7999"/>
                    <a:pt x="1800" y="7999"/>
                  </a:cubicBezTo>
                  <a:cubicBezTo>
                    <a:pt x="1858" y="8022"/>
                    <a:pt x="1928" y="8057"/>
                    <a:pt x="1998" y="8057"/>
                  </a:cubicBezTo>
                  <a:lnTo>
                    <a:pt x="2752" y="8057"/>
                  </a:lnTo>
                  <a:cubicBezTo>
                    <a:pt x="2764" y="8057"/>
                    <a:pt x="2799" y="8046"/>
                    <a:pt x="2810" y="80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1494525" y="2863725"/>
              <a:ext cx="82150" cy="81300"/>
            </a:xfrm>
            <a:custGeom>
              <a:avLst/>
              <a:gdLst/>
              <a:ahLst/>
              <a:cxnLst/>
              <a:rect l="l" t="t" r="r" b="b"/>
              <a:pathLst>
                <a:path w="3286" h="3252" extrusionOk="0">
                  <a:moveTo>
                    <a:pt x="2485" y="2148"/>
                  </a:moveTo>
                  <a:cubicBezTo>
                    <a:pt x="2462" y="2230"/>
                    <a:pt x="2462" y="2322"/>
                    <a:pt x="2462" y="2392"/>
                  </a:cubicBezTo>
                  <a:lnTo>
                    <a:pt x="2462" y="2973"/>
                  </a:lnTo>
                  <a:cubicBezTo>
                    <a:pt x="2462" y="3147"/>
                    <a:pt x="2392" y="3216"/>
                    <a:pt x="2229" y="3240"/>
                  </a:cubicBezTo>
                  <a:cubicBezTo>
                    <a:pt x="1974" y="3251"/>
                    <a:pt x="1707" y="3251"/>
                    <a:pt x="1452" y="3182"/>
                  </a:cubicBezTo>
                  <a:cubicBezTo>
                    <a:pt x="1289" y="3135"/>
                    <a:pt x="1208" y="3042"/>
                    <a:pt x="1185" y="2891"/>
                  </a:cubicBezTo>
                  <a:cubicBezTo>
                    <a:pt x="1185" y="2729"/>
                    <a:pt x="1138" y="2578"/>
                    <a:pt x="1068" y="2450"/>
                  </a:cubicBezTo>
                  <a:cubicBezTo>
                    <a:pt x="1057" y="2427"/>
                    <a:pt x="1045" y="2392"/>
                    <a:pt x="1010" y="2346"/>
                  </a:cubicBezTo>
                  <a:lnTo>
                    <a:pt x="662" y="2346"/>
                  </a:lnTo>
                  <a:lnTo>
                    <a:pt x="453" y="2346"/>
                  </a:lnTo>
                  <a:cubicBezTo>
                    <a:pt x="209" y="2322"/>
                    <a:pt x="117" y="2253"/>
                    <a:pt x="70" y="2021"/>
                  </a:cubicBezTo>
                  <a:cubicBezTo>
                    <a:pt x="47" y="1800"/>
                    <a:pt x="24" y="1591"/>
                    <a:pt x="12" y="1382"/>
                  </a:cubicBezTo>
                  <a:cubicBezTo>
                    <a:pt x="0" y="1173"/>
                    <a:pt x="58" y="1127"/>
                    <a:pt x="279" y="1127"/>
                  </a:cubicBezTo>
                  <a:lnTo>
                    <a:pt x="976" y="1127"/>
                  </a:lnTo>
                  <a:cubicBezTo>
                    <a:pt x="987" y="1069"/>
                    <a:pt x="999" y="999"/>
                    <a:pt x="999" y="929"/>
                  </a:cubicBezTo>
                  <a:lnTo>
                    <a:pt x="999" y="291"/>
                  </a:lnTo>
                  <a:cubicBezTo>
                    <a:pt x="999" y="82"/>
                    <a:pt x="1045" y="24"/>
                    <a:pt x="1243" y="12"/>
                  </a:cubicBezTo>
                  <a:cubicBezTo>
                    <a:pt x="1440" y="1"/>
                    <a:pt x="1637" y="12"/>
                    <a:pt x="1823" y="12"/>
                  </a:cubicBezTo>
                  <a:cubicBezTo>
                    <a:pt x="2020" y="12"/>
                    <a:pt x="2148" y="105"/>
                    <a:pt x="2195" y="279"/>
                  </a:cubicBezTo>
                  <a:cubicBezTo>
                    <a:pt x="2241" y="465"/>
                    <a:pt x="2287" y="651"/>
                    <a:pt x="2334" y="836"/>
                  </a:cubicBezTo>
                  <a:cubicBezTo>
                    <a:pt x="2345" y="895"/>
                    <a:pt x="2369" y="953"/>
                    <a:pt x="2369" y="1011"/>
                  </a:cubicBezTo>
                  <a:cubicBezTo>
                    <a:pt x="2520" y="1057"/>
                    <a:pt x="2682" y="1034"/>
                    <a:pt x="2821" y="1045"/>
                  </a:cubicBezTo>
                  <a:cubicBezTo>
                    <a:pt x="2914" y="1057"/>
                    <a:pt x="3019" y="1069"/>
                    <a:pt x="3088" y="1103"/>
                  </a:cubicBezTo>
                  <a:cubicBezTo>
                    <a:pt x="3216" y="1162"/>
                    <a:pt x="3286" y="1278"/>
                    <a:pt x="3286" y="1417"/>
                  </a:cubicBezTo>
                  <a:lnTo>
                    <a:pt x="3286" y="1974"/>
                  </a:lnTo>
                  <a:cubicBezTo>
                    <a:pt x="3286" y="2148"/>
                    <a:pt x="3239" y="2195"/>
                    <a:pt x="3077" y="2206"/>
                  </a:cubicBezTo>
                  <a:cubicBezTo>
                    <a:pt x="2961" y="2206"/>
                    <a:pt x="2821" y="2195"/>
                    <a:pt x="2705" y="2195"/>
                  </a:cubicBezTo>
                  <a:cubicBezTo>
                    <a:pt x="2636" y="2160"/>
                    <a:pt x="2566" y="2148"/>
                    <a:pt x="2485" y="2148"/>
                  </a:cubicBezTo>
                  <a:close/>
                  <a:moveTo>
                    <a:pt x="1173" y="2055"/>
                  </a:moveTo>
                  <a:cubicBezTo>
                    <a:pt x="1324" y="2334"/>
                    <a:pt x="1405" y="2613"/>
                    <a:pt x="1463" y="2903"/>
                  </a:cubicBezTo>
                  <a:cubicBezTo>
                    <a:pt x="1695" y="3007"/>
                    <a:pt x="1928" y="3019"/>
                    <a:pt x="2160" y="2973"/>
                  </a:cubicBezTo>
                  <a:cubicBezTo>
                    <a:pt x="2218" y="2868"/>
                    <a:pt x="2195" y="2775"/>
                    <a:pt x="2206" y="2671"/>
                  </a:cubicBezTo>
                  <a:lnTo>
                    <a:pt x="2206" y="2032"/>
                  </a:lnTo>
                  <a:cubicBezTo>
                    <a:pt x="2206" y="1916"/>
                    <a:pt x="2276" y="1858"/>
                    <a:pt x="2380" y="1870"/>
                  </a:cubicBezTo>
                  <a:cubicBezTo>
                    <a:pt x="2543" y="1881"/>
                    <a:pt x="2682" y="1916"/>
                    <a:pt x="2833" y="1928"/>
                  </a:cubicBezTo>
                  <a:cubicBezTo>
                    <a:pt x="2891" y="1928"/>
                    <a:pt x="2949" y="1916"/>
                    <a:pt x="3019" y="1905"/>
                  </a:cubicBezTo>
                  <a:lnTo>
                    <a:pt x="3019" y="1521"/>
                  </a:lnTo>
                  <a:cubicBezTo>
                    <a:pt x="3019" y="1347"/>
                    <a:pt x="2972" y="1301"/>
                    <a:pt x="2798" y="1289"/>
                  </a:cubicBezTo>
                  <a:lnTo>
                    <a:pt x="2311" y="1289"/>
                  </a:lnTo>
                  <a:cubicBezTo>
                    <a:pt x="2160" y="1289"/>
                    <a:pt x="2102" y="1231"/>
                    <a:pt x="2078" y="1080"/>
                  </a:cubicBezTo>
                  <a:cubicBezTo>
                    <a:pt x="2055" y="1034"/>
                    <a:pt x="2055" y="964"/>
                    <a:pt x="2055" y="895"/>
                  </a:cubicBezTo>
                  <a:cubicBezTo>
                    <a:pt x="2020" y="720"/>
                    <a:pt x="1986" y="558"/>
                    <a:pt x="1939" y="384"/>
                  </a:cubicBezTo>
                  <a:cubicBezTo>
                    <a:pt x="1928" y="337"/>
                    <a:pt x="1870" y="268"/>
                    <a:pt x="1823" y="256"/>
                  </a:cubicBezTo>
                  <a:cubicBezTo>
                    <a:pt x="1626" y="233"/>
                    <a:pt x="1417" y="198"/>
                    <a:pt x="1219" y="291"/>
                  </a:cubicBezTo>
                  <a:lnTo>
                    <a:pt x="1219" y="604"/>
                  </a:lnTo>
                  <a:lnTo>
                    <a:pt x="1219" y="1103"/>
                  </a:lnTo>
                  <a:cubicBezTo>
                    <a:pt x="1219" y="1220"/>
                    <a:pt x="1208" y="1312"/>
                    <a:pt x="1115" y="1405"/>
                  </a:cubicBezTo>
                  <a:cubicBezTo>
                    <a:pt x="836" y="1359"/>
                    <a:pt x="569" y="1359"/>
                    <a:pt x="291" y="1417"/>
                  </a:cubicBezTo>
                  <a:cubicBezTo>
                    <a:pt x="279" y="1649"/>
                    <a:pt x="279" y="1858"/>
                    <a:pt x="372" y="2055"/>
                  </a:cubicBezTo>
                  <a:cubicBezTo>
                    <a:pt x="639" y="2102"/>
                    <a:pt x="894" y="2079"/>
                    <a:pt x="1173" y="20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 name="Google Shape;412;p8"/>
          <p:cNvGrpSpPr/>
          <p:nvPr/>
        </p:nvGrpSpPr>
        <p:grpSpPr>
          <a:xfrm>
            <a:off x="116681" y="61445"/>
            <a:ext cx="955214" cy="752646"/>
            <a:chOff x="3402300" y="3827875"/>
            <a:chExt cx="197550" cy="155650"/>
          </a:xfrm>
        </p:grpSpPr>
        <p:sp>
          <p:nvSpPr>
            <p:cNvPr id="413" name="Google Shape;413;p8"/>
            <p:cNvSpPr/>
            <p:nvPr/>
          </p:nvSpPr>
          <p:spPr>
            <a:xfrm>
              <a:off x="3402300" y="3827875"/>
              <a:ext cx="101225" cy="66775"/>
            </a:xfrm>
            <a:custGeom>
              <a:avLst/>
              <a:gdLst/>
              <a:ahLst/>
              <a:cxnLst/>
              <a:rect l="l" t="t" r="r" b="b"/>
              <a:pathLst>
                <a:path w="4049" h="2671" extrusionOk="0">
                  <a:moveTo>
                    <a:pt x="3181" y="193"/>
                  </a:moveTo>
                  <a:cubicBezTo>
                    <a:pt x="3710" y="193"/>
                    <a:pt x="3879" y="650"/>
                    <a:pt x="3561" y="1034"/>
                  </a:cubicBezTo>
                  <a:cubicBezTo>
                    <a:pt x="3399" y="1219"/>
                    <a:pt x="3213" y="1324"/>
                    <a:pt x="3050" y="1428"/>
                  </a:cubicBezTo>
                  <a:cubicBezTo>
                    <a:pt x="2888" y="1544"/>
                    <a:pt x="2714" y="1649"/>
                    <a:pt x="2563" y="1742"/>
                  </a:cubicBezTo>
                  <a:cubicBezTo>
                    <a:pt x="2586" y="1544"/>
                    <a:pt x="2539" y="1312"/>
                    <a:pt x="2516" y="1208"/>
                  </a:cubicBezTo>
                  <a:cubicBezTo>
                    <a:pt x="2447" y="987"/>
                    <a:pt x="2238" y="697"/>
                    <a:pt x="1994" y="604"/>
                  </a:cubicBezTo>
                  <a:cubicBezTo>
                    <a:pt x="2296" y="430"/>
                    <a:pt x="2702" y="233"/>
                    <a:pt x="3085" y="198"/>
                  </a:cubicBezTo>
                  <a:cubicBezTo>
                    <a:pt x="3118" y="194"/>
                    <a:pt x="3150" y="193"/>
                    <a:pt x="3181" y="193"/>
                  </a:cubicBezTo>
                  <a:close/>
                  <a:moveTo>
                    <a:pt x="1692" y="801"/>
                  </a:moveTo>
                  <a:cubicBezTo>
                    <a:pt x="1808" y="859"/>
                    <a:pt x="1924" y="894"/>
                    <a:pt x="2017" y="975"/>
                  </a:cubicBezTo>
                  <a:cubicBezTo>
                    <a:pt x="2133" y="1080"/>
                    <a:pt x="2226" y="1219"/>
                    <a:pt x="2272" y="1370"/>
                  </a:cubicBezTo>
                  <a:cubicBezTo>
                    <a:pt x="2307" y="1510"/>
                    <a:pt x="2307" y="1660"/>
                    <a:pt x="2272" y="1800"/>
                  </a:cubicBezTo>
                  <a:cubicBezTo>
                    <a:pt x="2249" y="1858"/>
                    <a:pt x="2226" y="1904"/>
                    <a:pt x="2191" y="1962"/>
                  </a:cubicBezTo>
                  <a:cubicBezTo>
                    <a:pt x="1994" y="2067"/>
                    <a:pt x="1808" y="2171"/>
                    <a:pt x="1599" y="2253"/>
                  </a:cubicBezTo>
                  <a:cubicBezTo>
                    <a:pt x="1483" y="2299"/>
                    <a:pt x="1367" y="2369"/>
                    <a:pt x="1239" y="2380"/>
                  </a:cubicBezTo>
                  <a:cubicBezTo>
                    <a:pt x="1143" y="2396"/>
                    <a:pt x="1058" y="2403"/>
                    <a:pt x="983" y="2403"/>
                  </a:cubicBezTo>
                  <a:cubicBezTo>
                    <a:pt x="288" y="2403"/>
                    <a:pt x="455" y="1779"/>
                    <a:pt x="612" y="1591"/>
                  </a:cubicBezTo>
                  <a:cubicBezTo>
                    <a:pt x="891" y="1243"/>
                    <a:pt x="1367" y="987"/>
                    <a:pt x="1541" y="894"/>
                  </a:cubicBezTo>
                  <a:cubicBezTo>
                    <a:pt x="1587" y="859"/>
                    <a:pt x="1634" y="836"/>
                    <a:pt x="1692" y="801"/>
                  </a:cubicBezTo>
                  <a:close/>
                  <a:moveTo>
                    <a:pt x="3179" y="0"/>
                  </a:moveTo>
                  <a:cubicBezTo>
                    <a:pt x="2989" y="0"/>
                    <a:pt x="2805" y="33"/>
                    <a:pt x="2632" y="93"/>
                  </a:cubicBezTo>
                  <a:cubicBezTo>
                    <a:pt x="2238" y="221"/>
                    <a:pt x="1866" y="453"/>
                    <a:pt x="1529" y="639"/>
                  </a:cubicBezTo>
                  <a:cubicBezTo>
                    <a:pt x="1112" y="871"/>
                    <a:pt x="543" y="1208"/>
                    <a:pt x="322" y="1660"/>
                  </a:cubicBezTo>
                  <a:cubicBezTo>
                    <a:pt x="1" y="2339"/>
                    <a:pt x="521" y="2670"/>
                    <a:pt x="1080" y="2670"/>
                  </a:cubicBezTo>
                  <a:cubicBezTo>
                    <a:pt x="1228" y="2670"/>
                    <a:pt x="1379" y="2647"/>
                    <a:pt x="1518" y="2601"/>
                  </a:cubicBezTo>
                  <a:cubicBezTo>
                    <a:pt x="2122" y="2403"/>
                    <a:pt x="2690" y="2032"/>
                    <a:pt x="3213" y="1672"/>
                  </a:cubicBezTo>
                  <a:cubicBezTo>
                    <a:pt x="3526" y="1440"/>
                    <a:pt x="3979" y="1161"/>
                    <a:pt x="4025" y="732"/>
                  </a:cubicBezTo>
                  <a:cubicBezTo>
                    <a:pt x="4049" y="430"/>
                    <a:pt x="3909" y="163"/>
                    <a:pt x="3607" y="58"/>
                  </a:cubicBezTo>
                  <a:cubicBezTo>
                    <a:pt x="3464" y="19"/>
                    <a:pt x="3320" y="0"/>
                    <a:pt x="3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8"/>
            <p:cNvSpPr/>
            <p:nvPr/>
          </p:nvSpPr>
          <p:spPr>
            <a:xfrm>
              <a:off x="3459975" y="3883900"/>
              <a:ext cx="63000" cy="99625"/>
            </a:xfrm>
            <a:custGeom>
              <a:avLst/>
              <a:gdLst/>
              <a:ahLst/>
              <a:cxnLst/>
              <a:rect l="l" t="t" r="r" b="b"/>
              <a:pathLst>
                <a:path w="2520" h="3985" extrusionOk="0">
                  <a:moveTo>
                    <a:pt x="1670" y="258"/>
                  </a:moveTo>
                  <a:cubicBezTo>
                    <a:pt x="1904" y="258"/>
                    <a:pt x="2092" y="457"/>
                    <a:pt x="2113" y="778"/>
                  </a:cubicBezTo>
                  <a:cubicBezTo>
                    <a:pt x="2136" y="1045"/>
                    <a:pt x="2067" y="1242"/>
                    <a:pt x="2020" y="1439"/>
                  </a:cubicBezTo>
                  <a:lnTo>
                    <a:pt x="1939" y="1823"/>
                  </a:lnTo>
                  <a:cubicBezTo>
                    <a:pt x="1846" y="1741"/>
                    <a:pt x="1742" y="1648"/>
                    <a:pt x="1649" y="1614"/>
                  </a:cubicBezTo>
                  <a:cubicBezTo>
                    <a:pt x="1460" y="1507"/>
                    <a:pt x="1219" y="1435"/>
                    <a:pt x="991" y="1435"/>
                  </a:cubicBezTo>
                  <a:cubicBezTo>
                    <a:pt x="897" y="1435"/>
                    <a:pt x="805" y="1447"/>
                    <a:pt x="720" y="1474"/>
                  </a:cubicBezTo>
                  <a:cubicBezTo>
                    <a:pt x="813" y="1161"/>
                    <a:pt x="975" y="778"/>
                    <a:pt x="1208" y="511"/>
                  </a:cubicBezTo>
                  <a:cubicBezTo>
                    <a:pt x="1360" y="336"/>
                    <a:pt x="1524" y="258"/>
                    <a:pt x="1670" y="258"/>
                  </a:cubicBezTo>
                  <a:close/>
                  <a:moveTo>
                    <a:pt x="963" y="1738"/>
                  </a:moveTo>
                  <a:cubicBezTo>
                    <a:pt x="990" y="1738"/>
                    <a:pt x="1017" y="1739"/>
                    <a:pt x="1045" y="1741"/>
                  </a:cubicBezTo>
                  <a:cubicBezTo>
                    <a:pt x="1231" y="1753"/>
                    <a:pt x="1428" y="1811"/>
                    <a:pt x="1568" y="1927"/>
                  </a:cubicBezTo>
                  <a:cubicBezTo>
                    <a:pt x="1718" y="2032"/>
                    <a:pt x="1765" y="2113"/>
                    <a:pt x="1800" y="2275"/>
                  </a:cubicBezTo>
                  <a:cubicBezTo>
                    <a:pt x="1730" y="2542"/>
                    <a:pt x="1626" y="2786"/>
                    <a:pt x="1533" y="3030"/>
                  </a:cubicBezTo>
                  <a:cubicBezTo>
                    <a:pt x="1475" y="3146"/>
                    <a:pt x="1440" y="3274"/>
                    <a:pt x="1359" y="3378"/>
                  </a:cubicBezTo>
                  <a:cubicBezTo>
                    <a:pt x="1146" y="3651"/>
                    <a:pt x="964" y="3749"/>
                    <a:pt x="815" y="3749"/>
                  </a:cubicBezTo>
                  <a:cubicBezTo>
                    <a:pt x="533" y="3749"/>
                    <a:pt x="371" y="3398"/>
                    <a:pt x="349" y="3216"/>
                  </a:cubicBezTo>
                  <a:cubicBezTo>
                    <a:pt x="314" y="2786"/>
                    <a:pt x="499" y="2275"/>
                    <a:pt x="558" y="2090"/>
                  </a:cubicBezTo>
                  <a:cubicBezTo>
                    <a:pt x="581" y="2020"/>
                    <a:pt x="616" y="1904"/>
                    <a:pt x="639" y="1753"/>
                  </a:cubicBezTo>
                  <a:cubicBezTo>
                    <a:pt x="750" y="1753"/>
                    <a:pt x="854" y="1738"/>
                    <a:pt x="963" y="1738"/>
                  </a:cubicBezTo>
                  <a:close/>
                  <a:moveTo>
                    <a:pt x="1746" y="1"/>
                  </a:moveTo>
                  <a:cubicBezTo>
                    <a:pt x="1661" y="1"/>
                    <a:pt x="1574" y="19"/>
                    <a:pt x="1486" y="58"/>
                  </a:cubicBezTo>
                  <a:cubicBezTo>
                    <a:pt x="1161" y="197"/>
                    <a:pt x="952" y="464"/>
                    <a:pt x="790" y="754"/>
                  </a:cubicBezTo>
                  <a:cubicBezTo>
                    <a:pt x="581" y="1114"/>
                    <a:pt x="465" y="1532"/>
                    <a:pt x="349" y="1892"/>
                  </a:cubicBezTo>
                  <a:cubicBezTo>
                    <a:pt x="209" y="2345"/>
                    <a:pt x="0" y="2983"/>
                    <a:pt x="163" y="3459"/>
                  </a:cubicBezTo>
                  <a:cubicBezTo>
                    <a:pt x="279" y="3837"/>
                    <a:pt x="506" y="3984"/>
                    <a:pt x="754" y="3984"/>
                  </a:cubicBezTo>
                  <a:cubicBezTo>
                    <a:pt x="1101" y="3984"/>
                    <a:pt x="1489" y="3695"/>
                    <a:pt x="1672" y="3343"/>
                  </a:cubicBezTo>
                  <a:cubicBezTo>
                    <a:pt x="1974" y="2786"/>
                    <a:pt x="2148" y="2136"/>
                    <a:pt x="2287" y="1509"/>
                  </a:cubicBezTo>
                  <a:cubicBezTo>
                    <a:pt x="2380" y="1126"/>
                    <a:pt x="2519" y="627"/>
                    <a:pt x="2252" y="279"/>
                  </a:cubicBezTo>
                  <a:cubicBezTo>
                    <a:pt x="2123" y="100"/>
                    <a:pt x="1942" y="1"/>
                    <a:pt x="17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8"/>
            <p:cNvSpPr/>
            <p:nvPr/>
          </p:nvSpPr>
          <p:spPr>
            <a:xfrm>
              <a:off x="3538050" y="3867325"/>
              <a:ext cx="61800" cy="99475"/>
            </a:xfrm>
            <a:custGeom>
              <a:avLst/>
              <a:gdLst/>
              <a:ahLst/>
              <a:cxnLst/>
              <a:rect l="l" t="t" r="r" b="b"/>
              <a:pathLst>
                <a:path w="2472" h="3979" extrusionOk="0">
                  <a:moveTo>
                    <a:pt x="698" y="281"/>
                  </a:moveTo>
                  <a:cubicBezTo>
                    <a:pt x="841" y="281"/>
                    <a:pt x="998" y="352"/>
                    <a:pt x="1138" y="500"/>
                  </a:cubicBezTo>
                  <a:cubicBezTo>
                    <a:pt x="1312" y="686"/>
                    <a:pt x="1370" y="895"/>
                    <a:pt x="1451" y="1069"/>
                  </a:cubicBezTo>
                  <a:cubicBezTo>
                    <a:pt x="1544" y="1232"/>
                    <a:pt x="1614" y="1394"/>
                    <a:pt x="1683" y="1580"/>
                  </a:cubicBezTo>
                  <a:cubicBezTo>
                    <a:pt x="1613" y="1562"/>
                    <a:pt x="1535" y="1555"/>
                    <a:pt x="1457" y="1555"/>
                  </a:cubicBezTo>
                  <a:cubicBezTo>
                    <a:pt x="1332" y="1555"/>
                    <a:pt x="1208" y="1575"/>
                    <a:pt x="1115" y="1603"/>
                  </a:cubicBezTo>
                  <a:cubicBezTo>
                    <a:pt x="824" y="1696"/>
                    <a:pt x="650" y="1882"/>
                    <a:pt x="557" y="2137"/>
                  </a:cubicBezTo>
                  <a:cubicBezTo>
                    <a:pt x="406" y="1789"/>
                    <a:pt x="232" y="1301"/>
                    <a:pt x="244" y="849"/>
                  </a:cubicBezTo>
                  <a:cubicBezTo>
                    <a:pt x="258" y="479"/>
                    <a:pt x="459" y="281"/>
                    <a:pt x="698" y="281"/>
                  </a:cubicBezTo>
                  <a:close/>
                  <a:moveTo>
                    <a:pt x="1289" y="1766"/>
                  </a:moveTo>
                  <a:cubicBezTo>
                    <a:pt x="1405" y="1766"/>
                    <a:pt x="1521" y="1766"/>
                    <a:pt x="1637" y="1812"/>
                  </a:cubicBezTo>
                  <a:cubicBezTo>
                    <a:pt x="1718" y="1835"/>
                    <a:pt x="1742" y="1847"/>
                    <a:pt x="1788" y="1870"/>
                  </a:cubicBezTo>
                  <a:cubicBezTo>
                    <a:pt x="1892" y="2114"/>
                    <a:pt x="1962" y="2369"/>
                    <a:pt x="2032" y="2636"/>
                  </a:cubicBezTo>
                  <a:cubicBezTo>
                    <a:pt x="2067" y="2764"/>
                    <a:pt x="2125" y="2880"/>
                    <a:pt x="2125" y="3008"/>
                  </a:cubicBezTo>
                  <a:cubicBezTo>
                    <a:pt x="2131" y="3554"/>
                    <a:pt x="1930" y="3713"/>
                    <a:pt x="1712" y="3713"/>
                  </a:cubicBezTo>
                  <a:cubicBezTo>
                    <a:pt x="1526" y="3713"/>
                    <a:pt x="1327" y="3598"/>
                    <a:pt x="1231" y="3507"/>
                  </a:cubicBezTo>
                  <a:cubicBezTo>
                    <a:pt x="929" y="3182"/>
                    <a:pt x="755" y="2683"/>
                    <a:pt x="685" y="2486"/>
                  </a:cubicBezTo>
                  <a:cubicBezTo>
                    <a:pt x="673" y="2451"/>
                    <a:pt x="639" y="2369"/>
                    <a:pt x="592" y="2288"/>
                  </a:cubicBezTo>
                  <a:cubicBezTo>
                    <a:pt x="708" y="1998"/>
                    <a:pt x="975" y="1777"/>
                    <a:pt x="1289" y="1766"/>
                  </a:cubicBezTo>
                  <a:close/>
                  <a:moveTo>
                    <a:pt x="705" y="1"/>
                  </a:moveTo>
                  <a:cubicBezTo>
                    <a:pt x="480" y="1"/>
                    <a:pt x="292" y="100"/>
                    <a:pt x="174" y="326"/>
                  </a:cubicBezTo>
                  <a:cubicBezTo>
                    <a:pt x="12" y="651"/>
                    <a:pt x="0" y="965"/>
                    <a:pt x="58" y="1301"/>
                  </a:cubicBezTo>
                  <a:cubicBezTo>
                    <a:pt x="128" y="1708"/>
                    <a:pt x="302" y="2114"/>
                    <a:pt x="441" y="2474"/>
                  </a:cubicBezTo>
                  <a:cubicBezTo>
                    <a:pt x="592" y="2927"/>
                    <a:pt x="848" y="3554"/>
                    <a:pt x="1266" y="3821"/>
                  </a:cubicBezTo>
                  <a:cubicBezTo>
                    <a:pt x="1430" y="3931"/>
                    <a:pt x="1581" y="3979"/>
                    <a:pt x="1714" y="3979"/>
                  </a:cubicBezTo>
                  <a:cubicBezTo>
                    <a:pt x="2210" y="3979"/>
                    <a:pt x="2472" y="3320"/>
                    <a:pt x="2380" y="2799"/>
                  </a:cubicBezTo>
                  <a:cubicBezTo>
                    <a:pt x="2264" y="2172"/>
                    <a:pt x="2009" y="1545"/>
                    <a:pt x="1718" y="965"/>
                  </a:cubicBezTo>
                  <a:cubicBezTo>
                    <a:pt x="1544" y="616"/>
                    <a:pt x="1335" y="129"/>
                    <a:pt x="906" y="24"/>
                  </a:cubicBezTo>
                  <a:cubicBezTo>
                    <a:pt x="836" y="9"/>
                    <a:pt x="769" y="1"/>
                    <a:pt x="7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 name="Google Shape;416;p8"/>
          <p:cNvGrpSpPr/>
          <p:nvPr/>
        </p:nvGrpSpPr>
        <p:grpSpPr>
          <a:xfrm>
            <a:off x="-348447" y="597284"/>
            <a:ext cx="794866" cy="917605"/>
            <a:chOff x="3381325" y="3449650"/>
            <a:chExt cx="199700" cy="230525"/>
          </a:xfrm>
        </p:grpSpPr>
        <p:sp>
          <p:nvSpPr>
            <p:cNvPr id="417" name="Google Shape;417;p8"/>
            <p:cNvSpPr/>
            <p:nvPr/>
          </p:nvSpPr>
          <p:spPr>
            <a:xfrm>
              <a:off x="3415575" y="3509525"/>
              <a:ext cx="22075" cy="20200"/>
            </a:xfrm>
            <a:custGeom>
              <a:avLst/>
              <a:gdLst/>
              <a:ahLst/>
              <a:cxnLst/>
              <a:rect l="l" t="t" r="r" b="b"/>
              <a:pathLst>
                <a:path w="883" h="808" extrusionOk="0">
                  <a:moveTo>
                    <a:pt x="433" y="192"/>
                  </a:moveTo>
                  <a:cubicBezTo>
                    <a:pt x="447" y="192"/>
                    <a:pt x="462" y="193"/>
                    <a:pt x="476" y="196"/>
                  </a:cubicBezTo>
                  <a:cubicBezTo>
                    <a:pt x="522" y="208"/>
                    <a:pt x="557" y="231"/>
                    <a:pt x="592" y="266"/>
                  </a:cubicBezTo>
                  <a:cubicBezTo>
                    <a:pt x="673" y="371"/>
                    <a:pt x="650" y="521"/>
                    <a:pt x="534" y="591"/>
                  </a:cubicBezTo>
                  <a:cubicBezTo>
                    <a:pt x="493" y="616"/>
                    <a:pt x="445" y="629"/>
                    <a:pt x="399" y="629"/>
                  </a:cubicBezTo>
                  <a:cubicBezTo>
                    <a:pt x="313" y="629"/>
                    <a:pt x="232" y="584"/>
                    <a:pt x="209" y="487"/>
                  </a:cubicBezTo>
                  <a:cubicBezTo>
                    <a:pt x="197" y="382"/>
                    <a:pt x="244" y="266"/>
                    <a:pt x="313" y="231"/>
                  </a:cubicBezTo>
                  <a:cubicBezTo>
                    <a:pt x="348" y="205"/>
                    <a:pt x="390" y="192"/>
                    <a:pt x="433" y="192"/>
                  </a:cubicBezTo>
                  <a:close/>
                  <a:moveTo>
                    <a:pt x="414" y="0"/>
                  </a:moveTo>
                  <a:cubicBezTo>
                    <a:pt x="251" y="0"/>
                    <a:pt x="82" y="106"/>
                    <a:pt x="23" y="254"/>
                  </a:cubicBezTo>
                  <a:cubicBezTo>
                    <a:pt x="12" y="289"/>
                    <a:pt x="12" y="312"/>
                    <a:pt x="12" y="336"/>
                  </a:cubicBezTo>
                  <a:cubicBezTo>
                    <a:pt x="0" y="405"/>
                    <a:pt x="0" y="475"/>
                    <a:pt x="23" y="545"/>
                  </a:cubicBezTo>
                  <a:cubicBezTo>
                    <a:pt x="74" y="713"/>
                    <a:pt x="234" y="808"/>
                    <a:pt x="397" y="808"/>
                  </a:cubicBezTo>
                  <a:cubicBezTo>
                    <a:pt x="460" y="808"/>
                    <a:pt x="523" y="794"/>
                    <a:pt x="581" y="765"/>
                  </a:cubicBezTo>
                  <a:cubicBezTo>
                    <a:pt x="778" y="661"/>
                    <a:pt x="882" y="429"/>
                    <a:pt x="766" y="231"/>
                  </a:cubicBezTo>
                  <a:cubicBezTo>
                    <a:pt x="720" y="115"/>
                    <a:pt x="639" y="22"/>
                    <a:pt x="499" y="11"/>
                  </a:cubicBezTo>
                  <a:cubicBezTo>
                    <a:pt x="471" y="4"/>
                    <a:pt x="443" y="0"/>
                    <a:pt x="4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3429500" y="3538950"/>
              <a:ext cx="22375" cy="20150"/>
            </a:xfrm>
            <a:custGeom>
              <a:avLst/>
              <a:gdLst/>
              <a:ahLst/>
              <a:cxnLst/>
              <a:rect l="l" t="t" r="r" b="b"/>
              <a:pathLst>
                <a:path w="895" h="806" extrusionOk="0">
                  <a:moveTo>
                    <a:pt x="445" y="188"/>
                  </a:moveTo>
                  <a:cubicBezTo>
                    <a:pt x="459" y="188"/>
                    <a:pt x="473" y="189"/>
                    <a:pt x="488" y="192"/>
                  </a:cubicBezTo>
                  <a:cubicBezTo>
                    <a:pt x="523" y="215"/>
                    <a:pt x="569" y="227"/>
                    <a:pt x="604" y="273"/>
                  </a:cubicBezTo>
                  <a:cubicBezTo>
                    <a:pt x="685" y="378"/>
                    <a:pt x="662" y="517"/>
                    <a:pt x="546" y="587"/>
                  </a:cubicBezTo>
                  <a:cubicBezTo>
                    <a:pt x="505" y="615"/>
                    <a:pt x="458" y="629"/>
                    <a:pt x="411" y="629"/>
                  </a:cubicBezTo>
                  <a:cubicBezTo>
                    <a:pt x="325" y="629"/>
                    <a:pt x="243" y="580"/>
                    <a:pt x="221" y="482"/>
                  </a:cubicBezTo>
                  <a:cubicBezTo>
                    <a:pt x="209" y="389"/>
                    <a:pt x="256" y="273"/>
                    <a:pt x="325" y="227"/>
                  </a:cubicBezTo>
                  <a:cubicBezTo>
                    <a:pt x="360" y="201"/>
                    <a:pt x="402" y="188"/>
                    <a:pt x="445" y="188"/>
                  </a:cubicBezTo>
                  <a:close/>
                  <a:moveTo>
                    <a:pt x="443" y="0"/>
                  </a:moveTo>
                  <a:cubicBezTo>
                    <a:pt x="275" y="0"/>
                    <a:pt x="96" y="108"/>
                    <a:pt x="35" y="262"/>
                  </a:cubicBezTo>
                  <a:cubicBezTo>
                    <a:pt x="24" y="285"/>
                    <a:pt x="24" y="320"/>
                    <a:pt x="24" y="331"/>
                  </a:cubicBezTo>
                  <a:cubicBezTo>
                    <a:pt x="0" y="401"/>
                    <a:pt x="0" y="471"/>
                    <a:pt x="35" y="552"/>
                  </a:cubicBezTo>
                  <a:cubicBezTo>
                    <a:pt x="85" y="717"/>
                    <a:pt x="240" y="806"/>
                    <a:pt x="396" y="806"/>
                  </a:cubicBezTo>
                  <a:cubicBezTo>
                    <a:pt x="460" y="806"/>
                    <a:pt x="524" y="791"/>
                    <a:pt x="581" y="761"/>
                  </a:cubicBezTo>
                  <a:cubicBezTo>
                    <a:pt x="790" y="668"/>
                    <a:pt x="894" y="436"/>
                    <a:pt x="778" y="227"/>
                  </a:cubicBezTo>
                  <a:cubicBezTo>
                    <a:pt x="732" y="111"/>
                    <a:pt x="639" y="41"/>
                    <a:pt x="511" y="6"/>
                  </a:cubicBezTo>
                  <a:cubicBezTo>
                    <a:pt x="489" y="2"/>
                    <a:pt x="466" y="0"/>
                    <a:pt x="4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8"/>
            <p:cNvSpPr/>
            <p:nvPr/>
          </p:nvSpPr>
          <p:spPr>
            <a:xfrm>
              <a:off x="3445175" y="3566975"/>
              <a:ext cx="22075" cy="20100"/>
            </a:xfrm>
            <a:custGeom>
              <a:avLst/>
              <a:gdLst/>
              <a:ahLst/>
              <a:cxnLst/>
              <a:rect l="l" t="t" r="r" b="b"/>
              <a:pathLst>
                <a:path w="883" h="804" extrusionOk="0">
                  <a:moveTo>
                    <a:pt x="418" y="192"/>
                  </a:moveTo>
                  <a:cubicBezTo>
                    <a:pt x="433" y="192"/>
                    <a:pt x="449" y="194"/>
                    <a:pt x="465" y="197"/>
                  </a:cubicBezTo>
                  <a:cubicBezTo>
                    <a:pt x="511" y="209"/>
                    <a:pt x="557" y="220"/>
                    <a:pt x="581" y="267"/>
                  </a:cubicBezTo>
                  <a:cubicBezTo>
                    <a:pt x="685" y="371"/>
                    <a:pt x="639" y="510"/>
                    <a:pt x="523" y="592"/>
                  </a:cubicBezTo>
                  <a:cubicBezTo>
                    <a:pt x="484" y="615"/>
                    <a:pt x="439" y="627"/>
                    <a:pt x="395" y="627"/>
                  </a:cubicBezTo>
                  <a:cubicBezTo>
                    <a:pt x="307" y="627"/>
                    <a:pt x="225" y="580"/>
                    <a:pt x="209" y="487"/>
                  </a:cubicBezTo>
                  <a:cubicBezTo>
                    <a:pt x="186" y="383"/>
                    <a:pt x="232" y="267"/>
                    <a:pt x="302" y="220"/>
                  </a:cubicBezTo>
                  <a:cubicBezTo>
                    <a:pt x="336" y="203"/>
                    <a:pt x="376" y="192"/>
                    <a:pt x="418" y="192"/>
                  </a:cubicBezTo>
                  <a:close/>
                  <a:moveTo>
                    <a:pt x="426" y="1"/>
                  </a:moveTo>
                  <a:cubicBezTo>
                    <a:pt x="262" y="1"/>
                    <a:pt x="94" y="107"/>
                    <a:pt x="35" y="255"/>
                  </a:cubicBezTo>
                  <a:cubicBezTo>
                    <a:pt x="12" y="278"/>
                    <a:pt x="12" y="313"/>
                    <a:pt x="12" y="325"/>
                  </a:cubicBezTo>
                  <a:cubicBezTo>
                    <a:pt x="0" y="394"/>
                    <a:pt x="0" y="476"/>
                    <a:pt x="35" y="545"/>
                  </a:cubicBezTo>
                  <a:cubicBezTo>
                    <a:pt x="86" y="714"/>
                    <a:pt x="247" y="803"/>
                    <a:pt x="408" y="803"/>
                  </a:cubicBezTo>
                  <a:cubicBezTo>
                    <a:pt x="467" y="803"/>
                    <a:pt x="527" y="791"/>
                    <a:pt x="581" y="766"/>
                  </a:cubicBezTo>
                  <a:cubicBezTo>
                    <a:pt x="790" y="661"/>
                    <a:pt x="882" y="429"/>
                    <a:pt x="766" y="220"/>
                  </a:cubicBezTo>
                  <a:cubicBezTo>
                    <a:pt x="708" y="104"/>
                    <a:pt x="627" y="23"/>
                    <a:pt x="511" y="11"/>
                  </a:cubicBezTo>
                  <a:cubicBezTo>
                    <a:pt x="483" y="4"/>
                    <a:pt x="454" y="1"/>
                    <a:pt x="4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8"/>
            <p:cNvSpPr/>
            <p:nvPr/>
          </p:nvSpPr>
          <p:spPr>
            <a:xfrm>
              <a:off x="3459100" y="3596000"/>
              <a:ext cx="22075" cy="20100"/>
            </a:xfrm>
            <a:custGeom>
              <a:avLst/>
              <a:gdLst/>
              <a:ahLst/>
              <a:cxnLst/>
              <a:rect l="l" t="t" r="r" b="b"/>
              <a:pathLst>
                <a:path w="883" h="804" extrusionOk="0">
                  <a:moveTo>
                    <a:pt x="418" y="192"/>
                  </a:moveTo>
                  <a:cubicBezTo>
                    <a:pt x="434" y="192"/>
                    <a:pt x="449" y="194"/>
                    <a:pt x="465" y="197"/>
                  </a:cubicBezTo>
                  <a:cubicBezTo>
                    <a:pt x="500" y="209"/>
                    <a:pt x="546" y="220"/>
                    <a:pt x="581" y="267"/>
                  </a:cubicBezTo>
                  <a:cubicBezTo>
                    <a:pt x="674" y="371"/>
                    <a:pt x="639" y="510"/>
                    <a:pt x="523" y="592"/>
                  </a:cubicBezTo>
                  <a:cubicBezTo>
                    <a:pt x="484" y="615"/>
                    <a:pt x="439" y="626"/>
                    <a:pt x="395" y="626"/>
                  </a:cubicBezTo>
                  <a:cubicBezTo>
                    <a:pt x="306" y="626"/>
                    <a:pt x="221" y="580"/>
                    <a:pt x="198" y="487"/>
                  </a:cubicBezTo>
                  <a:cubicBezTo>
                    <a:pt x="186" y="383"/>
                    <a:pt x="233" y="267"/>
                    <a:pt x="302" y="220"/>
                  </a:cubicBezTo>
                  <a:cubicBezTo>
                    <a:pt x="336" y="203"/>
                    <a:pt x="376" y="192"/>
                    <a:pt x="418" y="192"/>
                  </a:cubicBezTo>
                  <a:close/>
                  <a:moveTo>
                    <a:pt x="414" y="1"/>
                  </a:moveTo>
                  <a:cubicBezTo>
                    <a:pt x="251" y="1"/>
                    <a:pt x="83" y="107"/>
                    <a:pt x="24" y="255"/>
                  </a:cubicBezTo>
                  <a:cubicBezTo>
                    <a:pt x="12" y="278"/>
                    <a:pt x="12" y="313"/>
                    <a:pt x="12" y="325"/>
                  </a:cubicBezTo>
                  <a:cubicBezTo>
                    <a:pt x="0" y="394"/>
                    <a:pt x="0" y="476"/>
                    <a:pt x="24" y="545"/>
                  </a:cubicBezTo>
                  <a:cubicBezTo>
                    <a:pt x="74" y="714"/>
                    <a:pt x="236" y="803"/>
                    <a:pt x="401" y="803"/>
                  </a:cubicBezTo>
                  <a:cubicBezTo>
                    <a:pt x="462" y="803"/>
                    <a:pt x="524" y="791"/>
                    <a:pt x="581" y="766"/>
                  </a:cubicBezTo>
                  <a:cubicBezTo>
                    <a:pt x="778" y="661"/>
                    <a:pt x="883" y="429"/>
                    <a:pt x="767" y="220"/>
                  </a:cubicBezTo>
                  <a:cubicBezTo>
                    <a:pt x="709" y="104"/>
                    <a:pt x="616" y="23"/>
                    <a:pt x="500" y="11"/>
                  </a:cubicBezTo>
                  <a:cubicBezTo>
                    <a:pt x="472" y="4"/>
                    <a:pt x="443" y="1"/>
                    <a:pt x="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3474475" y="3625025"/>
              <a:ext cx="22375" cy="20100"/>
            </a:xfrm>
            <a:custGeom>
              <a:avLst/>
              <a:gdLst/>
              <a:ahLst/>
              <a:cxnLst/>
              <a:rect l="l" t="t" r="r" b="b"/>
              <a:pathLst>
                <a:path w="895" h="804" extrusionOk="0">
                  <a:moveTo>
                    <a:pt x="419" y="192"/>
                  </a:moveTo>
                  <a:cubicBezTo>
                    <a:pt x="434" y="192"/>
                    <a:pt x="450" y="194"/>
                    <a:pt x="465" y="197"/>
                  </a:cubicBezTo>
                  <a:cubicBezTo>
                    <a:pt x="512" y="208"/>
                    <a:pt x="558" y="220"/>
                    <a:pt x="581" y="267"/>
                  </a:cubicBezTo>
                  <a:cubicBezTo>
                    <a:pt x="686" y="371"/>
                    <a:pt x="662" y="522"/>
                    <a:pt x="523" y="592"/>
                  </a:cubicBezTo>
                  <a:cubicBezTo>
                    <a:pt x="484" y="615"/>
                    <a:pt x="439" y="626"/>
                    <a:pt x="395" y="626"/>
                  </a:cubicBezTo>
                  <a:cubicBezTo>
                    <a:pt x="308" y="626"/>
                    <a:pt x="225" y="580"/>
                    <a:pt x="210" y="487"/>
                  </a:cubicBezTo>
                  <a:cubicBezTo>
                    <a:pt x="198" y="383"/>
                    <a:pt x="233" y="267"/>
                    <a:pt x="314" y="220"/>
                  </a:cubicBezTo>
                  <a:cubicBezTo>
                    <a:pt x="340" y="203"/>
                    <a:pt x="378" y="192"/>
                    <a:pt x="419" y="192"/>
                  </a:cubicBezTo>
                  <a:close/>
                  <a:moveTo>
                    <a:pt x="426" y="1"/>
                  </a:moveTo>
                  <a:cubicBezTo>
                    <a:pt x="263" y="1"/>
                    <a:pt x="95" y="107"/>
                    <a:pt x="36" y="255"/>
                  </a:cubicBezTo>
                  <a:cubicBezTo>
                    <a:pt x="24" y="278"/>
                    <a:pt x="24" y="313"/>
                    <a:pt x="24" y="325"/>
                  </a:cubicBezTo>
                  <a:cubicBezTo>
                    <a:pt x="1" y="394"/>
                    <a:pt x="1" y="475"/>
                    <a:pt x="36" y="545"/>
                  </a:cubicBezTo>
                  <a:cubicBezTo>
                    <a:pt x="86" y="714"/>
                    <a:pt x="248" y="803"/>
                    <a:pt x="408" y="803"/>
                  </a:cubicBezTo>
                  <a:cubicBezTo>
                    <a:pt x="468" y="803"/>
                    <a:pt x="528" y="791"/>
                    <a:pt x="581" y="766"/>
                  </a:cubicBezTo>
                  <a:cubicBezTo>
                    <a:pt x="790" y="661"/>
                    <a:pt x="895" y="429"/>
                    <a:pt x="779" y="220"/>
                  </a:cubicBezTo>
                  <a:cubicBezTo>
                    <a:pt x="732" y="104"/>
                    <a:pt x="628" y="34"/>
                    <a:pt x="512" y="11"/>
                  </a:cubicBezTo>
                  <a:cubicBezTo>
                    <a:pt x="484" y="4"/>
                    <a:pt x="455" y="1"/>
                    <a:pt x="4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3469825" y="3481375"/>
              <a:ext cx="22100" cy="20075"/>
            </a:xfrm>
            <a:custGeom>
              <a:avLst/>
              <a:gdLst/>
              <a:ahLst/>
              <a:cxnLst/>
              <a:rect l="l" t="t" r="r" b="b"/>
              <a:pathLst>
                <a:path w="884" h="803" extrusionOk="0">
                  <a:moveTo>
                    <a:pt x="419" y="192"/>
                  </a:moveTo>
                  <a:cubicBezTo>
                    <a:pt x="434" y="192"/>
                    <a:pt x="450" y="193"/>
                    <a:pt x="465" y="196"/>
                  </a:cubicBezTo>
                  <a:cubicBezTo>
                    <a:pt x="512" y="208"/>
                    <a:pt x="558" y="220"/>
                    <a:pt x="581" y="266"/>
                  </a:cubicBezTo>
                  <a:cubicBezTo>
                    <a:pt x="686" y="370"/>
                    <a:pt x="639" y="510"/>
                    <a:pt x="523" y="591"/>
                  </a:cubicBezTo>
                  <a:cubicBezTo>
                    <a:pt x="485" y="614"/>
                    <a:pt x="440" y="626"/>
                    <a:pt x="396" y="626"/>
                  </a:cubicBezTo>
                  <a:cubicBezTo>
                    <a:pt x="308" y="626"/>
                    <a:pt x="225" y="579"/>
                    <a:pt x="210" y="487"/>
                  </a:cubicBezTo>
                  <a:cubicBezTo>
                    <a:pt x="187" y="382"/>
                    <a:pt x="233" y="266"/>
                    <a:pt x="303" y="220"/>
                  </a:cubicBezTo>
                  <a:cubicBezTo>
                    <a:pt x="337" y="203"/>
                    <a:pt x="377" y="192"/>
                    <a:pt x="419" y="192"/>
                  </a:cubicBezTo>
                  <a:close/>
                  <a:moveTo>
                    <a:pt x="426" y="0"/>
                  </a:moveTo>
                  <a:cubicBezTo>
                    <a:pt x="263" y="0"/>
                    <a:pt x="95" y="106"/>
                    <a:pt x="36" y="254"/>
                  </a:cubicBezTo>
                  <a:cubicBezTo>
                    <a:pt x="13" y="278"/>
                    <a:pt x="13" y="312"/>
                    <a:pt x="13" y="324"/>
                  </a:cubicBezTo>
                  <a:cubicBezTo>
                    <a:pt x="1" y="394"/>
                    <a:pt x="1" y="475"/>
                    <a:pt x="36" y="545"/>
                  </a:cubicBezTo>
                  <a:cubicBezTo>
                    <a:pt x="87" y="714"/>
                    <a:pt x="248" y="803"/>
                    <a:pt x="408" y="803"/>
                  </a:cubicBezTo>
                  <a:cubicBezTo>
                    <a:pt x="468" y="803"/>
                    <a:pt x="528" y="790"/>
                    <a:pt x="581" y="765"/>
                  </a:cubicBezTo>
                  <a:cubicBezTo>
                    <a:pt x="790" y="661"/>
                    <a:pt x="883" y="428"/>
                    <a:pt x="767" y="220"/>
                  </a:cubicBezTo>
                  <a:cubicBezTo>
                    <a:pt x="709" y="103"/>
                    <a:pt x="628" y="34"/>
                    <a:pt x="512" y="11"/>
                  </a:cubicBezTo>
                  <a:cubicBezTo>
                    <a:pt x="484" y="4"/>
                    <a:pt x="455" y="0"/>
                    <a:pt x="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3483775" y="3510675"/>
              <a:ext cx="22075" cy="20225"/>
            </a:xfrm>
            <a:custGeom>
              <a:avLst/>
              <a:gdLst/>
              <a:ahLst/>
              <a:cxnLst/>
              <a:rect l="l" t="t" r="r" b="b"/>
              <a:pathLst>
                <a:path w="883" h="809" extrusionOk="0">
                  <a:moveTo>
                    <a:pt x="433" y="192"/>
                  </a:moveTo>
                  <a:cubicBezTo>
                    <a:pt x="447" y="192"/>
                    <a:pt x="462" y="194"/>
                    <a:pt x="476" y="197"/>
                  </a:cubicBezTo>
                  <a:cubicBezTo>
                    <a:pt x="523" y="208"/>
                    <a:pt x="557" y="232"/>
                    <a:pt x="592" y="266"/>
                  </a:cubicBezTo>
                  <a:cubicBezTo>
                    <a:pt x="674" y="371"/>
                    <a:pt x="650" y="534"/>
                    <a:pt x="534" y="592"/>
                  </a:cubicBezTo>
                  <a:cubicBezTo>
                    <a:pt x="493" y="616"/>
                    <a:pt x="445" y="629"/>
                    <a:pt x="399" y="629"/>
                  </a:cubicBezTo>
                  <a:cubicBezTo>
                    <a:pt x="313" y="629"/>
                    <a:pt x="232" y="585"/>
                    <a:pt x="209" y="487"/>
                  </a:cubicBezTo>
                  <a:cubicBezTo>
                    <a:pt x="198" y="383"/>
                    <a:pt x="244" y="266"/>
                    <a:pt x="314" y="232"/>
                  </a:cubicBezTo>
                  <a:cubicBezTo>
                    <a:pt x="348" y="206"/>
                    <a:pt x="390" y="192"/>
                    <a:pt x="433" y="192"/>
                  </a:cubicBezTo>
                  <a:close/>
                  <a:moveTo>
                    <a:pt x="414" y="1"/>
                  </a:moveTo>
                  <a:cubicBezTo>
                    <a:pt x="251" y="1"/>
                    <a:pt x="83" y="107"/>
                    <a:pt x="23" y="255"/>
                  </a:cubicBezTo>
                  <a:cubicBezTo>
                    <a:pt x="12" y="290"/>
                    <a:pt x="12" y="313"/>
                    <a:pt x="12" y="325"/>
                  </a:cubicBezTo>
                  <a:cubicBezTo>
                    <a:pt x="0" y="406"/>
                    <a:pt x="0" y="475"/>
                    <a:pt x="23" y="545"/>
                  </a:cubicBezTo>
                  <a:cubicBezTo>
                    <a:pt x="74" y="713"/>
                    <a:pt x="234" y="808"/>
                    <a:pt x="398" y="808"/>
                  </a:cubicBezTo>
                  <a:cubicBezTo>
                    <a:pt x="460" y="808"/>
                    <a:pt x="523" y="795"/>
                    <a:pt x="581" y="766"/>
                  </a:cubicBezTo>
                  <a:cubicBezTo>
                    <a:pt x="778" y="661"/>
                    <a:pt x="883" y="429"/>
                    <a:pt x="766" y="232"/>
                  </a:cubicBezTo>
                  <a:cubicBezTo>
                    <a:pt x="720" y="116"/>
                    <a:pt x="639" y="34"/>
                    <a:pt x="499" y="11"/>
                  </a:cubicBezTo>
                  <a:cubicBezTo>
                    <a:pt x="472" y="4"/>
                    <a:pt x="443" y="1"/>
                    <a:pt x="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8"/>
            <p:cNvSpPr/>
            <p:nvPr/>
          </p:nvSpPr>
          <p:spPr>
            <a:xfrm>
              <a:off x="3499150" y="3538550"/>
              <a:ext cx="22375" cy="20200"/>
            </a:xfrm>
            <a:custGeom>
              <a:avLst/>
              <a:gdLst/>
              <a:ahLst/>
              <a:cxnLst/>
              <a:rect l="l" t="t" r="r" b="b"/>
              <a:pathLst>
                <a:path w="895" h="808" extrusionOk="0">
                  <a:moveTo>
                    <a:pt x="422" y="192"/>
                  </a:moveTo>
                  <a:cubicBezTo>
                    <a:pt x="436" y="192"/>
                    <a:pt x="450" y="193"/>
                    <a:pt x="465" y="196"/>
                  </a:cubicBezTo>
                  <a:cubicBezTo>
                    <a:pt x="511" y="208"/>
                    <a:pt x="558" y="231"/>
                    <a:pt x="581" y="266"/>
                  </a:cubicBezTo>
                  <a:cubicBezTo>
                    <a:pt x="685" y="370"/>
                    <a:pt x="662" y="521"/>
                    <a:pt x="523" y="591"/>
                  </a:cubicBezTo>
                  <a:cubicBezTo>
                    <a:pt x="482" y="616"/>
                    <a:pt x="434" y="629"/>
                    <a:pt x="388" y="629"/>
                  </a:cubicBezTo>
                  <a:cubicBezTo>
                    <a:pt x="303" y="629"/>
                    <a:pt x="225" y="584"/>
                    <a:pt x="209" y="487"/>
                  </a:cubicBezTo>
                  <a:cubicBezTo>
                    <a:pt x="198" y="382"/>
                    <a:pt x="233" y="266"/>
                    <a:pt x="314" y="231"/>
                  </a:cubicBezTo>
                  <a:cubicBezTo>
                    <a:pt x="340" y="205"/>
                    <a:pt x="379" y="192"/>
                    <a:pt x="422" y="192"/>
                  </a:cubicBezTo>
                  <a:close/>
                  <a:moveTo>
                    <a:pt x="426" y="0"/>
                  </a:moveTo>
                  <a:cubicBezTo>
                    <a:pt x="263" y="0"/>
                    <a:pt x="95" y="106"/>
                    <a:pt x="35" y="254"/>
                  </a:cubicBezTo>
                  <a:cubicBezTo>
                    <a:pt x="24" y="289"/>
                    <a:pt x="24" y="312"/>
                    <a:pt x="24" y="336"/>
                  </a:cubicBezTo>
                  <a:cubicBezTo>
                    <a:pt x="1" y="405"/>
                    <a:pt x="1" y="475"/>
                    <a:pt x="35" y="545"/>
                  </a:cubicBezTo>
                  <a:cubicBezTo>
                    <a:pt x="86" y="713"/>
                    <a:pt x="246" y="808"/>
                    <a:pt x="405" y="808"/>
                  </a:cubicBezTo>
                  <a:cubicBezTo>
                    <a:pt x="466" y="808"/>
                    <a:pt x="527" y="794"/>
                    <a:pt x="581" y="765"/>
                  </a:cubicBezTo>
                  <a:cubicBezTo>
                    <a:pt x="790" y="661"/>
                    <a:pt x="894" y="429"/>
                    <a:pt x="778" y="231"/>
                  </a:cubicBezTo>
                  <a:cubicBezTo>
                    <a:pt x="732" y="115"/>
                    <a:pt x="639" y="45"/>
                    <a:pt x="511" y="11"/>
                  </a:cubicBezTo>
                  <a:cubicBezTo>
                    <a:pt x="483" y="4"/>
                    <a:pt x="455" y="0"/>
                    <a:pt x="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3513075" y="3567575"/>
              <a:ext cx="22100" cy="20200"/>
            </a:xfrm>
            <a:custGeom>
              <a:avLst/>
              <a:gdLst/>
              <a:ahLst/>
              <a:cxnLst/>
              <a:rect l="l" t="t" r="r" b="b"/>
              <a:pathLst>
                <a:path w="884" h="808" extrusionOk="0">
                  <a:moveTo>
                    <a:pt x="433" y="192"/>
                  </a:moveTo>
                  <a:cubicBezTo>
                    <a:pt x="448" y="192"/>
                    <a:pt x="462" y="193"/>
                    <a:pt x="477" y="196"/>
                  </a:cubicBezTo>
                  <a:cubicBezTo>
                    <a:pt x="523" y="208"/>
                    <a:pt x="570" y="231"/>
                    <a:pt x="593" y="266"/>
                  </a:cubicBezTo>
                  <a:cubicBezTo>
                    <a:pt x="686" y="370"/>
                    <a:pt x="651" y="521"/>
                    <a:pt x="535" y="591"/>
                  </a:cubicBezTo>
                  <a:cubicBezTo>
                    <a:pt x="494" y="615"/>
                    <a:pt x="446" y="628"/>
                    <a:pt x="400" y="628"/>
                  </a:cubicBezTo>
                  <a:cubicBezTo>
                    <a:pt x="315" y="628"/>
                    <a:pt x="236" y="584"/>
                    <a:pt x="221" y="486"/>
                  </a:cubicBezTo>
                  <a:cubicBezTo>
                    <a:pt x="198" y="382"/>
                    <a:pt x="245" y="266"/>
                    <a:pt x="314" y="231"/>
                  </a:cubicBezTo>
                  <a:cubicBezTo>
                    <a:pt x="349" y="205"/>
                    <a:pt x="390" y="192"/>
                    <a:pt x="433" y="192"/>
                  </a:cubicBezTo>
                  <a:close/>
                  <a:moveTo>
                    <a:pt x="422" y="0"/>
                  </a:moveTo>
                  <a:cubicBezTo>
                    <a:pt x="254" y="0"/>
                    <a:pt x="93" y="106"/>
                    <a:pt x="24" y="254"/>
                  </a:cubicBezTo>
                  <a:cubicBezTo>
                    <a:pt x="12" y="289"/>
                    <a:pt x="12" y="312"/>
                    <a:pt x="12" y="336"/>
                  </a:cubicBezTo>
                  <a:cubicBezTo>
                    <a:pt x="1" y="405"/>
                    <a:pt x="1" y="475"/>
                    <a:pt x="24" y="545"/>
                  </a:cubicBezTo>
                  <a:cubicBezTo>
                    <a:pt x="83" y="713"/>
                    <a:pt x="239" y="808"/>
                    <a:pt x="400" y="808"/>
                  </a:cubicBezTo>
                  <a:cubicBezTo>
                    <a:pt x="461" y="808"/>
                    <a:pt x="524" y="794"/>
                    <a:pt x="581" y="765"/>
                  </a:cubicBezTo>
                  <a:cubicBezTo>
                    <a:pt x="779" y="661"/>
                    <a:pt x="883" y="428"/>
                    <a:pt x="767" y="231"/>
                  </a:cubicBezTo>
                  <a:cubicBezTo>
                    <a:pt x="721" y="115"/>
                    <a:pt x="639" y="45"/>
                    <a:pt x="512" y="10"/>
                  </a:cubicBezTo>
                  <a:cubicBezTo>
                    <a:pt x="482" y="4"/>
                    <a:pt x="452" y="0"/>
                    <a:pt x="4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3528750" y="3596975"/>
              <a:ext cx="22075" cy="20175"/>
            </a:xfrm>
            <a:custGeom>
              <a:avLst/>
              <a:gdLst/>
              <a:ahLst/>
              <a:cxnLst/>
              <a:rect l="l" t="t" r="r" b="b"/>
              <a:pathLst>
                <a:path w="883" h="807" extrusionOk="0">
                  <a:moveTo>
                    <a:pt x="433" y="188"/>
                  </a:moveTo>
                  <a:cubicBezTo>
                    <a:pt x="448" y="188"/>
                    <a:pt x="462" y="190"/>
                    <a:pt x="477" y="193"/>
                  </a:cubicBezTo>
                  <a:cubicBezTo>
                    <a:pt x="523" y="216"/>
                    <a:pt x="558" y="228"/>
                    <a:pt x="593" y="274"/>
                  </a:cubicBezTo>
                  <a:cubicBezTo>
                    <a:pt x="674" y="379"/>
                    <a:pt x="651" y="518"/>
                    <a:pt x="535" y="587"/>
                  </a:cubicBezTo>
                  <a:cubicBezTo>
                    <a:pt x="494" y="616"/>
                    <a:pt x="446" y="630"/>
                    <a:pt x="400" y="630"/>
                  </a:cubicBezTo>
                  <a:cubicBezTo>
                    <a:pt x="314" y="630"/>
                    <a:pt x="232" y="581"/>
                    <a:pt x="210" y="483"/>
                  </a:cubicBezTo>
                  <a:cubicBezTo>
                    <a:pt x="198" y="390"/>
                    <a:pt x="244" y="274"/>
                    <a:pt x="314" y="228"/>
                  </a:cubicBezTo>
                  <a:cubicBezTo>
                    <a:pt x="349" y="201"/>
                    <a:pt x="390" y="188"/>
                    <a:pt x="433" y="188"/>
                  </a:cubicBezTo>
                  <a:close/>
                  <a:moveTo>
                    <a:pt x="432" y="1"/>
                  </a:moveTo>
                  <a:cubicBezTo>
                    <a:pt x="263" y="1"/>
                    <a:pt x="85" y="109"/>
                    <a:pt x="24" y="262"/>
                  </a:cubicBezTo>
                  <a:cubicBezTo>
                    <a:pt x="12" y="286"/>
                    <a:pt x="12" y="320"/>
                    <a:pt x="12" y="332"/>
                  </a:cubicBezTo>
                  <a:cubicBezTo>
                    <a:pt x="1" y="402"/>
                    <a:pt x="1" y="471"/>
                    <a:pt x="24" y="553"/>
                  </a:cubicBezTo>
                  <a:cubicBezTo>
                    <a:pt x="73" y="718"/>
                    <a:pt x="229" y="807"/>
                    <a:pt x="389" y="807"/>
                  </a:cubicBezTo>
                  <a:cubicBezTo>
                    <a:pt x="454" y="807"/>
                    <a:pt x="521" y="792"/>
                    <a:pt x="581" y="762"/>
                  </a:cubicBezTo>
                  <a:cubicBezTo>
                    <a:pt x="778" y="669"/>
                    <a:pt x="883" y="437"/>
                    <a:pt x="767" y="228"/>
                  </a:cubicBezTo>
                  <a:cubicBezTo>
                    <a:pt x="720" y="112"/>
                    <a:pt x="639" y="42"/>
                    <a:pt x="500" y="7"/>
                  </a:cubicBezTo>
                  <a:cubicBezTo>
                    <a:pt x="478" y="3"/>
                    <a:pt x="455" y="1"/>
                    <a:pt x="4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3447700" y="3490275"/>
              <a:ext cx="73350" cy="147650"/>
            </a:xfrm>
            <a:custGeom>
              <a:avLst/>
              <a:gdLst/>
              <a:ahLst/>
              <a:cxnLst/>
              <a:rect l="l" t="t" r="r" b="b"/>
              <a:pathLst>
                <a:path w="2934" h="5906" extrusionOk="0">
                  <a:moveTo>
                    <a:pt x="103" y="1"/>
                  </a:moveTo>
                  <a:cubicBezTo>
                    <a:pt x="52" y="1"/>
                    <a:pt x="0" y="37"/>
                    <a:pt x="15" y="96"/>
                  </a:cubicBezTo>
                  <a:cubicBezTo>
                    <a:pt x="352" y="1117"/>
                    <a:pt x="921" y="2023"/>
                    <a:pt x="1327" y="3010"/>
                  </a:cubicBezTo>
                  <a:cubicBezTo>
                    <a:pt x="1513" y="3462"/>
                    <a:pt x="1699" y="3927"/>
                    <a:pt x="1884" y="4368"/>
                  </a:cubicBezTo>
                  <a:cubicBezTo>
                    <a:pt x="2105" y="4855"/>
                    <a:pt x="2442" y="5320"/>
                    <a:pt x="2639" y="5831"/>
                  </a:cubicBezTo>
                  <a:cubicBezTo>
                    <a:pt x="2666" y="5884"/>
                    <a:pt x="2708" y="5906"/>
                    <a:pt x="2752" y="5906"/>
                  </a:cubicBezTo>
                  <a:cubicBezTo>
                    <a:pt x="2841" y="5906"/>
                    <a:pt x="2933" y="5812"/>
                    <a:pt x="2894" y="5703"/>
                  </a:cubicBezTo>
                  <a:cubicBezTo>
                    <a:pt x="2523" y="4797"/>
                    <a:pt x="2047" y="3845"/>
                    <a:pt x="1583" y="3010"/>
                  </a:cubicBezTo>
                  <a:cubicBezTo>
                    <a:pt x="1049" y="2058"/>
                    <a:pt x="770" y="978"/>
                    <a:pt x="178" y="38"/>
                  </a:cubicBezTo>
                  <a:cubicBezTo>
                    <a:pt x="161" y="12"/>
                    <a:pt x="132" y="1"/>
                    <a:pt x="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3381325" y="3449650"/>
              <a:ext cx="199700" cy="230525"/>
            </a:xfrm>
            <a:custGeom>
              <a:avLst/>
              <a:gdLst/>
              <a:ahLst/>
              <a:cxnLst/>
              <a:rect l="l" t="t" r="r" b="b"/>
              <a:pathLst>
                <a:path w="7988" h="9221" extrusionOk="0">
                  <a:moveTo>
                    <a:pt x="4528" y="386"/>
                  </a:moveTo>
                  <a:cubicBezTo>
                    <a:pt x="4853" y="1326"/>
                    <a:pt x="5294" y="2081"/>
                    <a:pt x="5689" y="3009"/>
                  </a:cubicBezTo>
                  <a:cubicBezTo>
                    <a:pt x="5874" y="3462"/>
                    <a:pt x="6316" y="4205"/>
                    <a:pt x="6513" y="4658"/>
                  </a:cubicBezTo>
                  <a:cubicBezTo>
                    <a:pt x="6734" y="5145"/>
                    <a:pt x="7407" y="6318"/>
                    <a:pt x="7593" y="6829"/>
                  </a:cubicBezTo>
                  <a:cubicBezTo>
                    <a:pt x="6734" y="7223"/>
                    <a:pt x="5782" y="7699"/>
                    <a:pt x="5259" y="7990"/>
                  </a:cubicBezTo>
                  <a:cubicBezTo>
                    <a:pt x="4690" y="8315"/>
                    <a:pt x="4110" y="8559"/>
                    <a:pt x="3529" y="8837"/>
                  </a:cubicBezTo>
                  <a:cubicBezTo>
                    <a:pt x="3146" y="7920"/>
                    <a:pt x="2264" y="6086"/>
                    <a:pt x="1800" y="5273"/>
                  </a:cubicBezTo>
                  <a:cubicBezTo>
                    <a:pt x="1266" y="4333"/>
                    <a:pt x="940" y="3346"/>
                    <a:pt x="360" y="2417"/>
                  </a:cubicBezTo>
                  <a:cubicBezTo>
                    <a:pt x="882" y="2173"/>
                    <a:pt x="1382" y="1930"/>
                    <a:pt x="1962" y="1674"/>
                  </a:cubicBezTo>
                  <a:cubicBezTo>
                    <a:pt x="2415" y="1489"/>
                    <a:pt x="3146" y="1059"/>
                    <a:pt x="3599" y="850"/>
                  </a:cubicBezTo>
                  <a:cubicBezTo>
                    <a:pt x="3820" y="746"/>
                    <a:pt x="4168" y="571"/>
                    <a:pt x="4528" y="386"/>
                  </a:cubicBezTo>
                  <a:close/>
                  <a:moveTo>
                    <a:pt x="4585" y="0"/>
                  </a:moveTo>
                  <a:cubicBezTo>
                    <a:pt x="4581" y="0"/>
                    <a:pt x="4578" y="1"/>
                    <a:pt x="4574" y="3"/>
                  </a:cubicBezTo>
                  <a:cubicBezTo>
                    <a:pt x="3692" y="420"/>
                    <a:pt x="2566" y="966"/>
                    <a:pt x="2009" y="1291"/>
                  </a:cubicBezTo>
                  <a:cubicBezTo>
                    <a:pt x="1683" y="1465"/>
                    <a:pt x="1370" y="1628"/>
                    <a:pt x="1045" y="1779"/>
                  </a:cubicBezTo>
                  <a:cubicBezTo>
                    <a:pt x="882" y="1860"/>
                    <a:pt x="708" y="1930"/>
                    <a:pt x="557" y="1999"/>
                  </a:cubicBezTo>
                  <a:cubicBezTo>
                    <a:pt x="465" y="2046"/>
                    <a:pt x="395" y="2069"/>
                    <a:pt x="302" y="2115"/>
                  </a:cubicBezTo>
                  <a:cubicBezTo>
                    <a:pt x="209" y="2162"/>
                    <a:pt x="0" y="2232"/>
                    <a:pt x="58" y="2371"/>
                  </a:cubicBezTo>
                  <a:cubicBezTo>
                    <a:pt x="314" y="3044"/>
                    <a:pt x="650" y="3636"/>
                    <a:pt x="975" y="4298"/>
                  </a:cubicBezTo>
                  <a:cubicBezTo>
                    <a:pt x="987" y="4333"/>
                    <a:pt x="1010" y="4379"/>
                    <a:pt x="1033" y="4426"/>
                  </a:cubicBezTo>
                  <a:cubicBezTo>
                    <a:pt x="1161" y="4681"/>
                    <a:pt x="1277" y="4960"/>
                    <a:pt x="1393" y="5215"/>
                  </a:cubicBezTo>
                  <a:cubicBezTo>
                    <a:pt x="1579" y="5668"/>
                    <a:pt x="2020" y="6411"/>
                    <a:pt x="2218" y="6864"/>
                  </a:cubicBezTo>
                  <a:cubicBezTo>
                    <a:pt x="2438" y="7351"/>
                    <a:pt x="3111" y="8524"/>
                    <a:pt x="3297" y="9034"/>
                  </a:cubicBezTo>
                  <a:cubicBezTo>
                    <a:pt x="3309" y="9081"/>
                    <a:pt x="3355" y="9197"/>
                    <a:pt x="3367" y="9220"/>
                  </a:cubicBezTo>
                  <a:cubicBezTo>
                    <a:pt x="3936" y="8965"/>
                    <a:pt x="4539" y="8663"/>
                    <a:pt x="5155" y="8396"/>
                  </a:cubicBezTo>
                  <a:cubicBezTo>
                    <a:pt x="5596" y="8210"/>
                    <a:pt x="6339" y="7769"/>
                    <a:pt x="6792" y="7572"/>
                  </a:cubicBezTo>
                  <a:cubicBezTo>
                    <a:pt x="7070" y="7456"/>
                    <a:pt x="7987" y="7026"/>
                    <a:pt x="7952" y="6945"/>
                  </a:cubicBezTo>
                  <a:cubicBezTo>
                    <a:pt x="7593" y="6051"/>
                    <a:pt x="6548" y="3903"/>
                    <a:pt x="6072" y="3056"/>
                  </a:cubicBezTo>
                  <a:cubicBezTo>
                    <a:pt x="5536" y="2121"/>
                    <a:pt x="4788" y="0"/>
                    <a:pt x="45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1"/>
        </a:solidFill>
        <a:effectLst/>
      </p:bgPr>
    </p:bg>
    <p:spTree>
      <p:nvGrpSpPr>
        <p:cNvPr id="1" name="Shape 833"/>
        <p:cNvGrpSpPr/>
        <p:nvPr/>
      </p:nvGrpSpPr>
      <p:grpSpPr>
        <a:xfrm>
          <a:off x="0" y="0"/>
          <a:ext cx="0" cy="0"/>
          <a:chOff x="0" y="0"/>
          <a:chExt cx="0" cy="0"/>
        </a:xfrm>
      </p:grpSpPr>
      <p:sp>
        <p:nvSpPr>
          <p:cNvPr id="834" name="Google Shape;834;p16"/>
          <p:cNvSpPr txBox="1">
            <a:spLocks noGrp="1"/>
          </p:cNvSpPr>
          <p:nvPr>
            <p:ph type="subTitle" idx="1"/>
          </p:nvPr>
        </p:nvSpPr>
        <p:spPr>
          <a:xfrm>
            <a:off x="1154149" y="2241096"/>
            <a:ext cx="3054000" cy="143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9pPr>
          </a:lstStyle>
          <a:p>
            <a:endParaRPr/>
          </a:p>
        </p:txBody>
      </p:sp>
      <p:sp>
        <p:nvSpPr>
          <p:cNvPr id="835" name="Google Shape;835;p16"/>
          <p:cNvSpPr txBox="1">
            <a:spLocks noGrp="1"/>
          </p:cNvSpPr>
          <p:nvPr>
            <p:ph type="ctrTitle"/>
          </p:nvPr>
        </p:nvSpPr>
        <p:spPr>
          <a:xfrm>
            <a:off x="1220742" y="1706058"/>
            <a:ext cx="2916900" cy="640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Font typeface="Neucha"/>
              <a:buNone/>
              <a:defRPr sz="4000" b="1">
                <a:latin typeface="Neucha"/>
                <a:ea typeface="Neucha"/>
                <a:cs typeface="Neucha"/>
                <a:sym typeface="Neucha"/>
              </a:defRPr>
            </a:lvl1pPr>
            <a:lvl2pPr lvl="1"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2pPr>
            <a:lvl3pPr lvl="2"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3pPr>
            <a:lvl4pPr lvl="3"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4pPr>
            <a:lvl5pPr lvl="4"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5pPr>
            <a:lvl6pPr lvl="5"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6pPr>
            <a:lvl7pPr lvl="6"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7pPr>
            <a:lvl8pPr lvl="7"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8pPr>
            <a:lvl9pPr lvl="8"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9pPr>
          </a:lstStyle>
          <a:p>
            <a:endParaRPr/>
          </a:p>
        </p:txBody>
      </p:sp>
      <p:sp>
        <p:nvSpPr>
          <p:cNvPr id="836" name="Google Shape;836;p16"/>
          <p:cNvSpPr/>
          <p:nvPr/>
        </p:nvSpPr>
        <p:spPr>
          <a:xfrm rot="-955344">
            <a:off x="7599432" y="1501397"/>
            <a:ext cx="494404" cy="897096"/>
          </a:xfrm>
          <a:custGeom>
            <a:avLst/>
            <a:gdLst/>
            <a:ahLst/>
            <a:cxnLst/>
            <a:rect l="l" t="t" r="r" b="b"/>
            <a:pathLst>
              <a:path w="5504" h="9988" extrusionOk="0">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7" name="Google Shape;837;p16"/>
          <p:cNvGrpSpPr/>
          <p:nvPr/>
        </p:nvGrpSpPr>
        <p:grpSpPr>
          <a:xfrm rot="-3934734">
            <a:off x="7006682" y="2802455"/>
            <a:ext cx="1713225" cy="1227663"/>
            <a:chOff x="692625" y="2569725"/>
            <a:chExt cx="463800" cy="332350"/>
          </a:xfrm>
        </p:grpSpPr>
        <p:sp>
          <p:nvSpPr>
            <p:cNvPr id="838" name="Google Shape;838;p16"/>
            <p:cNvSpPr/>
            <p:nvPr/>
          </p:nvSpPr>
          <p:spPr>
            <a:xfrm>
              <a:off x="692625" y="2569725"/>
              <a:ext cx="463800" cy="332350"/>
            </a:xfrm>
            <a:custGeom>
              <a:avLst/>
              <a:gdLst/>
              <a:ahLst/>
              <a:cxnLst/>
              <a:rect l="l" t="t" r="r" b="b"/>
              <a:pathLst>
                <a:path w="18552" h="13294" extrusionOk="0">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6"/>
            <p:cNvSpPr/>
            <p:nvPr/>
          </p:nvSpPr>
          <p:spPr>
            <a:xfrm>
              <a:off x="1086750" y="2833825"/>
              <a:ext cx="45300" cy="43000"/>
            </a:xfrm>
            <a:custGeom>
              <a:avLst/>
              <a:gdLst/>
              <a:ahLst/>
              <a:cxnLst/>
              <a:rect l="l" t="t" r="r" b="b"/>
              <a:pathLst>
                <a:path w="1812" h="1720" extrusionOk="0">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16"/>
          <p:cNvGrpSpPr/>
          <p:nvPr/>
        </p:nvGrpSpPr>
        <p:grpSpPr>
          <a:xfrm rot="-4458744">
            <a:off x="6837600" y="3805676"/>
            <a:ext cx="394600" cy="1330542"/>
            <a:chOff x="954700" y="3672025"/>
            <a:chExt cx="106825" cy="360200"/>
          </a:xfrm>
        </p:grpSpPr>
        <p:sp>
          <p:nvSpPr>
            <p:cNvPr id="841" name="Google Shape;841;p16"/>
            <p:cNvSpPr/>
            <p:nvPr/>
          </p:nvSpPr>
          <p:spPr>
            <a:xfrm>
              <a:off x="954700" y="3672025"/>
              <a:ext cx="106825" cy="360200"/>
            </a:xfrm>
            <a:custGeom>
              <a:avLst/>
              <a:gdLst/>
              <a:ahLst/>
              <a:cxnLst/>
              <a:rect l="l" t="t" r="r" b="b"/>
              <a:pathLst>
                <a:path w="4273" h="14408" extrusionOk="0">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6"/>
            <p:cNvSpPr/>
            <p:nvPr/>
          </p:nvSpPr>
          <p:spPr>
            <a:xfrm>
              <a:off x="1014200" y="3903325"/>
              <a:ext cx="13375" cy="6700"/>
            </a:xfrm>
            <a:custGeom>
              <a:avLst/>
              <a:gdLst/>
              <a:ahLst/>
              <a:cxnLst/>
              <a:rect l="l" t="t" r="r" b="b"/>
              <a:pathLst>
                <a:path w="535" h="268" extrusionOk="0">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6"/>
            <p:cNvSpPr/>
            <p:nvPr/>
          </p:nvSpPr>
          <p:spPr>
            <a:xfrm>
              <a:off x="1013025" y="3887075"/>
              <a:ext cx="12800" cy="7575"/>
            </a:xfrm>
            <a:custGeom>
              <a:avLst/>
              <a:gdLst/>
              <a:ahLst/>
              <a:cxnLst/>
              <a:rect l="l" t="t" r="r" b="b"/>
              <a:pathLst>
                <a:path w="512" h="303" extrusionOk="0">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6"/>
            <p:cNvSpPr/>
            <p:nvPr/>
          </p:nvSpPr>
          <p:spPr>
            <a:xfrm>
              <a:off x="1017675" y="3916400"/>
              <a:ext cx="8150" cy="6400"/>
            </a:xfrm>
            <a:custGeom>
              <a:avLst/>
              <a:gdLst/>
              <a:ahLst/>
              <a:cxnLst/>
              <a:rect l="l" t="t" r="r" b="b"/>
              <a:pathLst>
                <a:path w="326" h="256" extrusionOk="0">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6"/>
            <p:cNvSpPr/>
            <p:nvPr/>
          </p:nvSpPr>
          <p:spPr>
            <a:xfrm>
              <a:off x="1019125" y="3938150"/>
              <a:ext cx="5825" cy="4375"/>
            </a:xfrm>
            <a:custGeom>
              <a:avLst/>
              <a:gdLst/>
              <a:ahLst/>
              <a:cxnLst/>
              <a:rect l="l" t="t" r="r" b="b"/>
              <a:pathLst>
                <a:path w="233" h="175" extrusionOk="0">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6"/>
            <p:cNvSpPr/>
            <p:nvPr/>
          </p:nvSpPr>
          <p:spPr>
            <a:xfrm>
              <a:off x="1012150" y="3814800"/>
              <a:ext cx="17150" cy="6700"/>
            </a:xfrm>
            <a:custGeom>
              <a:avLst/>
              <a:gdLst/>
              <a:ahLst/>
              <a:cxnLst/>
              <a:rect l="l" t="t" r="r" b="b"/>
              <a:pathLst>
                <a:path w="686" h="268" extrusionOk="0">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6"/>
            <p:cNvSpPr/>
            <p:nvPr/>
          </p:nvSpPr>
          <p:spPr>
            <a:xfrm>
              <a:off x="1014475" y="3828750"/>
              <a:ext cx="11650" cy="4650"/>
            </a:xfrm>
            <a:custGeom>
              <a:avLst/>
              <a:gdLst/>
              <a:ahLst/>
              <a:cxnLst/>
              <a:rect l="l" t="t" r="r" b="b"/>
              <a:pathLst>
                <a:path w="466" h="186" extrusionOk="0">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6"/>
            <p:cNvSpPr/>
            <p:nvPr/>
          </p:nvSpPr>
          <p:spPr>
            <a:xfrm>
              <a:off x="1015650" y="3840650"/>
              <a:ext cx="10175" cy="5825"/>
            </a:xfrm>
            <a:custGeom>
              <a:avLst/>
              <a:gdLst/>
              <a:ahLst/>
              <a:cxnLst/>
              <a:rect l="l" t="t" r="r" b="b"/>
              <a:pathLst>
                <a:path w="407" h="233" extrusionOk="0">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6"/>
            <p:cNvSpPr/>
            <p:nvPr/>
          </p:nvSpPr>
          <p:spPr>
            <a:xfrm>
              <a:off x="1015350" y="3854850"/>
              <a:ext cx="9025" cy="6425"/>
            </a:xfrm>
            <a:custGeom>
              <a:avLst/>
              <a:gdLst/>
              <a:ahLst/>
              <a:cxnLst/>
              <a:rect l="l" t="t" r="r" b="b"/>
              <a:pathLst>
                <a:path w="361" h="257" extrusionOk="0">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16"/>
          <p:cNvGrpSpPr/>
          <p:nvPr/>
        </p:nvGrpSpPr>
        <p:grpSpPr>
          <a:xfrm rot="384839">
            <a:off x="8453421" y="1772702"/>
            <a:ext cx="883127" cy="855940"/>
            <a:chOff x="852825" y="3133350"/>
            <a:chExt cx="216825" cy="210150"/>
          </a:xfrm>
        </p:grpSpPr>
        <p:sp>
          <p:nvSpPr>
            <p:cNvPr id="851" name="Google Shape;851;p16"/>
            <p:cNvSpPr/>
            <p:nvPr/>
          </p:nvSpPr>
          <p:spPr>
            <a:xfrm>
              <a:off x="852825" y="3133350"/>
              <a:ext cx="216825" cy="210150"/>
            </a:xfrm>
            <a:custGeom>
              <a:avLst/>
              <a:gdLst/>
              <a:ahLst/>
              <a:cxnLst/>
              <a:rect l="l" t="t" r="r" b="b"/>
              <a:pathLst>
                <a:path w="8673" h="8406" extrusionOk="0">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6"/>
            <p:cNvSpPr/>
            <p:nvPr/>
          </p:nvSpPr>
          <p:spPr>
            <a:xfrm>
              <a:off x="918700" y="3216650"/>
              <a:ext cx="82450" cy="81275"/>
            </a:xfrm>
            <a:custGeom>
              <a:avLst/>
              <a:gdLst/>
              <a:ahLst/>
              <a:cxnLst/>
              <a:rect l="l" t="t" r="r" b="b"/>
              <a:pathLst>
                <a:path w="3298" h="3251" extrusionOk="0">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3" name="Google Shape;853;p16"/>
          <p:cNvGrpSpPr/>
          <p:nvPr/>
        </p:nvGrpSpPr>
        <p:grpSpPr>
          <a:xfrm rot="-2700000">
            <a:off x="8329299" y="3793812"/>
            <a:ext cx="388232" cy="608020"/>
            <a:chOff x="683900" y="3612800"/>
            <a:chExt cx="105100" cy="164600"/>
          </a:xfrm>
        </p:grpSpPr>
        <p:sp>
          <p:nvSpPr>
            <p:cNvPr id="854" name="Google Shape;854;p16"/>
            <p:cNvSpPr/>
            <p:nvPr/>
          </p:nvSpPr>
          <p:spPr>
            <a:xfrm>
              <a:off x="683900" y="3612800"/>
              <a:ext cx="105100" cy="164600"/>
            </a:xfrm>
            <a:custGeom>
              <a:avLst/>
              <a:gdLst/>
              <a:ahLst/>
              <a:cxnLst/>
              <a:rect l="l" t="t" r="r" b="b"/>
              <a:pathLst>
                <a:path w="4204" h="6584" extrusionOk="0">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6"/>
            <p:cNvSpPr/>
            <p:nvPr/>
          </p:nvSpPr>
          <p:spPr>
            <a:xfrm>
              <a:off x="717875" y="3678100"/>
              <a:ext cx="53700" cy="69400"/>
            </a:xfrm>
            <a:custGeom>
              <a:avLst/>
              <a:gdLst/>
              <a:ahLst/>
              <a:cxnLst/>
              <a:rect l="l" t="t" r="r" b="b"/>
              <a:pathLst>
                <a:path w="2148" h="2776" extrusionOk="0">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16"/>
          <p:cNvGrpSpPr/>
          <p:nvPr/>
        </p:nvGrpSpPr>
        <p:grpSpPr>
          <a:xfrm rot="9820777">
            <a:off x="6915359" y="3622310"/>
            <a:ext cx="239084" cy="580026"/>
            <a:chOff x="1282375" y="3450000"/>
            <a:chExt cx="64725" cy="157025"/>
          </a:xfrm>
        </p:grpSpPr>
        <p:sp>
          <p:nvSpPr>
            <p:cNvPr id="857" name="Google Shape;857;p16"/>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6"/>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6"/>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16"/>
          <p:cNvGrpSpPr/>
          <p:nvPr/>
        </p:nvGrpSpPr>
        <p:grpSpPr>
          <a:xfrm rot="3303917">
            <a:off x="7811565" y="4352123"/>
            <a:ext cx="360250" cy="1149365"/>
            <a:chOff x="616875" y="3027700"/>
            <a:chExt cx="97525" cy="311150"/>
          </a:xfrm>
        </p:grpSpPr>
        <p:sp>
          <p:nvSpPr>
            <p:cNvPr id="861" name="Google Shape;861;p16"/>
            <p:cNvSpPr/>
            <p:nvPr/>
          </p:nvSpPr>
          <p:spPr>
            <a:xfrm>
              <a:off x="616875" y="3027700"/>
              <a:ext cx="97525" cy="311150"/>
            </a:xfrm>
            <a:custGeom>
              <a:avLst/>
              <a:gdLst/>
              <a:ahLst/>
              <a:cxnLst/>
              <a:rect l="l" t="t" r="r" b="b"/>
              <a:pathLst>
                <a:path w="3901" h="12446" extrusionOk="0">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6"/>
            <p:cNvSpPr/>
            <p:nvPr/>
          </p:nvSpPr>
          <p:spPr>
            <a:xfrm>
              <a:off x="641250" y="3121750"/>
              <a:ext cx="49075" cy="179100"/>
            </a:xfrm>
            <a:custGeom>
              <a:avLst/>
              <a:gdLst/>
              <a:ahLst/>
              <a:cxnLst/>
              <a:rect l="l" t="t" r="r" b="b"/>
              <a:pathLst>
                <a:path w="1963" h="7164" extrusionOk="0">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6"/>
            <p:cNvSpPr/>
            <p:nvPr/>
          </p:nvSpPr>
          <p:spPr>
            <a:xfrm>
              <a:off x="657775" y="3180375"/>
              <a:ext cx="18900" cy="38050"/>
            </a:xfrm>
            <a:custGeom>
              <a:avLst/>
              <a:gdLst/>
              <a:ahLst/>
              <a:cxnLst/>
              <a:rect l="l" t="t" r="r" b="b"/>
              <a:pathLst>
                <a:path w="756" h="1522" extrusionOk="0">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6"/>
            <p:cNvSpPr/>
            <p:nvPr/>
          </p:nvSpPr>
          <p:spPr>
            <a:xfrm>
              <a:off x="657500" y="3233775"/>
              <a:ext cx="14825" cy="11625"/>
            </a:xfrm>
            <a:custGeom>
              <a:avLst/>
              <a:gdLst/>
              <a:ahLst/>
              <a:cxnLst/>
              <a:rect l="l" t="t" r="r" b="b"/>
              <a:pathLst>
                <a:path w="593" h="465" extrusionOk="0">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6"/>
            <p:cNvSpPr/>
            <p:nvPr/>
          </p:nvSpPr>
          <p:spPr>
            <a:xfrm>
              <a:off x="655750" y="3160350"/>
              <a:ext cx="14550" cy="9300"/>
            </a:xfrm>
            <a:custGeom>
              <a:avLst/>
              <a:gdLst/>
              <a:ahLst/>
              <a:cxnLst/>
              <a:rect l="l" t="t" r="r" b="b"/>
              <a:pathLst>
                <a:path w="582" h="372" extrusionOk="0">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16"/>
          <p:cNvGrpSpPr/>
          <p:nvPr/>
        </p:nvGrpSpPr>
        <p:grpSpPr>
          <a:xfrm rot="-9804196">
            <a:off x="8304466" y="1230055"/>
            <a:ext cx="239087" cy="580033"/>
            <a:chOff x="1282375" y="3450000"/>
            <a:chExt cx="64725" cy="157025"/>
          </a:xfrm>
        </p:grpSpPr>
        <p:sp>
          <p:nvSpPr>
            <p:cNvPr id="867" name="Google Shape;867;p16"/>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6"/>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6"/>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0" name="Google Shape;870;p16"/>
          <p:cNvSpPr/>
          <p:nvPr/>
        </p:nvSpPr>
        <p:spPr>
          <a:xfrm rot="1965861">
            <a:off x="8769359" y="2967745"/>
            <a:ext cx="494402" cy="897086"/>
          </a:xfrm>
          <a:custGeom>
            <a:avLst/>
            <a:gdLst/>
            <a:ahLst/>
            <a:cxnLst/>
            <a:rect l="l" t="t" r="r" b="b"/>
            <a:pathLst>
              <a:path w="5504" h="9988" extrusionOk="0">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6"/>
          <p:cNvSpPr/>
          <p:nvPr/>
        </p:nvSpPr>
        <p:spPr>
          <a:xfrm rot="2153135">
            <a:off x="8561175" y="4655913"/>
            <a:ext cx="526615" cy="541771"/>
          </a:xfrm>
          <a:custGeom>
            <a:avLst/>
            <a:gdLst/>
            <a:ahLst/>
            <a:cxnLst/>
            <a:rect l="l" t="t" r="r" b="b"/>
            <a:pathLst>
              <a:path w="4830" h="4969" extrusionOk="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2" name="Google Shape;872;p16"/>
          <p:cNvGrpSpPr/>
          <p:nvPr/>
        </p:nvGrpSpPr>
        <p:grpSpPr>
          <a:xfrm rot="-714897">
            <a:off x="6205882" y="4634928"/>
            <a:ext cx="883118" cy="855931"/>
            <a:chOff x="852825" y="3133350"/>
            <a:chExt cx="216825" cy="210150"/>
          </a:xfrm>
        </p:grpSpPr>
        <p:sp>
          <p:nvSpPr>
            <p:cNvPr id="873" name="Google Shape;873;p16"/>
            <p:cNvSpPr/>
            <p:nvPr/>
          </p:nvSpPr>
          <p:spPr>
            <a:xfrm>
              <a:off x="852825" y="3133350"/>
              <a:ext cx="216825" cy="210150"/>
            </a:xfrm>
            <a:custGeom>
              <a:avLst/>
              <a:gdLst/>
              <a:ahLst/>
              <a:cxnLst/>
              <a:rect l="l" t="t" r="r" b="b"/>
              <a:pathLst>
                <a:path w="8673" h="8406" extrusionOk="0">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6"/>
            <p:cNvSpPr/>
            <p:nvPr/>
          </p:nvSpPr>
          <p:spPr>
            <a:xfrm>
              <a:off x="918700" y="3216650"/>
              <a:ext cx="82450" cy="81275"/>
            </a:xfrm>
            <a:custGeom>
              <a:avLst/>
              <a:gdLst/>
              <a:ahLst/>
              <a:cxnLst/>
              <a:rect l="l" t="t" r="r" b="b"/>
              <a:pathLst>
                <a:path w="3298" h="3251" extrusionOk="0">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ONE_COLUMN_TEXT_1">
    <p:bg>
      <p:bgPr>
        <a:solidFill>
          <a:schemeClr val="accent1"/>
        </a:solidFill>
        <a:effectLst/>
      </p:bgPr>
    </p:bg>
    <p:spTree>
      <p:nvGrpSpPr>
        <p:cNvPr id="1" name="Shape 939"/>
        <p:cNvGrpSpPr/>
        <p:nvPr/>
      </p:nvGrpSpPr>
      <p:grpSpPr>
        <a:xfrm>
          <a:off x="0" y="0"/>
          <a:ext cx="0" cy="0"/>
          <a:chOff x="0" y="0"/>
          <a:chExt cx="0" cy="0"/>
        </a:xfrm>
      </p:grpSpPr>
      <p:sp>
        <p:nvSpPr>
          <p:cNvPr id="940" name="Google Shape;940;p18"/>
          <p:cNvSpPr txBox="1">
            <a:spLocks noGrp="1"/>
          </p:cNvSpPr>
          <p:nvPr>
            <p:ph type="subTitle" idx="1"/>
          </p:nvPr>
        </p:nvSpPr>
        <p:spPr>
          <a:xfrm>
            <a:off x="1190160" y="2807726"/>
            <a:ext cx="2008800" cy="119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a:endParaRPr/>
          </a:p>
        </p:txBody>
      </p:sp>
      <p:sp>
        <p:nvSpPr>
          <p:cNvPr id="941" name="Google Shape;941;p18"/>
          <p:cNvSpPr txBox="1">
            <a:spLocks noGrp="1"/>
          </p:cNvSpPr>
          <p:nvPr>
            <p:ph type="subTitle" idx="2"/>
          </p:nvPr>
        </p:nvSpPr>
        <p:spPr>
          <a:xfrm>
            <a:off x="1190160" y="2333132"/>
            <a:ext cx="2008800" cy="627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9pPr>
          </a:lstStyle>
          <a:p>
            <a:endParaRPr/>
          </a:p>
        </p:txBody>
      </p:sp>
      <p:sp>
        <p:nvSpPr>
          <p:cNvPr id="942" name="Google Shape;942;p18"/>
          <p:cNvSpPr txBox="1">
            <a:spLocks noGrp="1"/>
          </p:cNvSpPr>
          <p:nvPr>
            <p:ph type="subTitle" idx="3"/>
          </p:nvPr>
        </p:nvSpPr>
        <p:spPr>
          <a:xfrm>
            <a:off x="5945040" y="2807726"/>
            <a:ext cx="2008800" cy="119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a:endParaRPr/>
          </a:p>
        </p:txBody>
      </p:sp>
      <p:sp>
        <p:nvSpPr>
          <p:cNvPr id="943" name="Google Shape;943;p18"/>
          <p:cNvSpPr txBox="1">
            <a:spLocks noGrp="1"/>
          </p:cNvSpPr>
          <p:nvPr>
            <p:ph type="subTitle" idx="4"/>
          </p:nvPr>
        </p:nvSpPr>
        <p:spPr>
          <a:xfrm>
            <a:off x="5945040" y="2333132"/>
            <a:ext cx="2008800" cy="627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9pPr>
          </a:lstStyle>
          <a:p>
            <a:endParaRPr/>
          </a:p>
        </p:txBody>
      </p:sp>
      <p:sp>
        <p:nvSpPr>
          <p:cNvPr id="944" name="Google Shape;944;p18"/>
          <p:cNvSpPr txBox="1">
            <a:spLocks noGrp="1"/>
          </p:cNvSpPr>
          <p:nvPr>
            <p:ph type="subTitle" idx="5"/>
          </p:nvPr>
        </p:nvSpPr>
        <p:spPr>
          <a:xfrm>
            <a:off x="3567600" y="2807726"/>
            <a:ext cx="2008800" cy="119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a:endParaRPr/>
          </a:p>
        </p:txBody>
      </p:sp>
      <p:sp>
        <p:nvSpPr>
          <p:cNvPr id="945" name="Google Shape;945;p18"/>
          <p:cNvSpPr txBox="1">
            <a:spLocks noGrp="1"/>
          </p:cNvSpPr>
          <p:nvPr>
            <p:ph type="subTitle" idx="6"/>
          </p:nvPr>
        </p:nvSpPr>
        <p:spPr>
          <a:xfrm>
            <a:off x="3567600" y="2333132"/>
            <a:ext cx="2008800" cy="627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9pPr>
          </a:lstStyle>
          <a:p>
            <a:endParaRPr/>
          </a:p>
        </p:txBody>
      </p:sp>
      <p:sp>
        <p:nvSpPr>
          <p:cNvPr id="946" name="Google Shape;946;p18"/>
          <p:cNvSpPr txBox="1">
            <a:spLocks noGrp="1"/>
          </p:cNvSpPr>
          <p:nvPr>
            <p:ph type="ctrTitle"/>
          </p:nvPr>
        </p:nvSpPr>
        <p:spPr>
          <a:xfrm>
            <a:off x="2377500" y="422850"/>
            <a:ext cx="43890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Font typeface="Neucha"/>
              <a:buNone/>
              <a:defRPr sz="4000" b="1">
                <a:latin typeface="Neucha"/>
                <a:ea typeface="Neucha"/>
                <a:cs typeface="Neucha"/>
                <a:sym typeface="Neucha"/>
              </a:defRPr>
            </a:lvl1pPr>
            <a:lvl2pPr lvl="1"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2pPr>
            <a:lvl3pPr lvl="2"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3pPr>
            <a:lvl4pPr lvl="3"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4pPr>
            <a:lvl5pPr lvl="4"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5pPr>
            <a:lvl6pPr lvl="5"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6pPr>
            <a:lvl7pPr lvl="6"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7pPr>
            <a:lvl8pPr lvl="7"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8pPr>
            <a:lvl9pPr lvl="8"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9pPr>
          </a:lstStyle>
          <a:p>
            <a:endParaRPr/>
          </a:p>
        </p:txBody>
      </p:sp>
      <p:grpSp>
        <p:nvGrpSpPr>
          <p:cNvPr id="947" name="Google Shape;947;p18"/>
          <p:cNvGrpSpPr/>
          <p:nvPr/>
        </p:nvGrpSpPr>
        <p:grpSpPr>
          <a:xfrm rot="-2918387">
            <a:off x="-156343" y="-91325"/>
            <a:ext cx="569392" cy="950297"/>
            <a:chOff x="1980950" y="3649100"/>
            <a:chExt cx="146600" cy="244675"/>
          </a:xfrm>
        </p:grpSpPr>
        <p:sp>
          <p:nvSpPr>
            <p:cNvPr id="948" name="Google Shape;948;p18"/>
            <p:cNvSpPr/>
            <p:nvPr/>
          </p:nvSpPr>
          <p:spPr>
            <a:xfrm>
              <a:off x="1980950" y="3649100"/>
              <a:ext cx="146600" cy="244675"/>
            </a:xfrm>
            <a:custGeom>
              <a:avLst/>
              <a:gdLst/>
              <a:ahLst/>
              <a:cxnLst/>
              <a:rect l="l" t="t" r="r" b="b"/>
              <a:pathLst>
                <a:path w="5864" h="9787" extrusionOk="0">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8"/>
            <p:cNvSpPr/>
            <p:nvPr/>
          </p:nvSpPr>
          <p:spPr>
            <a:xfrm>
              <a:off x="1996325" y="3833375"/>
              <a:ext cx="112650" cy="40675"/>
            </a:xfrm>
            <a:custGeom>
              <a:avLst/>
              <a:gdLst/>
              <a:ahLst/>
              <a:cxnLst/>
              <a:rect l="l" t="t" r="r" b="b"/>
              <a:pathLst>
                <a:path w="4506" h="1627" extrusionOk="0">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8"/>
            <p:cNvSpPr/>
            <p:nvPr/>
          </p:nvSpPr>
          <p:spPr>
            <a:xfrm>
              <a:off x="2056125" y="3778250"/>
              <a:ext cx="11350" cy="9025"/>
            </a:xfrm>
            <a:custGeom>
              <a:avLst/>
              <a:gdLst/>
              <a:ahLst/>
              <a:cxnLst/>
              <a:rect l="l" t="t" r="r" b="b"/>
              <a:pathLst>
                <a:path w="454" h="361" extrusionOk="0">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8"/>
            <p:cNvSpPr/>
            <p:nvPr/>
          </p:nvSpPr>
          <p:spPr>
            <a:xfrm>
              <a:off x="2060175" y="3793625"/>
              <a:ext cx="10475" cy="6700"/>
            </a:xfrm>
            <a:custGeom>
              <a:avLst/>
              <a:gdLst/>
              <a:ahLst/>
              <a:cxnLst/>
              <a:rect l="l" t="t" r="r" b="b"/>
              <a:pathLst>
                <a:path w="419" h="268" extrusionOk="0">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8"/>
            <p:cNvSpPr/>
            <p:nvPr/>
          </p:nvSpPr>
          <p:spPr>
            <a:xfrm>
              <a:off x="2057275" y="3744000"/>
              <a:ext cx="9325" cy="9600"/>
            </a:xfrm>
            <a:custGeom>
              <a:avLst/>
              <a:gdLst/>
              <a:ahLst/>
              <a:cxnLst/>
              <a:rect l="l" t="t" r="r" b="b"/>
              <a:pathLst>
                <a:path w="373" h="384" extrusionOk="0">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8"/>
            <p:cNvSpPr/>
            <p:nvPr/>
          </p:nvSpPr>
          <p:spPr>
            <a:xfrm>
              <a:off x="2056125" y="3717575"/>
              <a:ext cx="11625" cy="5825"/>
            </a:xfrm>
            <a:custGeom>
              <a:avLst/>
              <a:gdLst/>
              <a:ahLst/>
              <a:cxnLst/>
              <a:rect l="l" t="t" r="r" b="b"/>
              <a:pathLst>
                <a:path w="465" h="233" extrusionOk="0">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8"/>
            <p:cNvSpPr/>
            <p:nvPr/>
          </p:nvSpPr>
          <p:spPr>
            <a:xfrm>
              <a:off x="2056125" y="3703075"/>
              <a:ext cx="9025" cy="5825"/>
            </a:xfrm>
            <a:custGeom>
              <a:avLst/>
              <a:gdLst/>
              <a:ahLst/>
              <a:cxnLst/>
              <a:rect l="l" t="t" r="r" b="b"/>
              <a:pathLst>
                <a:path w="361" h="233" extrusionOk="0">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8"/>
            <p:cNvSpPr/>
            <p:nvPr/>
          </p:nvSpPr>
          <p:spPr>
            <a:xfrm>
              <a:off x="2057275" y="3732100"/>
              <a:ext cx="8150" cy="6400"/>
            </a:xfrm>
            <a:custGeom>
              <a:avLst/>
              <a:gdLst/>
              <a:ahLst/>
              <a:cxnLst/>
              <a:rect l="l" t="t" r="r" b="b"/>
              <a:pathLst>
                <a:path w="326" h="256" extrusionOk="0">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8"/>
            <p:cNvSpPr/>
            <p:nvPr/>
          </p:nvSpPr>
          <p:spPr>
            <a:xfrm>
              <a:off x="2060775" y="3804075"/>
              <a:ext cx="7550" cy="6125"/>
            </a:xfrm>
            <a:custGeom>
              <a:avLst/>
              <a:gdLst/>
              <a:ahLst/>
              <a:cxnLst/>
              <a:rect l="l" t="t" r="r" b="b"/>
              <a:pathLst>
                <a:path w="302" h="245" extrusionOk="0">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8"/>
            <p:cNvSpPr/>
            <p:nvPr/>
          </p:nvSpPr>
          <p:spPr>
            <a:xfrm>
              <a:off x="2058150" y="3762575"/>
              <a:ext cx="5550" cy="6700"/>
            </a:xfrm>
            <a:custGeom>
              <a:avLst/>
              <a:gdLst/>
              <a:ahLst/>
              <a:cxnLst/>
              <a:rect l="l" t="t" r="r" b="b"/>
              <a:pathLst>
                <a:path w="222" h="268" extrusionOk="0">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8"/>
            <p:cNvSpPr/>
            <p:nvPr/>
          </p:nvSpPr>
          <p:spPr>
            <a:xfrm>
              <a:off x="2065125" y="3819450"/>
              <a:ext cx="6100" cy="5250"/>
            </a:xfrm>
            <a:custGeom>
              <a:avLst/>
              <a:gdLst/>
              <a:ahLst/>
              <a:cxnLst/>
              <a:rect l="l" t="t" r="r" b="b"/>
              <a:pathLst>
                <a:path w="244" h="210" extrusionOk="0">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18"/>
          <p:cNvGrpSpPr/>
          <p:nvPr/>
        </p:nvGrpSpPr>
        <p:grpSpPr>
          <a:xfrm rot="-2013131">
            <a:off x="8738566" y="512475"/>
            <a:ext cx="623487" cy="1156670"/>
            <a:chOff x="2369275" y="3344925"/>
            <a:chExt cx="160525" cy="297800"/>
          </a:xfrm>
        </p:grpSpPr>
        <p:sp>
          <p:nvSpPr>
            <p:cNvPr id="960" name="Google Shape;960;p18"/>
            <p:cNvSpPr/>
            <p:nvPr/>
          </p:nvSpPr>
          <p:spPr>
            <a:xfrm>
              <a:off x="2369275" y="3344925"/>
              <a:ext cx="160525" cy="297800"/>
            </a:xfrm>
            <a:custGeom>
              <a:avLst/>
              <a:gdLst/>
              <a:ahLst/>
              <a:cxnLst/>
              <a:rect l="l" t="t" r="r" b="b"/>
              <a:pathLst>
                <a:path w="6421" h="11912" extrusionOk="0">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8"/>
            <p:cNvSpPr/>
            <p:nvPr/>
          </p:nvSpPr>
          <p:spPr>
            <a:xfrm>
              <a:off x="2413400" y="3521975"/>
              <a:ext cx="76650" cy="69100"/>
            </a:xfrm>
            <a:custGeom>
              <a:avLst/>
              <a:gdLst/>
              <a:ahLst/>
              <a:cxnLst/>
              <a:rect l="l" t="t" r="r" b="b"/>
              <a:pathLst>
                <a:path w="3066" h="2764" extrusionOk="0">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8"/>
            <p:cNvSpPr/>
            <p:nvPr/>
          </p:nvSpPr>
          <p:spPr>
            <a:xfrm>
              <a:off x="2504825" y="3510075"/>
              <a:ext cx="7275" cy="60675"/>
            </a:xfrm>
            <a:custGeom>
              <a:avLst/>
              <a:gdLst/>
              <a:ahLst/>
              <a:cxnLst/>
              <a:rect l="l" t="t" r="r" b="b"/>
              <a:pathLst>
                <a:path w="291" h="2427" extrusionOk="0">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8"/>
            <p:cNvSpPr/>
            <p:nvPr/>
          </p:nvSpPr>
          <p:spPr>
            <a:xfrm>
              <a:off x="2465050" y="3444475"/>
              <a:ext cx="18900" cy="10175"/>
            </a:xfrm>
            <a:custGeom>
              <a:avLst/>
              <a:gdLst/>
              <a:ahLst/>
              <a:cxnLst/>
              <a:rect l="l" t="t" r="r" b="b"/>
              <a:pathLst>
                <a:path w="756" h="407" extrusionOk="0">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8"/>
            <p:cNvSpPr/>
            <p:nvPr/>
          </p:nvSpPr>
          <p:spPr>
            <a:xfrm>
              <a:off x="2500475" y="3454925"/>
              <a:ext cx="6700" cy="7000"/>
            </a:xfrm>
            <a:custGeom>
              <a:avLst/>
              <a:gdLst/>
              <a:ahLst/>
              <a:cxnLst/>
              <a:rect l="l" t="t" r="r" b="b"/>
              <a:pathLst>
                <a:path w="268" h="280" extrusionOk="0">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8"/>
            <p:cNvSpPr/>
            <p:nvPr/>
          </p:nvSpPr>
          <p:spPr>
            <a:xfrm>
              <a:off x="2509750" y="3605850"/>
              <a:ext cx="6400" cy="8425"/>
            </a:xfrm>
            <a:custGeom>
              <a:avLst/>
              <a:gdLst/>
              <a:ahLst/>
              <a:cxnLst/>
              <a:rect l="l" t="t" r="r" b="b"/>
              <a:pathLst>
                <a:path w="256" h="337" extrusionOk="0">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8"/>
            <p:cNvSpPr/>
            <p:nvPr/>
          </p:nvSpPr>
          <p:spPr>
            <a:xfrm>
              <a:off x="2438925" y="3366975"/>
              <a:ext cx="7575" cy="10475"/>
            </a:xfrm>
            <a:custGeom>
              <a:avLst/>
              <a:gdLst/>
              <a:ahLst/>
              <a:cxnLst/>
              <a:rect l="l" t="t" r="r" b="b"/>
              <a:pathLst>
                <a:path w="303" h="419" extrusionOk="0">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8"/>
            <p:cNvSpPr/>
            <p:nvPr/>
          </p:nvSpPr>
          <p:spPr>
            <a:xfrm>
              <a:off x="2458100" y="3377725"/>
              <a:ext cx="6700" cy="8725"/>
            </a:xfrm>
            <a:custGeom>
              <a:avLst/>
              <a:gdLst/>
              <a:ahLst/>
              <a:cxnLst/>
              <a:rect l="l" t="t" r="r" b="b"/>
              <a:pathLst>
                <a:path w="268" h="349" extrusionOk="0">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8"/>
            <p:cNvSpPr/>
            <p:nvPr/>
          </p:nvSpPr>
          <p:spPr>
            <a:xfrm>
              <a:off x="2451425" y="3360300"/>
              <a:ext cx="7275" cy="6700"/>
            </a:xfrm>
            <a:custGeom>
              <a:avLst/>
              <a:gdLst/>
              <a:ahLst/>
              <a:cxnLst/>
              <a:rect l="l" t="t" r="r" b="b"/>
              <a:pathLst>
                <a:path w="291" h="268" extrusionOk="0">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8"/>
            <p:cNvSpPr/>
            <p:nvPr/>
          </p:nvSpPr>
          <p:spPr>
            <a:xfrm>
              <a:off x="2430800" y="3378600"/>
              <a:ext cx="8450" cy="5250"/>
            </a:xfrm>
            <a:custGeom>
              <a:avLst/>
              <a:gdLst/>
              <a:ahLst/>
              <a:cxnLst/>
              <a:rect l="l" t="t" r="r" b="b"/>
              <a:pathLst>
                <a:path w="338" h="210" extrusionOk="0">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8"/>
            <p:cNvSpPr/>
            <p:nvPr/>
          </p:nvSpPr>
          <p:spPr>
            <a:xfrm>
              <a:off x="2449100" y="3380925"/>
              <a:ext cx="6125" cy="6700"/>
            </a:xfrm>
            <a:custGeom>
              <a:avLst/>
              <a:gdLst/>
              <a:ahLst/>
              <a:cxnLst/>
              <a:rect l="l" t="t" r="r" b="b"/>
              <a:pathLst>
                <a:path w="245" h="268" extrusionOk="0">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8"/>
            <p:cNvSpPr/>
            <p:nvPr/>
          </p:nvSpPr>
          <p:spPr>
            <a:xfrm>
              <a:off x="2418900" y="3372200"/>
              <a:ext cx="6125" cy="6700"/>
            </a:xfrm>
            <a:custGeom>
              <a:avLst/>
              <a:gdLst/>
              <a:ahLst/>
              <a:cxnLst/>
              <a:rect l="l" t="t" r="r" b="b"/>
              <a:pathLst>
                <a:path w="245" h="268" extrusionOk="0">
                  <a:moveTo>
                    <a:pt x="163" y="268"/>
                  </a:moveTo>
                  <a:cubicBezTo>
                    <a:pt x="1" y="105"/>
                    <a:pt x="1" y="105"/>
                    <a:pt x="105" y="1"/>
                  </a:cubicBezTo>
                  <a:cubicBezTo>
                    <a:pt x="245" y="105"/>
                    <a:pt x="245" y="105"/>
                    <a:pt x="163"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8"/>
            <p:cNvSpPr/>
            <p:nvPr/>
          </p:nvSpPr>
          <p:spPr>
            <a:xfrm>
              <a:off x="2439525" y="3355075"/>
              <a:ext cx="4650" cy="5550"/>
            </a:xfrm>
            <a:custGeom>
              <a:avLst/>
              <a:gdLst/>
              <a:ahLst/>
              <a:cxnLst/>
              <a:rect l="l" t="t" r="r" b="b"/>
              <a:pathLst>
                <a:path w="186" h="222" extrusionOk="0">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8"/>
            <p:cNvSpPr/>
            <p:nvPr/>
          </p:nvSpPr>
          <p:spPr>
            <a:xfrm>
              <a:off x="2428475" y="3363225"/>
              <a:ext cx="3800" cy="5825"/>
            </a:xfrm>
            <a:custGeom>
              <a:avLst/>
              <a:gdLst/>
              <a:ahLst/>
              <a:cxnLst/>
              <a:rect l="l" t="t" r="r" b="b"/>
              <a:pathLst>
                <a:path w="152" h="233" extrusionOk="0">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8"/>
            <p:cNvSpPr/>
            <p:nvPr/>
          </p:nvSpPr>
          <p:spPr>
            <a:xfrm>
              <a:off x="2421800" y="3384700"/>
              <a:ext cx="4400" cy="4650"/>
            </a:xfrm>
            <a:custGeom>
              <a:avLst/>
              <a:gdLst/>
              <a:ahLst/>
              <a:cxnLst/>
              <a:rect l="l" t="t" r="r" b="b"/>
              <a:pathLst>
                <a:path w="176" h="186" extrusionOk="0">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5" name="Google Shape;975;p18"/>
          <p:cNvGrpSpPr/>
          <p:nvPr/>
        </p:nvGrpSpPr>
        <p:grpSpPr>
          <a:xfrm rot="6235069">
            <a:off x="818885" y="-220963"/>
            <a:ext cx="817372" cy="843276"/>
            <a:chOff x="2894600" y="3171950"/>
            <a:chExt cx="210450" cy="217125"/>
          </a:xfrm>
        </p:grpSpPr>
        <p:sp>
          <p:nvSpPr>
            <p:cNvPr id="976" name="Google Shape;976;p18"/>
            <p:cNvSpPr/>
            <p:nvPr/>
          </p:nvSpPr>
          <p:spPr>
            <a:xfrm>
              <a:off x="2894600" y="3171950"/>
              <a:ext cx="210450" cy="217125"/>
            </a:xfrm>
            <a:custGeom>
              <a:avLst/>
              <a:gdLst/>
              <a:ahLst/>
              <a:cxnLst/>
              <a:rect l="l" t="t" r="r" b="b"/>
              <a:pathLst>
                <a:path w="8418" h="8685" extrusionOk="0">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8"/>
            <p:cNvSpPr/>
            <p:nvPr/>
          </p:nvSpPr>
          <p:spPr>
            <a:xfrm>
              <a:off x="2978175" y="3240450"/>
              <a:ext cx="81300" cy="82450"/>
            </a:xfrm>
            <a:custGeom>
              <a:avLst/>
              <a:gdLst/>
              <a:ahLst/>
              <a:cxnLst/>
              <a:rect l="l" t="t" r="r" b="b"/>
              <a:pathLst>
                <a:path w="3252" h="3298" extrusionOk="0">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8" name="Google Shape;978;p18"/>
          <p:cNvGrpSpPr/>
          <p:nvPr/>
        </p:nvGrpSpPr>
        <p:grpSpPr>
          <a:xfrm rot="6698716">
            <a:off x="-353648" y="846037"/>
            <a:ext cx="1139236" cy="832555"/>
            <a:chOff x="3261275" y="2943825"/>
            <a:chExt cx="293325" cy="214350"/>
          </a:xfrm>
        </p:grpSpPr>
        <p:sp>
          <p:nvSpPr>
            <p:cNvPr id="979" name="Google Shape;979;p18"/>
            <p:cNvSpPr/>
            <p:nvPr/>
          </p:nvSpPr>
          <p:spPr>
            <a:xfrm>
              <a:off x="3432400" y="3092650"/>
              <a:ext cx="43550" cy="51800"/>
            </a:xfrm>
            <a:custGeom>
              <a:avLst/>
              <a:gdLst/>
              <a:ahLst/>
              <a:cxnLst/>
              <a:rect l="l" t="t" r="r" b="b"/>
              <a:pathLst>
                <a:path w="1742" h="2072" extrusionOk="0">
                  <a:moveTo>
                    <a:pt x="442" y="270"/>
                  </a:moveTo>
                  <a:cubicBezTo>
                    <a:pt x="813" y="537"/>
                    <a:pt x="1742" y="1396"/>
                    <a:pt x="987" y="1756"/>
                  </a:cubicBezTo>
                  <a:cubicBezTo>
                    <a:pt x="922" y="1787"/>
                    <a:pt x="860" y="1801"/>
                    <a:pt x="804" y="1801"/>
                  </a:cubicBezTo>
                  <a:cubicBezTo>
                    <a:pt x="501" y="1801"/>
                    <a:pt x="328" y="1403"/>
                    <a:pt x="279" y="1129"/>
                  </a:cubicBezTo>
                  <a:cubicBezTo>
                    <a:pt x="221" y="828"/>
                    <a:pt x="279" y="526"/>
                    <a:pt x="442" y="270"/>
                  </a:cubicBezTo>
                  <a:close/>
                  <a:moveTo>
                    <a:pt x="498" y="0"/>
                  </a:moveTo>
                  <a:cubicBezTo>
                    <a:pt x="413" y="0"/>
                    <a:pt x="171" y="280"/>
                    <a:pt x="116" y="444"/>
                  </a:cubicBezTo>
                  <a:cubicBezTo>
                    <a:pt x="24" y="700"/>
                    <a:pt x="0" y="1002"/>
                    <a:pt x="35" y="1164"/>
                  </a:cubicBezTo>
                  <a:cubicBezTo>
                    <a:pt x="91" y="1569"/>
                    <a:pt x="376" y="2071"/>
                    <a:pt x="847" y="2071"/>
                  </a:cubicBezTo>
                  <a:cubicBezTo>
                    <a:pt x="863" y="2071"/>
                    <a:pt x="878" y="2071"/>
                    <a:pt x="894" y="2070"/>
                  </a:cubicBezTo>
                  <a:cubicBezTo>
                    <a:pt x="1324" y="2046"/>
                    <a:pt x="1672" y="1570"/>
                    <a:pt x="1556" y="1141"/>
                  </a:cubicBezTo>
                  <a:cubicBezTo>
                    <a:pt x="1486" y="897"/>
                    <a:pt x="1312" y="677"/>
                    <a:pt x="1138" y="526"/>
                  </a:cubicBezTo>
                  <a:cubicBezTo>
                    <a:pt x="952" y="352"/>
                    <a:pt x="755" y="85"/>
                    <a:pt x="511" y="3"/>
                  </a:cubicBezTo>
                  <a:cubicBezTo>
                    <a:pt x="507" y="1"/>
                    <a:pt x="503" y="0"/>
                    <a:pt x="4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8"/>
            <p:cNvSpPr/>
            <p:nvPr/>
          </p:nvSpPr>
          <p:spPr>
            <a:xfrm>
              <a:off x="3261275" y="2943825"/>
              <a:ext cx="293325" cy="214350"/>
            </a:xfrm>
            <a:custGeom>
              <a:avLst/>
              <a:gdLst/>
              <a:ahLst/>
              <a:cxnLst/>
              <a:rect l="l" t="t" r="r" b="b"/>
              <a:pathLst>
                <a:path w="11733" h="8574" extrusionOk="0">
                  <a:moveTo>
                    <a:pt x="1319" y="639"/>
                  </a:moveTo>
                  <a:lnTo>
                    <a:pt x="1319" y="639"/>
                  </a:lnTo>
                  <a:cubicBezTo>
                    <a:pt x="2693" y="1482"/>
                    <a:pt x="4537" y="2485"/>
                    <a:pt x="4581" y="2485"/>
                  </a:cubicBezTo>
                  <a:cubicBezTo>
                    <a:pt x="4581" y="2485"/>
                    <a:pt x="4581" y="2485"/>
                    <a:pt x="4582" y="2485"/>
                  </a:cubicBezTo>
                  <a:cubicBezTo>
                    <a:pt x="5208" y="2799"/>
                    <a:pt x="6010" y="2903"/>
                    <a:pt x="6671" y="3066"/>
                  </a:cubicBezTo>
                  <a:cubicBezTo>
                    <a:pt x="7054" y="3147"/>
                    <a:pt x="8180" y="3367"/>
                    <a:pt x="8389" y="3391"/>
                  </a:cubicBezTo>
                  <a:cubicBezTo>
                    <a:pt x="8406" y="3396"/>
                    <a:pt x="8424" y="3399"/>
                    <a:pt x="8441" y="3399"/>
                  </a:cubicBezTo>
                  <a:cubicBezTo>
                    <a:pt x="8494" y="3399"/>
                    <a:pt x="8540" y="3371"/>
                    <a:pt x="8540" y="3309"/>
                  </a:cubicBezTo>
                  <a:cubicBezTo>
                    <a:pt x="8553" y="2663"/>
                    <a:pt x="9264" y="2281"/>
                    <a:pt x="9921" y="2281"/>
                  </a:cubicBezTo>
                  <a:cubicBezTo>
                    <a:pt x="10432" y="2281"/>
                    <a:pt x="10910" y="2512"/>
                    <a:pt x="11001" y="3031"/>
                  </a:cubicBezTo>
                  <a:cubicBezTo>
                    <a:pt x="11048" y="3367"/>
                    <a:pt x="10874" y="3901"/>
                    <a:pt x="10526" y="4041"/>
                  </a:cubicBezTo>
                  <a:cubicBezTo>
                    <a:pt x="10414" y="4078"/>
                    <a:pt x="10295" y="4091"/>
                    <a:pt x="10176" y="4091"/>
                  </a:cubicBezTo>
                  <a:cubicBezTo>
                    <a:pt x="9996" y="4091"/>
                    <a:pt x="9815" y="4062"/>
                    <a:pt x="9655" y="4041"/>
                  </a:cubicBezTo>
                  <a:cubicBezTo>
                    <a:pt x="9307" y="3983"/>
                    <a:pt x="8958" y="3890"/>
                    <a:pt x="8622" y="3820"/>
                  </a:cubicBezTo>
                  <a:cubicBezTo>
                    <a:pt x="7879" y="3634"/>
                    <a:pt x="5139" y="2857"/>
                    <a:pt x="4489" y="2648"/>
                  </a:cubicBezTo>
                  <a:cubicBezTo>
                    <a:pt x="4454" y="2624"/>
                    <a:pt x="4431" y="2624"/>
                    <a:pt x="4396" y="2624"/>
                  </a:cubicBezTo>
                  <a:cubicBezTo>
                    <a:pt x="4280" y="2624"/>
                    <a:pt x="4210" y="2752"/>
                    <a:pt x="4338" y="2857"/>
                  </a:cubicBezTo>
                  <a:cubicBezTo>
                    <a:pt x="4872" y="3298"/>
                    <a:pt x="6961" y="5225"/>
                    <a:pt x="7495" y="5759"/>
                  </a:cubicBezTo>
                  <a:cubicBezTo>
                    <a:pt x="7751" y="6003"/>
                    <a:pt x="8006" y="6258"/>
                    <a:pt x="8227" y="6537"/>
                  </a:cubicBezTo>
                  <a:cubicBezTo>
                    <a:pt x="8413" y="6746"/>
                    <a:pt x="8633" y="6978"/>
                    <a:pt x="8691" y="7268"/>
                  </a:cubicBezTo>
                  <a:cubicBezTo>
                    <a:pt x="8761" y="7640"/>
                    <a:pt x="8401" y="8069"/>
                    <a:pt x="8076" y="8197"/>
                  </a:cubicBezTo>
                  <a:cubicBezTo>
                    <a:pt x="7969" y="8241"/>
                    <a:pt x="7863" y="8261"/>
                    <a:pt x="7761" y="8261"/>
                  </a:cubicBezTo>
                  <a:cubicBezTo>
                    <a:pt x="6815" y="8261"/>
                    <a:pt x="6161" y="6523"/>
                    <a:pt x="7031" y="5968"/>
                  </a:cubicBezTo>
                  <a:cubicBezTo>
                    <a:pt x="7124" y="5910"/>
                    <a:pt x="7078" y="5840"/>
                    <a:pt x="7020" y="5782"/>
                  </a:cubicBezTo>
                  <a:cubicBezTo>
                    <a:pt x="6892" y="5620"/>
                    <a:pt x="6102" y="4772"/>
                    <a:pt x="5847" y="4505"/>
                  </a:cubicBezTo>
                  <a:cubicBezTo>
                    <a:pt x="5371" y="4006"/>
                    <a:pt x="4860" y="3391"/>
                    <a:pt x="4268" y="3019"/>
                  </a:cubicBezTo>
                  <a:cubicBezTo>
                    <a:pt x="4268" y="2996"/>
                    <a:pt x="2422" y="1928"/>
                    <a:pt x="983" y="1208"/>
                  </a:cubicBezTo>
                  <a:lnTo>
                    <a:pt x="983" y="1208"/>
                  </a:lnTo>
                  <a:cubicBezTo>
                    <a:pt x="1134" y="1255"/>
                    <a:pt x="1250" y="1313"/>
                    <a:pt x="1377" y="1371"/>
                  </a:cubicBezTo>
                  <a:cubicBezTo>
                    <a:pt x="1958" y="1626"/>
                    <a:pt x="2527" y="1916"/>
                    <a:pt x="3130" y="2125"/>
                  </a:cubicBezTo>
                  <a:cubicBezTo>
                    <a:pt x="3156" y="2134"/>
                    <a:pt x="3186" y="2139"/>
                    <a:pt x="3215" y="2139"/>
                  </a:cubicBezTo>
                  <a:cubicBezTo>
                    <a:pt x="3264" y="2139"/>
                    <a:pt x="3309" y="2123"/>
                    <a:pt x="3316" y="2079"/>
                  </a:cubicBezTo>
                  <a:cubicBezTo>
                    <a:pt x="3316" y="2032"/>
                    <a:pt x="3223" y="1963"/>
                    <a:pt x="3223" y="1963"/>
                  </a:cubicBezTo>
                  <a:cubicBezTo>
                    <a:pt x="2736" y="1568"/>
                    <a:pt x="2178" y="1231"/>
                    <a:pt x="1656" y="906"/>
                  </a:cubicBezTo>
                  <a:cubicBezTo>
                    <a:pt x="1540" y="825"/>
                    <a:pt x="1435" y="744"/>
                    <a:pt x="1319" y="639"/>
                  </a:cubicBezTo>
                  <a:close/>
                  <a:moveTo>
                    <a:pt x="542" y="1"/>
                  </a:moveTo>
                  <a:cubicBezTo>
                    <a:pt x="495" y="1"/>
                    <a:pt x="484" y="59"/>
                    <a:pt x="553" y="152"/>
                  </a:cubicBezTo>
                  <a:cubicBezTo>
                    <a:pt x="948" y="593"/>
                    <a:pt x="1726" y="1173"/>
                    <a:pt x="2376" y="1626"/>
                  </a:cubicBezTo>
                  <a:cubicBezTo>
                    <a:pt x="1656" y="1324"/>
                    <a:pt x="739" y="953"/>
                    <a:pt x="147" y="848"/>
                  </a:cubicBezTo>
                  <a:cubicBezTo>
                    <a:pt x="127" y="844"/>
                    <a:pt x="110" y="842"/>
                    <a:pt x="94" y="842"/>
                  </a:cubicBezTo>
                  <a:cubicBezTo>
                    <a:pt x="27" y="842"/>
                    <a:pt x="0" y="878"/>
                    <a:pt x="19" y="906"/>
                  </a:cubicBezTo>
                  <a:cubicBezTo>
                    <a:pt x="19" y="906"/>
                    <a:pt x="31" y="918"/>
                    <a:pt x="31" y="929"/>
                  </a:cubicBezTo>
                  <a:cubicBezTo>
                    <a:pt x="658" y="1440"/>
                    <a:pt x="1412" y="1800"/>
                    <a:pt x="2120" y="2183"/>
                  </a:cubicBezTo>
                  <a:cubicBezTo>
                    <a:pt x="2771" y="2520"/>
                    <a:pt x="3421" y="2903"/>
                    <a:pt x="4106" y="3193"/>
                  </a:cubicBezTo>
                  <a:cubicBezTo>
                    <a:pt x="4140" y="3205"/>
                    <a:pt x="5998" y="4935"/>
                    <a:pt x="6822" y="5863"/>
                  </a:cubicBezTo>
                  <a:cubicBezTo>
                    <a:pt x="5708" y="6630"/>
                    <a:pt x="6784" y="8573"/>
                    <a:pt x="7895" y="8573"/>
                  </a:cubicBezTo>
                  <a:cubicBezTo>
                    <a:pt x="8231" y="8573"/>
                    <a:pt x="8571" y="8395"/>
                    <a:pt x="8854" y="7953"/>
                  </a:cubicBezTo>
                  <a:cubicBezTo>
                    <a:pt x="9457" y="6989"/>
                    <a:pt x="8180" y="6038"/>
                    <a:pt x="7600" y="5469"/>
                  </a:cubicBezTo>
                  <a:cubicBezTo>
                    <a:pt x="7043" y="4923"/>
                    <a:pt x="6404" y="4459"/>
                    <a:pt x="5859" y="3855"/>
                  </a:cubicBezTo>
                  <a:cubicBezTo>
                    <a:pt x="5673" y="3658"/>
                    <a:pt x="5475" y="3425"/>
                    <a:pt x="5243" y="3216"/>
                  </a:cubicBezTo>
                  <a:lnTo>
                    <a:pt x="5243" y="3216"/>
                  </a:lnTo>
                  <a:cubicBezTo>
                    <a:pt x="5545" y="3309"/>
                    <a:pt x="5847" y="3367"/>
                    <a:pt x="6126" y="3425"/>
                  </a:cubicBezTo>
                  <a:cubicBezTo>
                    <a:pt x="6903" y="3565"/>
                    <a:pt x="7635" y="3878"/>
                    <a:pt x="8401" y="4064"/>
                  </a:cubicBezTo>
                  <a:cubicBezTo>
                    <a:pt x="8854" y="4175"/>
                    <a:pt x="9522" y="4409"/>
                    <a:pt x="10107" y="4409"/>
                  </a:cubicBezTo>
                  <a:cubicBezTo>
                    <a:pt x="10557" y="4409"/>
                    <a:pt x="10959" y="4271"/>
                    <a:pt x="11176" y="3832"/>
                  </a:cubicBezTo>
                  <a:cubicBezTo>
                    <a:pt x="11733" y="2678"/>
                    <a:pt x="10780" y="2065"/>
                    <a:pt x="9830" y="2065"/>
                  </a:cubicBezTo>
                  <a:cubicBezTo>
                    <a:pt x="9098" y="2065"/>
                    <a:pt x="8367" y="2430"/>
                    <a:pt x="8331" y="3193"/>
                  </a:cubicBezTo>
                  <a:cubicBezTo>
                    <a:pt x="7112" y="2973"/>
                    <a:pt x="4640" y="2299"/>
                    <a:pt x="4628" y="2276"/>
                  </a:cubicBezTo>
                  <a:cubicBezTo>
                    <a:pt x="4036" y="1847"/>
                    <a:pt x="3363" y="1498"/>
                    <a:pt x="2724" y="1115"/>
                  </a:cubicBezTo>
                  <a:cubicBezTo>
                    <a:pt x="2028" y="709"/>
                    <a:pt x="1331" y="268"/>
                    <a:pt x="5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8"/>
            <p:cNvSpPr/>
            <p:nvPr/>
          </p:nvSpPr>
          <p:spPr>
            <a:xfrm>
              <a:off x="3476500" y="3005250"/>
              <a:ext cx="55750" cy="36425"/>
            </a:xfrm>
            <a:custGeom>
              <a:avLst/>
              <a:gdLst/>
              <a:ahLst/>
              <a:cxnLst/>
              <a:rect l="l" t="t" r="r" b="b"/>
              <a:pathLst>
                <a:path w="2230" h="1457" extrusionOk="0">
                  <a:moveTo>
                    <a:pt x="1347" y="239"/>
                  </a:moveTo>
                  <a:cubicBezTo>
                    <a:pt x="1578" y="239"/>
                    <a:pt x="1789" y="330"/>
                    <a:pt x="1824" y="609"/>
                  </a:cubicBezTo>
                  <a:cubicBezTo>
                    <a:pt x="1869" y="1031"/>
                    <a:pt x="1598" y="1162"/>
                    <a:pt x="1259" y="1162"/>
                  </a:cubicBezTo>
                  <a:cubicBezTo>
                    <a:pt x="908" y="1162"/>
                    <a:pt x="486" y="1022"/>
                    <a:pt x="268" y="922"/>
                  </a:cubicBezTo>
                  <a:cubicBezTo>
                    <a:pt x="407" y="655"/>
                    <a:pt x="639" y="446"/>
                    <a:pt x="907" y="330"/>
                  </a:cubicBezTo>
                  <a:cubicBezTo>
                    <a:pt x="1032" y="279"/>
                    <a:pt x="1194" y="239"/>
                    <a:pt x="1347" y="239"/>
                  </a:cubicBezTo>
                  <a:close/>
                  <a:moveTo>
                    <a:pt x="1339" y="0"/>
                  </a:moveTo>
                  <a:cubicBezTo>
                    <a:pt x="1158" y="0"/>
                    <a:pt x="972" y="42"/>
                    <a:pt x="814" y="109"/>
                  </a:cubicBezTo>
                  <a:cubicBezTo>
                    <a:pt x="663" y="167"/>
                    <a:pt x="419" y="342"/>
                    <a:pt x="245" y="562"/>
                  </a:cubicBezTo>
                  <a:cubicBezTo>
                    <a:pt x="129" y="713"/>
                    <a:pt x="1" y="1085"/>
                    <a:pt x="59" y="1131"/>
                  </a:cubicBezTo>
                  <a:cubicBezTo>
                    <a:pt x="256" y="1305"/>
                    <a:pt x="581" y="1328"/>
                    <a:pt x="825" y="1386"/>
                  </a:cubicBezTo>
                  <a:cubicBezTo>
                    <a:pt x="974" y="1424"/>
                    <a:pt x="1148" y="1456"/>
                    <a:pt x="1314" y="1456"/>
                  </a:cubicBezTo>
                  <a:cubicBezTo>
                    <a:pt x="1406" y="1456"/>
                    <a:pt x="1497" y="1446"/>
                    <a:pt x="1580" y="1421"/>
                  </a:cubicBezTo>
                  <a:cubicBezTo>
                    <a:pt x="1998" y="1305"/>
                    <a:pt x="2230" y="748"/>
                    <a:pt x="2033" y="365"/>
                  </a:cubicBezTo>
                  <a:cubicBezTo>
                    <a:pt x="1898" y="102"/>
                    <a:pt x="1624" y="0"/>
                    <a:pt x="13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8"/>
            <p:cNvSpPr/>
            <p:nvPr/>
          </p:nvSpPr>
          <p:spPr>
            <a:xfrm>
              <a:off x="3352000" y="2998975"/>
              <a:ext cx="11625" cy="11050"/>
            </a:xfrm>
            <a:custGeom>
              <a:avLst/>
              <a:gdLst/>
              <a:ahLst/>
              <a:cxnLst/>
              <a:rect l="l" t="t" r="r" b="b"/>
              <a:pathLst>
                <a:path w="465" h="442" extrusionOk="0">
                  <a:moveTo>
                    <a:pt x="233" y="0"/>
                  </a:moveTo>
                  <a:cubicBezTo>
                    <a:pt x="117" y="0"/>
                    <a:pt x="1" y="105"/>
                    <a:pt x="12" y="221"/>
                  </a:cubicBezTo>
                  <a:cubicBezTo>
                    <a:pt x="12" y="337"/>
                    <a:pt x="117" y="442"/>
                    <a:pt x="233" y="442"/>
                  </a:cubicBezTo>
                  <a:cubicBezTo>
                    <a:pt x="349" y="442"/>
                    <a:pt x="465" y="337"/>
                    <a:pt x="453" y="221"/>
                  </a:cubicBezTo>
                  <a:cubicBezTo>
                    <a:pt x="453" y="105"/>
                    <a:pt x="361" y="0"/>
                    <a:pt x="2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3" name="Google Shape;983;p18"/>
          <p:cNvSpPr/>
          <p:nvPr/>
        </p:nvSpPr>
        <p:spPr>
          <a:xfrm rot="1720377">
            <a:off x="7543202" y="-323487"/>
            <a:ext cx="927086" cy="845552"/>
          </a:xfrm>
          <a:custGeom>
            <a:avLst/>
            <a:gdLst/>
            <a:ahLst/>
            <a:cxnLst/>
            <a:rect l="l" t="t" r="r" b="b"/>
            <a:pathLst>
              <a:path w="9977" h="8624" extrusionOk="0">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8"/>
          <p:cNvSpPr/>
          <p:nvPr/>
        </p:nvSpPr>
        <p:spPr>
          <a:xfrm rot="842110">
            <a:off x="8523020" y="-44893"/>
            <a:ext cx="497132" cy="491131"/>
          </a:xfrm>
          <a:custGeom>
            <a:avLst/>
            <a:gdLst/>
            <a:ahLst/>
            <a:cxnLst/>
            <a:rect l="l" t="t" r="r" b="b"/>
            <a:pathLst>
              <a:path w="5120" h="5058" extrusionOk="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5" name="Google Shape;985;p18"/>
          <p:cNvGrpSpPr/>
          <p:nvPr/>
        </p:nvGrpSpPr>
        <p:grpSpPr>
          <a:xfrm rot="-6757396">
            <a:off x="1094034" y="323603"/>
            <a:ext cx="414892" cy="1399056"/>
            <a:chOff x="954700" y="3672025"/>
            <a:chExt cx="106825" cy="360200"/>
          </a:xfrm>
        </p:grpSpPr>
        <p:sp>
          <p:nvSpPr>
            <p:cNvPr id="986" name="Google Shape;986;p18"/>
            <p:cNvSpPr/>
            <p:nvPr/>
          </p:nvSpPr>
          <p:spPr>
            <a:xfrm>
              <a:off x="954700" y="3672025"/>
              <a:ext cx="106825" cy="360200"/>
            </a:xfrm>
            <a:custGeom>
              <a:avLst/>
              <a:gdLst/>
              <a:ahLst/>
              <a:cxnLst/>
              <a:rect l="l" t="t" r="r" b="b"/>
              <a:pathLst>
                <a:path w="4273" h="14408" extrusionOk="0">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8"/>
            <p:cNvSpPr/>
            <p:nvPr/>
          </p:nvSpPr>
          <p:spPr>
            <a:xfrm>
              <a:off x="1014200" y="3903325"/>
              <a:ext cx="13375" cy="6700"/>
            </a:xfrm>
            <a:custGeom>
              <a:avLst/>
              <a:gdLst/>
              <a:ahLst/>
              <a:cxnLst/>
              <a:rect l="l" t="t" r="r" b="b"/>
              <a:pathLst>
                <a:path w="535" h="268" extrusionOk="0">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8"/>
            <p:cNvSpPr/>
            <p:nvPr/>
          </p:nvSpPr>
          <p:spPr>
            <a:xfrm>
              <a:off x="1013025" y="3887075"/>
              <a:ext cx="12800" cy="7575"/>
            </a:xfrm>
            <a:custGeom>
              <a:avLst/>
              <a:gdLst/>
              <a:ahLst/>
              <a:cxnLst/>
              <a:rect l="l" t="t" r="r" b="b"/>
              <a:pathLst>
                <a:path w="512" h="303" extrusionOk="0">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8"/>
            <p:cNvSpPr/>
            <p:nvPr/>
          </p:nvSpPr>
          <p:spPr>
            <a:xfrm>
              <a:off x="1017675" y="3916400"/>
              <a:ext cx="8150" cy="6400"/>
            </a:xfrm>
            <a:custGeom>
              <a:avLst/>
              <a:gdLst/>
              <a:ahLst/>
              <a:cxnLst/>
              <a:rect l="l" t="t" r="r" b="b"/>
              <a:pathLst>
                <a:path w="326" h="256" extrusionOk="0">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8"/>
            <p:cNvSpPr/>
            <p:nvPr/>
          </p:nvSpPr>
          <p:spPr>
            <a:xfrm>
              <a:off x="1019125" y="3938150"/>
              <a:ext cx="5825" cy="4375"/>
            </a:xfrm>
            <a:custGeom>
              <a:avLst/>
              <a:gdLst/>
              <a:ahLst/>
              <a:cxnLst/>
              <a:rect l="l" t="t" r="r" b="b"/>
              <a:pathLst>
                <a:path w="233" h="175" extrusionOk="0">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8"/>
            <p:cNvSpPr/>
            <p:nvPr/>
          </p:nvSpPr>
          <p:spPr>
            <a:xfrm>
              <a:off x="1012150" y="3814800"/>
              <a:ext cx="17150" cy="6700"/>
            </a:xfrm>
            <a:custGeom>
              <a:avLst/>
              <a:gdLst/>
              <a:ahLst/>
              <a:cxnLst/>
              <a:rect l="l" t="t" r="r" b="b"/>
              <a:pathLst>
                <a:path w="686" h="268" extrusionOk="0">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8"/>
            <p:cNvSpPr/>
            <p:nvPr/>
          </p:nvSpPr>
          <p:spPr>
            <a:xfrm>
              <a:off x="1014475" y="3828750"/>
              <a:ext cx="11650" cy="4650"/>
            </a:xfrm>
            <a:custGeom>
              <a:avLst/>
              <a:gdLst/>
              <a:ahLst/>
              <a:cxnLst/>
              <a:rect l="l" t="t" r="r" b="b"/>
              <a:pathLst>
                <a:path w="466" h="186" extrusionOk="0">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8"/>
            <p:cNvSpPr/>
            <p:nvPr/>
          </p:nvSpPr>
          <p:spPr>
            <a:xfrm>
              <a:off x="1015650" y="3840650"/>
              <a:ext cx="10175" cy="5825"/>
            </a:xfrm>
            <a:custGeom>
              <a:avLst/>
              <a:gdLst/>
              <a:ahLst/>
              <a:cxnLst/>
              <a:rect l="l" t="t" r="r" b="b"/>
              <a:pathLst>
                <a:path w="407" h="233" extrusionOk="0">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8"/>
            <p:cNvSpPr/>
            <p:nvPr/>
          </p:nvSpPr>
          <p:spPr>
            <a:xfrm>
              <a:off x="1015350" y="3854850"/>
              <a:ext cx="9025" cy="6425"/>
            </a:xfrm>
            <a:custGeom>
              <a:avLst/>
              <a:gdLst/>
              <a:ahLst/>
              <a:cxnLst/>
              <a:rect l="l" t="t" r="r" b="b"/>
              <a:pathLst>
                <a:path w="361" h="257" extrusionOk="0">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 name="Google Shape;995;p18"/>
          <p:cNvGrpSpPr/>
          <p:nvPr/>
        </p:nvGrpSpPr>
        <p:grpSpPr>
          <a:xfrm rot="-4839262" flipH="1">
            <a:off x="7749945" y="491434"/>
            <a:ext cx="735585" cy="735614"/>
            <a:chOff x="2894600" y="3171950"/>
            <a:chExt cx="210450" cy="217125"/>
          </a:xfrm>
        </p:grpSpPr>
        <p:sp>
          <p:nvSpPr>
            <p:cNvPr id="996" name="Google Shape;996;p18"/>
            <p:cNvSpPr/>
            <p:nvPr/>
          </p:nvSpPr>
          <p:spPr>
            <a:xfrm>
              <a:off x="2894600" y="3171950"/>
              <a:ext cx="210450" cy="217125"/>
            </a:xfrm>
            <a:custGeom>
              <a:avLst/>
              <a:gdLst/>
              <a:ahLst/>
              <a:cxnLst/>
              <a:rect l="l" t="t" r="r" b="b"/>
              <a:pathLst>
                <a:path w="8418" h="8685" extrusionOk="0">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8"/>
            <p:cNvSpPr/>
            <p:nvPr/>
          </p:nvSpPr>
          <p:spPr>
            <a:xfrm>
              <a:off x="2978175" y="3240450"/>
              <a:ext cx="81300" cy="82450"/>
            </a:xfrm>
            <a:custGeom>
              <a:avLst/>
              <a:gdLst/>
              <a:ahLst/>
              <a:cxnLst/>
              <a:rect l="l" t="t" r="r" b="b"/>
              <a:pathLst>
                <a:path w="3252" h="3298" extrusionOk="0">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
  <p:cSld name="BIG_NUMBER_1">
    <p:bg>
      <p:bgPr>
        <a:solidFill>
          <a:schemeClr val="accent1"/>
        </a:solidFill>
        <a:effectLst/>
      </p:bgPr>
    </p:bg>
    <p:spTree>
      <p:nvGrpSpPr>
        <p:cNvPr id="1" name="Shape 1455"/>
        <p:cNvGrpSpPr/>
        <p:nvPr/>
      </p:nvGrpSpPr>
      <p:grpSpPr>
        <a:xfrm>
          <a:off x="0" y="0"/>
          <a:ext cx="0" cy="0"/>
          <a:chOff x="0" y="0"/>
          <a:chExt cx="0" cy="0"/>
        </a:xfrm>
      </p:grpSpPr>
      <p:grpSp>
        <p:nvGrpSpPr>
          <p:cNvPr id="1456" name="Google Shape;1456;p26"/>
          <p:cNvGrpSpPr/>
          <p:nvPr/>
        </p:nvGrpSpPr>
        <p:grpSpPr>
          <a:xfrm rot="-3553717" flipH="1">
            <a:off x="7688754" y="3898355"/>
            <a:ext cx="1657053" cy="1186673"/>
            <a:chOff x="2656025" y="2684075"/>
            <a:chExt cx="464100" cy="332350"/>
          </a:xfrm>
        </p:grpSpPr>
        <p:sp>
          <p:nvSpPr>
            <p:cNvPr id="1457" name="Google Shape;1457;p26"/>
            <p:cNvSpPr/>
            <p:nvPr/>
          </p:nvSpPr>
          <p:spPr>
            <a:xfrm>
              <a:off x="2667050" y="2932225"/>
              <a:ext cx="22950" cy="34550"/>
            </a:xfrm>
            <a:custGeom>
              <a:avLst/>
              <a:gdLst/>
              <a:ahLst/>
              <a:cxnLst/>
              <a:rect l="l" t="t" r="r" b="b"/>
              <a:pathLst>
                <a:path w="918" h="1382" extrusionOk="0">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6"/>
            <p:cNvSpPr/>
            <p:nvPr/>
          </p:nvSpPr>
          <p:spPr>
            <a:xfrm>
              <a:off x="2658650" y="2881150"/>
              <a:ext cx="27875" cy="35125"/>
            </a:xfrm>
            <a:custGeom>
              <a:avLst/>
              <a:gdLst/>
              <a:ahLst/>
              <a:cxnLst/>
              <a:rect l="l" t="t" r="r" b="b"/>
              <a:pathLst>
                <a:path w="1115" h="1405" extrusionOk="0">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6"/>
            <p:cNvSpPr/>
            <p:nvPr/>
          </p:nvSpPr>
          <p:spPr>
            <a:xfrm>
              <a:off x="2683025" y="2713625"/>
              <a:ext cx="37750" cy="19525"/>
            </a:xfrm>
            <a:custGeom>
              <a:avLst/>
              <a:gdLst/>
              <a:ahLst/>
              <a:cxnLst/>
              <a:rect l="l" t="t" r="r" b="b"/>
              <a:pathLst>
                <a:path w="1510" h="781" extrusionOk="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6"/>
            <p:cNvSpPr/>
            <p:nvPr/>
          </p:nvSpPr>
          <p:spPr>
            <a:xfrm>
              <a:off x="2667050" y="2740950"/>
              <a:ext cx="2650" cy="7000"/>
            </a:xfrm>
            <a:custGeom>
              <a:avLst/>
              <a:gdLst/>
              <a:ahLst/>
              <a:cxnLst/>
              <a:rect l="l" t="t" r="r" b="b"/>
              <a:pathLst>
                <a:path w="106" h="280" extrusionOk="0">
                  <a:moveTo>
                    <a:pt x="1" y="1"/>
                  </a:moveTo>
                  <a:cubicBezTo>
                    <a:pt x="12" y="105"/>
                    <a:pt x="47" y="198"/>
                    <a:pt x="105" y="280"/>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6"/>
            <p:cNvSpPr/>
            <p:nvPr/>
          </p:nvSpPr>
          <p:spPr>
            <a:xfrm>
              <a:off x="2660100" y="2687000"/>
              <a:ext cx="85050" cy="53975"/>
            </a:xfrm>
            <a:custGeom>
              <a:avLst/>
              <a:gdLst/>
              <a:ahLst/>
              <a:cxnLst/>
              <a:rect l="l" t="t" r="r" b="b"/>
              <a:pathLst>
                <a:path w="3402" h="2159" extrusionOk="0">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6"/>
            <p:cNvSpPr/>
            <p:nvPr/>
          </p:nvSpPr>
          <p:spPr>
            <a:xfrm>
              <a:off x="2747450" y="2731375"/>
              <a:ext cx="364850" cy="273150"/>
            </a:xfrm>
            <a:custGeom>
              <a:avLst/>
              <a:gdLst/>
              <a:ahLst/>
              <a:cxnLst/>
              <a:rect l="l" t="t" r="r" b="b"/>
              <a:pathLst>
                <a:path w="14594" h="10926" extrusionOk="0">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6"/>
            <p:cNvSpPr/>
            <p:nvPr/>
          </p:nvSpPr>
          <p:spPr>
            <a:xfrm>
              <a:off x="2656025" y="2684075"/>
              <a:ext cx="464100" cy="332350"/>
            </a:xfrm>
            <a:custGeom>
              <a:avLst/>
              <a:gdLst/>
              <a:ahLst/>
              <a:cxnLst/>
              <a:rect l="l" t="t" r="r" b="b"/>
              <a:pathLst>
                <a:path w="18564" h="13294" extrusionOk="0">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6"/>
            <p:cNvSpPr/>
            <p:nvPr/>
          </p:nvSpPr>
          <p:spPr>
            <a:xfrm>
              <a:off x="2680700" y="2709625"/>
              <a:ext cx="45600" cy="42675"/>
            </a:xfrm>
            <a:custGeom>
              <a:avLst/>
              <a:gdLst/>
              <a:ahLst/>
              <a:cxnLst/>
              <a:rect l="l" t="t" r="r" b="b"/>
              <a:pathLst>
                <a:path w="1824" h="1707" extrusionOk="0">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5" name="Google Shape;1465;p26"/>
          <p:cNvGrpSpPr/>
          <p:nvPr/>
        </p:nvGrpSpPr>
        <p:grpSpPr>
          <a:xfrm rot="-1425117" flipH="1">
            <a:off x="6647985" y="4272006"/>
            <a:ext cx="870560" cy="1160758"/>
            <a:chOff x="2957300" y="3608175"/>
            <a:chExt cx="231325" cy="310850"/>
          </a:xfrm>
        </p:grpSpPr>
        <p:sp>
          <p:nvSpPr>
            <p:cNvPr id="1466" name="Google Shape;1466;p26"/>
            <p:cNvSpPr/>
            <p:nvPr/>
          </p:nvSpPr>
          <p:spPr>
            <a:xfrm>
              <a:off x="3008075" y="3700175"/>
              <a:ext cx="38925" cy="54575"/>
            </a:xfrm>
            <a:custGeom>
              <a:avLst/>
              <a:gdLst/>
              <a:ahLst/>
              <a:cxnLst/>
              <a:rect l="l" t="t" r="r" b="b"/>
              <a:pathLst>
                <a:path w="1557" h="2183" extrusionOk="0">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6"/>
            <p:cNvSpPr/>
            <p:nvPr/>
          </p:nvSpPr>
          <p:spPr>
            <a:xfrm>
              <a:off x="2959025" y="3631375"/>
              <a:ext cx="57775" cy="284175"/>
            </a:xfrm>
            <a:custGeom>
              <a:avLst/>
              <a:gdLst/>
              <a:ahLst/>
              <a:cxnLst/>
              <a:rect l="l" t="t" r="r" b="b"/>
              <a:pathLst>
                <a:path w="2311" h="11367" extrusionOk="0">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6"/>
            <p:cNvSpPr/>
            <p:nvPr/>
          </p:nvSpPr>
          <p:spPr>
            <a:xfrm>
              <a:off x="3022600" y="3614550"/>
              <a:ext cx="73150" cy="36875"/>
            </a:xfrm>
            <a:custGeom>
              <a:avLst/>
              <a:gdLst/>
              <a:ahLst/>
              <a:cxnLst/>
              <a:rect l="l" t="t" r="r" b="b"/>
              <a:pathLst>
                <a:path w="2926" h="1475" extrusionOk="0">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6"/>
            <p:cNvSpPr/>
            <p:nvPr/>
          </p:nvSpPr>
          <p:spPr>
            <a:xfrm>
              <a:off x="3004025" y="3644725"/>
              <a:ext cx="114075" cy="25000"/>
            </a:xfrm>
            <a:custGeom>
              <a:avLst/>
              <a:gdLst/>
              <a:ahLst/>
              <a:cxnLst/>
              <a:rect l="l" t="t" r="r" b="b"/>
              <a:pathLst>
                <a:path w="4563" h="1000" extrusionOk="0">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6"/>
            <p:cNvSpPr/>
            <p:nvPr/>
          </p:nvSpPr>
          <p:spPr>
            <a:xfrm>
              <a:off x="2957300" y="3608175"/>
              <a:ext cx="231325" cy="310850"/>
            </a:xfrm>
            <a:custGeom>
              <a:avLst/>
              <a:gdLst/>
              <a:ahLst/>
              <a:cxnLst/>
              <a:rect l="l" t="t" r="r" b="b"/>
              <a:pathLst>
                <a:path w="9253" h="12434" extrusionOk="0">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6"/>
            <p:cNvSpPr/>
            <p:nvPr/>
          </p:nvSpPr>
          <p:spPr>
            <a:xfrm>
              <a:off x="3005750" y="3695225"/>
              <a:ext cx="44725" cy="62725"/>
            </a:xfrm>
            <a:custGeom>
              <a:avLst/>
              <a:gdLst/>
              <a:ahLst/>
              <a:cxnLst/>
              <a:rect l="l" t="t" r="r" b="b"/>
              <a:pathLst>
                <a:path w="1789" h="2509" extrusionOk="0">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6"/>
            <p:cNvSpPr/>
            <p:nvPr/>
          </p:nvSpPr>
          <p:spPr>
            <a:xfrm>
              <a:off x="3028975" y="3841800"/>
              <a:ext cx="104500" cy="10775"/>
            </a:xfrm>
            <a:custGeom>
              <a:avLst/>
              <a:gdLst/>
              <a:ahLst/>
              <a:cxnLst/>
              <a:rect l="l" t="t" r="r" b="b"/>
              <a:pathLst>
                <a:path w="4180" h="431" extrusionOk="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6"/>
            <p:cNvSpPr/>
            <p:nvPr/>
          </p:nvSpPr>
          <p:spPr>
            <a:xfrm>
              <a:off x="3025775" y="3805825"/>
              <a:ext cx="108300" cy="13950"/>
            </a:xfrm>
            <a:custGeom>
              <a:avLst/>
              <a:gdLst/>
              <a:ahLst/>
              <a:cxnLst/>
              <a:rect l="l" t="t" r="r" b="b"/>
              <a:pathLst>
                <a:path w="4332" h="558" extrusionOk="0">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6"/>
            <p:cNvSpPr/>
            <p:nvPr/>
          </p:nvSpPr>
          <p:spPr>
            <a:xfrm>
              <a:off x="3020275" y="3776800"/>
              <a:ext cx="113800" cy="15675"/>
            </a:xfrm>
            <a:custGeom>
              <a:avLst/>
              <a:gdLst/>
              <a:ahLst/>
              <a:cxnLst/>
              <a:rect l="l" t="t" r="r" b="b"/>
              <a:pathLst>
                <a:path w="4552" h="627" extrusionOk="0">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6"/>
            <p:cNvSpPr/>
            <p:nvPr/>
          </p:nvSpPr>
          <p:spPr>
            <a:xfrm>
              <a:off x="3060025" y="3695825"/>
              <a:ext cx="58650" cy="12200"/>
            </a:xfrm>
            <a:custGeom>
              <a:avLst/>
              <a:gdLst/>
              <a:ahLst/>
              <a:cxnLst/>
              <a:rect l="l" t="t" r="r" b="b"/>
              <a:pathLst>
                <a:path w="2346" h="488" extrusionOk="0">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6"/>
            <p:cNvSpPr/>
            <p:nvPr/>
          </p:nvSpPr>
          <p:spPr>
            <a:xfrm>
              <a:off x="3064675" y="3720200"/>
              <a:ext cx="56900" cy="13075"/>
            </a:xfrm>
            <a:custGeom>
              <a:avLst/>
              <a:gdLst/>
              <a:ahLst/>
              <a:cxnLst/>
              <a:rect l="l" t="t" r="r" b="b"/>
              <a:pathLst>
                <a:path w="2276" h="523" extrusionOk="0">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6"/>
            <p:cNvSpPr/>
            <p:nvPr/>
          </p:nvSpPr>
          <p:spPr>
            <a:xfrm>
              <a:off x="3060600" y="3742250"/>
              <a:ext cx="43850" cy="10175"/>
            </a:xfrm>
            <a:custGeom>
              <a:avLst/>
              <a:gdLst/>
              <a:ahLst/>
              <a:cxnLst/>
              <a:rect l="l" t="t" r="r" b="b"/>
              <a:pathLst>
                <a:path w="1754" h="407" extrusionOk="0">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6"/>
            <p:cNvSpPr/>
            <p:nvPr/>
          </p:nvSpPr>
          <p:spPr>
            <a:xfrm>
              <a:off x="3115750" y="3743425"/>
              <a:ext cx="4100" cy="4075"/>
            </a:xfrm>
            <a:custGeom>
              <a:avLst/>
              <a:gdLst/>
              <a:ahLst/>
              <a:cxnLst/>
              <a:rect l="l" t="t" r="r" b="b"/>
              <a:pathLst>
                <a:path w="164" h="163" extrusionOk="0">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9" name="Google Shape;1479;p26"/>
          <p:cNvGrpSpPr/>
          <p:nvPr/>
        </p:nvGrpSpPr>
        <p:grpSpPr>
          <a:xfrm rot="2084963" flipH="1">
            <a:off x="1022764" y="-103695"/>
            <a:ext cx="1670611" cy="1197127"/>
            <a:chOff x="692625" y="2569725"/>
            <a:chExt cx="463800" cy="332350"/>
          </a:xfrm>
        </p:grpSpPr>
        <p:sp>
          <p:nvSpPr>
            <p:cNvPr id="1480" name="Google Shape;1480;p26"/>
            <p:cNvSpPr/>
            <p:nvPr/>
          </p:nvSpPr>
          <p:spPr>
            <a:xfrm>
              <a:off x="692625" y="2569725"/>
              <a:ext cx="463800" cy="332350"/>
            </a:xfrm>
            <a:custGeom>
              <a:avLst/>
              <a:gdLst/>
              <a:ahLst/>
              <a:cxnLst/>
              <a:rect l="l" t="t" r="r" b="b"/>
              <a:pathLst>
                <a:path w="18552" h="13294" extrusionOk="0">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6"/>
            <p:cNvSpPr/>
            <p:nvPr/>
          </p:nvSpPr>
          <p:spPr>
            <a:xfrm>
              <a:off x="1086750" y="2833825"/>
              <a:ext cx="45300" cy="43000"/>
            </a:xfrm>
            <a:custGeom>
              <a:avLst/>
              <a:gdLst/>
              <a:ahLst/>
              <a:cxnLst/>
              <a:rect l="l" t="t" r="r" b="b"/>
              <a:pathLst>
                <a:path w="1812" h="1720" extrusionOk="0">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2" name="Google Shape;1482;p26"/>
          <p:cNvGrpSpPr/>
          <p:nvPr/>
        </p:nvGrpSpPr>
        <p:grpSpPr>
          <a:xfrm rot="1062273" flipH="1">
            <a:off x="-107477" y="229689"/>
            <a:ext cx="384784" cy="1297441"/>
            <a:chOff x="954700" y="3672025"/>
            <a:chExt cx="106825" cy="360200"/>
          </a:xfrm>
        </p:grpSpPr>
        <p:sp>
          <p:nvSpPr>
            <p:cNvPr id="1483" name="Google Shape;1483;p26"/>
            <p:cNvSpPr/>
            <p:nvPr/>
          </p:nvSpPr>
          <p:spPr>
            <a:xfrm>
              <a:off x="954700" y="3672025"/>
              <a:ext cx="106825" cy="360200"/>
            </a:xfrm>
            <a:custGeom>
              <a:avLst/>
              <a:gdLst/>
              <a:ahLst/>
              <a:cxnLst/>
              <a:rect l="l" t="t" r="r" b="b"/>
              <a:pathLst>
                <a:path w="4273" h="14408" extrusionOk="0">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6"/>
            <p:cNvSpPr/>
            <p:nvPr/>
          </p:nvSpPr>
          <p:spPr>
            <a:xfrm>
              <a:off x="1014200" y="3903325"/>
              <a:ext cx="13375" cy="6700"/>
            </a:xfrm>
            <a:custGeom>
              <a:avLst/>
              <a:gdLst/>
              <a:ahLst/>
              <a:cxnLst/>
              <a:rect l="l" t="t" r="r" b="b"/>
              <a:pathLst>
                <a:path w="535" h="268" extrusionOk="0">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6"/>
            <p:cNvSpPr/>
            <p:nvPr/>
          </p:nvSpPr>
          <p:spPr>
            <a:xfrm>
              <a:off x="1013025" y="3887075"/>
              <a:ext cx="12800" cy="7575"/>
            </a:xfrm>
            <a:custGeom>
              <a:avLst/>
              <a:gdLst/>
              <a:ahLst/>
              <a:cxnLst/>
              <a:rect l="l" t="t" r="r" b="b"/>
              <a:pathLst>
                <a:path w="512" h="303" extrusionOk="0">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6"/>
            <p:cNvSpPr/>
            <p:nvPr/>
          </p:nvSpPr>
          <p:spPr>
            <a:xfrm>
              <a:off x="1017675" y="3916400"/>
              <a:ext cx="8150" cy="6400"/>
            </a:xfrm>
            <a:custGeom>
              <a:avLst/>
              <a:gdLst/>
              <a:ahLst/>
              <a:cxnLst/>
              <a:rect l="l" t="t" r="r" b="b"/>
              <a:pathLst>
                <a:path w="326" h="256" extrusionOk="0">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6"/>
            <p:cNvSpPr/>
            <p:nvPr/>
          </p:nvSpPr>
          <p:spPr>
            <a:xfrm>
              <a:off x="1019125" y="3938150"/>
              <a:ext cx="5825" cy="4375"/>
            </a:xfrm>
            <a:custGeom>
              <a:avLst/>
              <a:gdLst/>
              <a:ahLst/>
              <a:cxnLst/>
              <a:rect l="l" t="t" r="r" b="b"/>
              <a:pathLst>
                <a:path w="233" h="175" extrusionOk="0">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6"/>
            <p:cNvSpPr/>
            <p:nvPr/>
          </p:nvSpPr>
          <p:spPr>
            <a:xfrm>
              <a:off x="1012150" y="3814800"/>
              <a:ext cx="17150" cy="6700"/>
            </a:xfrm>
            <a:custGeom>
              <a:avLst/>
              <a:gdLst/>
              <a:ahLst/>
              <a:cxnLst/>
              <a:rect l="l" t="t" r="r" b="b"/>
              <a:pathLst>
                <a:path w="686" h="268" extrusionOk="0">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6"/>
            <p:cNvSpPr/>
            <p:nvPr/>
          </p:nvSpPr>
          <p:spPr>
            <a:xfrm>
              <a:off x="1014475" y="3828750"/>
              <a:ext cx="11650" cy="4650"/>
            </a:xfrm>
            <a:custGeom>
              <a:avLst/>
              <a:gdLst/>
              <a:ahLst/>
              <a:cxnLst/>
              <a:rect l="l" t="t" r="r" b="b"/>
              <a:pathLst>
                <a:path w="466" h="186" extrusionOk="0">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6"/>
            <p:cNvSpPr/>
            <p:nvPr/>
          </p:nvSpPr>
          <p:spPr>
            <a:xfrm>
              <a:off x="1015650" y="3840650"/>
              <a:ext cx="10175" cy="5825"/>
            </a:xfrm>
            <a:custGeom>
              <a:avLst/>
              <a:gdLst/>
              <a:ahLst/>
              <a:cxnLst/>
              <a:rect l="l" t="t" r="r" b="b"/>
              <a:pathLst>
                <a:path w="407" h="233" extrusionOk="0">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6"/>
            <p:cNvSpPr/>
            <p:nvPr/>
          </p:nvSpPr>
          <p:spPr>
            <a:xfrm>
              <a:off x="1015350" y="3854850"/>
              <a:ext cx="9025" cy="6425"/>
            </a:xfrm>
            <a:custGeom>
              <a:avLst/>
              <a:gdLst/>
              <a:ahLst/>
              <a:cxnLst/>
              <a:rect l="l" t="t" r="r" b="b"/>
              <a:pathLst>
                <a:path w="361" h="257" extrusionOk="0">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2" name="Google Shape;1492;p26"/>
          <p:cNvGrpSpPr/>
          <p:nvPr/>
        </p:nvGrpSpPr>
        <p:grpSpPr>
          <a:xfrm rot="-1031363" flipH="1">
            <a:off x="-137267" y="1716289"/>
            <a:ext cx="781001" cy="756958"/>
            <a:chOff x="852825" y="3133350"/>
            <a:chExt cx="216825" cy="210150"/>
          </a:xfrm>
        </p:grpSpPr>
        <p:sp>
          <p:nvSpPr>
            <p:cNvPr id="1493" name="Google Shape;1493;p26"/>
            <p:cNvSpPr/>
            <p:nvPr/>
          </p:nvSpPr>
          <p:spPr>
            <a:xfrm>
              <a:off x="852825" y="3133350"/>
              <a:ext cx="216825" cy="210150"/>
            </a:xfrm>
            <a:custGeom>
              <a:avLst/>
              <a:gdLst/>
              <a:ahLst/>
              <a:cxnLst/>
              <a:rect l="l" t="t" r="r" b="b"/>
              <a:pathLst>
                <a:path w="8673" h="8406" extrusionOk="0">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6"/>
            <p:cNvSpPr/>
            <p:nvPr/>
          </p:nvSpPr>
          <p:spPr>
            <a:xfrm>
              <a:off x="918700" y="3216650"/>
              <a:ext cx="82450" cy="81275"/>
            </a:xfrm>
            <a:custGeom>
              <a:avLst/>
              <a:gdLst/>
              <a:ahLst/>
              <a:cxnLst/>
              <a:rect l="l" t="t" r="r" b="b"/>
              <a:pathLst>
                <a:path w="3298" h="3251" extrusionOk="0">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5" name="Google Shape;1495;p26"/>
          <p:cNvGrpSpPr/>
          <p:nvPr/>
        </p:nvGrpSpPr>
        <p:grpSpPr>
          <a:xfrm rot="9086648" flipH="1">
            <a:off x="2361570" y="-673704"/>
            <a:ext cx="351283" cy="1120755"/>
            <a:chOff x="616875" y="3027700"/>
            <a:chExt cx="97525" cy="311150"/>
          </a:xfrm>
        </p:grpSpPr>
        <p:sp>
          <p:nvSpPr>
            <p:cNvPr id="1496" name="Google Shape;1496;p26"/>
            <p:cNvSpPr/>
            <p:nvPr/>
          </p:nvSpPr>
          <p:spPr>
            <a:xfrm>
              <a:off x="616875" y="3027700"/>
              <a:ext cx="97525" cy="311150"/>
            </a:xfrm>
            <a:custGeom>
              <a:avLst/>
              <a:gdLst/>
              <a:ahLst/>
              <a:cxnLst/>
              <a:rect l="l" t="t" r="r" b="b"/>
              <a:pathLst>
                <a:path w="3901" h="12446" extrusionOk="0">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6"/>
            <p:cNvSpPr/>
            <p:nvPr/>
          </p:nvSpPr>
          <p:spPr>
            <a:xfrm>
              <a:off x="641250" y="3121750"/>
              <a:ext cx="49075" cy="179100"/>
            </a:xfrm>
            <a:custGeom>
              <a:avLst/>
              <a:gdLst/>
              <a:ahLst/>
              <a:cxnLst/>
              <a:rect l="l" t="t" r="r" b="b"/>
              <a:pathLst>
                <a:path w="1963" h="7164" extrusionOk="0">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6"/>
            <p:cNvSpPr/>
            <p:nvPr/>
          </p:nvSpPr>
          <p:spPr>
            <a:xfrm>
              <a:off x="657775" y="3180375"/>
              <a:ext cx="18900" cy="38050"/>
            </a:xfrm>
            <a:custGeom>
              <a:avLst/>
              <a:gdLst/>
              <a:ahLst/>
              <a:cxnLst/>
              <a:rect l="l" t="t" r="r" b="b"/>
              <a:pathLst>
                <a:path w="756" h="1522" extrusionOk="0">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6"/>
            <p:cNvSpPr/>
            <p:nvPr/>
          </p:nvSpPr>
          <p:spPr>
            <a:xfrm>
              <a:off x="657500" y="3233775"/>
              <a:ext cx="14825" cy="11625"/>
            </a:xfrm>
            <a:custGeom>
              <a:avLst/>
              <a:gdLst/>
              <a:ahLst/>
              <a:cxnLst/>
              <a:rect l="l" t="t" r="r" b="b"/>
              <a:pathLst>
                <a:path w="593" h="465" extrusionOk="0">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6"/>
            <p:cNvSpPr/>
            <p:nvPr/>
          </p:nvSpPr>
          <p:spPr>
            <a:xfrm>
              <a:off x="655750" y="3160350"/>
              <a:ext cx="14550" cy="9300"/>
            </a:xfrm>
            <a:custGeom>
              <a:avLst/>
              <a:gdLst/>
              <a:ahLst/>
              <a:cxnLst/>
              <a:rect l="l" t="t" r="r" b="b"/>
              <a:pathLst>
                <a:path w="582" h="372" extrusionOk="0">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26"/>
          <p:cNvGrpSpPr/>
          <p:nvPr/>
        </p:nvGrpSpPr>
        <p:grpSpPr>
          <a:xfrm rot="-1974894" flipH="1">
            <a:off x="1370005" y="872286"/>
            <a:ext cx="233139" cy="565604"/>
            <a:chOff x="1282375" y="3450000"/>
            <a:chExt cx="64725" cy="157025"/>
          </a:xfrm>
        </p:grpSpPr>
        <p:sp>
          <p:nvSpPr>
            <p:cNvPr id="1502" name="Google Shape;1502;p26"/>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6"/>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6"/>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26"/>
          <p:cNvGrpSpPr/>
          <p:nvPr/>
        </p:nvGrpSpPr>
        <p:grpSpPr>
          <a:xfrm rot="-1302591" flipH="1">
            <a:off x="6086406" y="4653389"/>
            <a:ext cx="378569" cy="592888"/>
            <a:chOff x="683900" y="3612800"/>
            <a:chExt cx="105100" cy="164600"/>
          </a:xfrm>
        </p:grpSpPr>
        <p:sp>
          <p:nvSpPr>
            <p:cNvPr id="1506" name="Google Shape;1506;p26"/>
            <p:cNvSpPr/>
            <p:nvPr/>
          </p:nvSpPr>
          <p:spPr>
            <a:xfrm>
              <a:off x="683900" y="3612800"/>
              <a:ext cx="105100" cy="164600"/>
            </a:xfrm>
            <a:custGeom>
              <a:avLst/>
              <a:gdLst/>
              <a:ahLst/>
              <a:cxnLst/>
              <a:rect l="l" t="t" r="r" b="b"/>
              <a:pathLst>
                <a:path w="4204" h="6584" extrusionOk="0">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6"/>
            <p:cNvSpPr/>
            <p:nvPr/>
          </p:nvSpPr>
          <p:spPr>
            <a:xfrm>
              <a:off x="717875" y="3678100"/>
              <a:ext cx="53700" cy="69400"/>
            </a:xfrm>
            <a:custGeom>
              <a:avLst/>
              <a:gdLst/>
              <a:ahLst/>
              <a:cxnLst/>
              <a:rect l="l" t="t" r="r" b="b"/>
              <a:pathLst>
                <a:path w="2148" h="2776" extrusionOk="0">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26"/>
          <p:cNvGrpSpPr/>
          <p:nvPr/>
        </p:nvGrpSpPr>
        <p:grpSpPr>
          <a:xfrm rot="-1974894" flipH="1">
            <a:off x="8706980" y="2937336"/>
            <a:ext cx="233139" cy="565604"/>
            <a:chOff x="1282375" y="3450000"/>
            <a:chExt cx="64725" cy="157025"/>
          </a:xfrm>
        </p:grpSpPr>
        <p:sp>
          <p:nvSpPr>
            <p:cNvPr id="1509" name="Google Shape;1509;p26"/>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6"/>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6"/>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2" name="Google Shape;1512;p26"/>
          <p:cNvGrpSpPr/>
          <p:nvPr/>
        </p:nvGrpSpPr>
        <p:grpSpPr>
          <a:xfrm rot="762759" flipH="1">
            <a:off x="7516114" y="3314521"/>
            <a:ext cx="590931" cy="1096303"/>
            <a:chOff x="2369275" y="3344925"/>
            <a:chExt cx="160525" cy="297800"/>
          </a:xfrm>
        </p:grpSpPr>
        <p:sp>
          <p:nvSpPr>
            <p:cNvPr id="1513" name="Google Shape;1513;p26"/>
            <p:cNvSpPr/>
            <p:nvPr/>
          </p:nvSpPr>
          <p:spPr>
            <a:xfrm>
              <a:off x="2369275" y="3344925"/>
              <a:ext cx="160525" cy="297800"/>
            </a:xfrm>
            <a:custGeom>
              <a:avLst/>
              <a:gdLst/>
              <a:ahLst/>
              <a:cxnLst/>
              <a:rect l="l" t="t" r="r" b="b"/>
              <a:pathLst>
                <a:path w="6421" h="11912" extrusionOk="0">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6"/>
            <p:cNvSpPr/>
            <p:nvPr/>
          </p:nvSpPr>
          <p:spPr>
            <a:xfrm>
              <a:off x="2413400" y="3521975"/>
              <a:ext cx="76650" cy="69100"/>
            </a:xfrm>
            <a:custGeom>
              <a:avLst/>
              <a:gdLst/>
              <a:ahLst/>
              <a:cxnLst/>
              <a:rect l="l" t="t" r="r" b="b"/>
              <a:pathLst>
                <a:path w="3066" h="2764" extrusionOk="0">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6"/>
            <p:cNvSpPr/>
            <p:nvPr/>
          </p:nvSpPr>
          <p:spPr>
            <a:xfrm>
              <a:off x="2504825" y="3510075"/>
              <a:ext cx="7275" cy="60675"/>
            </a:xfrm>
            <a:custGeom>
              <a:avLst/>
              <a:gdLst/>
              <a:ahLst/>
              <a:cxnLst/>
              <a:rect l="l" t="t" r="r" b="b"/>
              <a:pathLst>
                <a:path w="291" h="2427" extrusionOk="0">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6"/>
            <p:cNvSpPr/>
            <p:nvPr/>
          </p:nvSpPr>
          <p:spPr>
            <a:xfrm>
              <a:off x="2465050" y="3444475"/>
              <a:ext cx="18900" cy="10175"/>
            </a:xfrm>
            <a:custGeom>
              <a:avLst/>
              <a:gdLst/>
              <a:ahLst/>
              <a:cxnLst/>
              <a:rect l="l" t="t" r="r" b="b"/>
              <a:pathLst>
                <a:path w="756" h="407" extrusionOk="0">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6"/>
            <p:cNvSpPr/>
            <p:nvPr/>
          </p:nvSpPr>
          <p:spPr>
            <a:xfrm>
              <a:off x="2500475" y="3454925"/>
              <a:ext cx="6700" cy="7000"/>
            </a:xfrm>
            <a:custGeom>
              <a:avLst/>
              <a:gdLst/>
              <a:ahLst/>
              <a:cxnLst/>
              <a:rect l="l" t="t" r="r" b="b"/>
              <a:pathLst>
                <a:path w="268" h="280" extrusionOk="0">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6"/>
            <p:cNvSpPr/>
            <p:nvPr/>
          </p:nvSpPr>
          <p:spPr>
            <a:xfrm>
              <a:off x="2509750" y="3605850"/>
              <a:ext cx="6400" cy="8425"/>
            </a:xfrm>
            <a:custGeom>
              <a:avLst/>
              <a:gdLst/>
              <a:ahLst/>
              <a:cxnLst/>
              <a:rect l="l" t="t" r="r" b="b"/>
              <a:pathLst>
                <a:path w="256" h="337" extrusionOk="0">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6"/>
            <p:cNvSpPr/>
            <p:nvPr/>
          </p:nvSpPr>
          <p:spPr>
            <a:xfrm>
              <a:off x="2438925" y="3366975"/>
              <a:ext cx="7575" cy="10475"/>
            </a:xfrm>
            <a:custGeom>
              <a:avLst/>
              <a:gdLst/>
              <a:ahLst/>
              <a:cxnLst/>
              <a:rect l="l" t="t" r="r" b="b"/>
              <a:pathLst>
                <a:path w="303" h="419" extrusionOk="0">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6"/>
            <p:cNvSpPr/>
            <p:nvPr/>
          </p:nvSpPr>
          <p:spPr>
            <a:xfrm>
              <a:off x="2458100" y="3377725"/>
              <a:ext cx="6700" cy="8725"/>
            </a:xfrm>
            <a:custGeom>
              <a:avLst/>
              <a:gdLst/>
              <a:ahLst/>
              <a:cxnLst/>
              <a:rect l="l" t="t" r="r" b="b"/>
              <a:pathLst>
                <a:path w="268" h="349" extrusionOk="0">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6"/>
            <p:cNvSpPr/>
            <p:nvPr/>
          </p:nvSpPr>
          <p:spPr>
            <a:xfrm>
              <a:off x="2451425" y="3360300"/>
              <a:ext cx="7275" cy="6700"/>
            </a:xfrm>
            <a:custGeom>
              <a:avLst/>
              <a:gdLst/>
              <a:ahLst/>
              <a:cxnLst/>
              <a:rect l="l" t="t" r="r" b="b"/>
              <a:pathLst>
                <a:path w="291" h="268" extrusionOk="0">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6"/>
            <p:cNvSpPr/>
            <p:nvPr/>
          </p:nvSpPr>
          <p:spPr>
            <a:xfrm>
              <a:off x="2430800" y="3378600"/>
              <a:ext cx="8450" cy="5250"/>
            </a:xfrm>
            <a:custGeom>
              <a:avLst/>
              <a:gdLst/>
              <a:ahLst/>
              <a:cxnLst/>
              <a:rect l="l" t="t" r="r" b="b"/>
              <a:pathLst>
                <a:path w="338" h="210" extrusionOk="0">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6"/>
            <p:cNvSpPr/>
            <p:nvPr/>
          </p:nvSpPr>
          <p:spPr>
            <a:xfrm>
              <a:off x="2449100" y="3380925"/>
              <a:ext cx="6125" cy="6700"/>
            </a:xfrm>
            <a:custGeom>
              <a:avLst/>
              <a:gdLst/>
              <a:ahLst/>
              <a:cxnLst/>
              <a:rect l="l" t="t" r="r" b="b"/>
              <a:pathLst>
                <a:path w="245" h="268" extrusionOk="0">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6"/>
            <p:cNvSpPr/>
            <p:nvPr/>
          </p:nvSpPr>
          <p:spPr>
            <a:xfrm>
              <a:off x="2418900" y="3372200"/>
              <a:ext cx="6125" cy="6700"/>
            </a:xfrm>
            <a:custGeom>
              <a:avLst/>
              <a:gdLst/>
              <a:ahLst/>
              <a:cxnLst/>
              <a:rect l="l" t="t" r="r" b="b"/>
              <a:pathLst>
                <a:path w="245" h="268" extrusionOk="0">
                  <a:moveTo>
                    <a:pt x="163" y="268"/>
                  </a:moveTo>
                  <a:cubicBezTo>
                    <a:pt x="1" y="105"/>
                    <a:pt x="1" y="105"/>
                    <a:pt x="105" y="1"/>
                  </a:cubicBezTo>
                  <a:cubicBezTo>
                    <a:pt x="245" y="105"/>
                    <a:pt x="245" y="105"/>
                    <a:pt x="163"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6"/>
            <p:cNvSpPr/>
            <p:nvPr/>
          </p:nvSpPr>
          <p:spPr>
            <a:xfrm>
              <a:off x="2439525" y="3355075"/>
              <a:ext cx="4650" cy="5550"/>
            </a:xfrm>
            <a:custGeom>
              <a:avLst/>
              <a:gdLst/>
              <a:ahLst/>
              <a:cxnLst/>
              <a:rect l="l" t="t" r="r" b="b"/>
              <a:pathLst>
                <a:path w="186" h="222" extrusionOk="0">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6"/>
            <p:cNvSpPr/>
            <p:nvPr/>
          </p:nvSpPr>
          <p:spPr>
            <a:xfrm>
              <a:off x="2428475" y="3363225"/>
              <a:ext cx="3800" cy="5825"/>
            </a:xfrm>
            <a:custGeom>
              <a:avLst/>
              <a:gdLst/>
              <a:ahLst/>
              <a:cxnLst/>
              <a:rect l="l" t="t" r="r" b="b"/>
              <a:pathLst>
                <a:path w="152" h="233" extrusionOk="0">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6"/>
            <p:cNvSpPr/>
            <p:nvPr/>
          </p:nvSpPr>
          <p:spPr>
            <a:xfrm>
              <a:off x="2421800" y="3384700"/>
              <a:ext cx="4400" cy="4650"/>
            </a:xfrm>
            <a:custGeom>
              <a:avLst/>
              <a:gdLst/>
              <a:ahLst/>
              <a:cxnLst/>
              <a:rect l="l" t="t" r="r" b="b"/>
              <a:pathLst>
                <a:path w="176" h="186" extrusionOk="0">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8" name="Google Shape;1528;p26"/>
          <p:cNvGrpSpPr/>
          <p:nvPr/>
        </p:nvGrpSpPr>
        <p:grpSpPr>
          <a:xfrm rot="-4092482" flipH="1">
            <a:off x="344761" y="-173701"/>
            <a:ext cx="773115" cy="298133"/>
            <a:chOff x="1154075" y="3734125"/>
            <a:chExt cx="201750" cy="77800"/>
          </a:xfrm>
        </p:grpSpPr>
        <p:sp>
          <p:nvSpPr>
            <p:cNvPr id="1529" name="Google Shape;1529;p26"/>
            <p:cNvSpPr/>
            <p:nvPr/>
          </p:nvSpPr>
          <p:spPr>
            <a:xfrm>
              <a:off x="1218800" y="3752125"/>
              <a:ext cx="63875" cy="44425"/>
            </a:xfrm>
            <a:custGeom>
              <a:avLst/>
              <a:gdLst/>
              <a:ahLst/>
              <a:cxnLst/>
              <a:rect l="l" t="t" r="r" b="b"/>
              <a:pathLst>
                <a:path w="2555" h="1777" extrusionOk="0">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6"/>
            <p:cNvSpPr/>
            <p:nvPr/>
          </p:nvSpPr>
          <p:spPr>
            <a:xfrm>
              <a:off x="1154075" y="3734125"/>
              <a:ext cx="201750" cy="77800"/>
            </a:xfrm>
            <a:custGeom>
              <a:avLst/>
              <a:gdLst/>
              <a:ahLst/>
              <a:cxnLst/>
              <a:rect l="l" t="t" r="r" b="b"/>
              <a:pathLst>
                <a:path w="8070" h="3112" extrusionOk="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6"/>
            <p:cNvSpPr/>
            <p:nvPr/>
          </p:nvSpPr>
          <p:spPr>
            <a:xfrm>
              <a:off x="1260300" y="3765475"/>
              <a:ext cx="8450" cy="6400"/>
            </a:xfrm>
            <a:custGeom>
              <a:avLst/>
              <a:gdLst/>
              <a:ahLst/>
              <a:cxnLst/>
              <a:rect l="l" t="t" r="r" b="b"/>
              <a:pathLst>
                <a:path w="338" h="256" extrusionOk="0">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6"/>
            <p:cNvSpPr/>
            <p:nvPr/>
          </p:nvSpPr>
          <p:spPr>
            <a:xfrm>
              <a:off x="1248125" y="3760250"/>
              <a:ext cx="9025" cy="6400"/>
            </a:xfrm>
            <a:custGeom>
              <a:avLst/>
              <a:gdLst/>
              <a:ahLst/>
              <a:cxnLst/>
              <a:rect l="l" t="t" r="r" b="b"/>
              <a:pathLst>
                <a:path w="361" h="256" extrusionOk="0">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6"/>
            <p:cNvSpPr/>
            <p:nvPr/>
          </p:nvSpPr>
          <p:spPr>
            <a:xfrm>
              <a:off x="1237675" y="3776500"/>
              <a:ext cx="7275" cy="6125"/>
            </a:xfrm>
            <a:custGeom>
              <a:avLst/>
              <a:gdLst/>
              <a:ahLst/>
              <a:cxnLst/>
              <a:rect l="l" t="t" r="r" b="b"/>
              <a:pathLst>
                <a:path w="291" h="245" extrusionOk="0">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6"/>
            <p:cNvSpPr/>
            <p:nvPr/>
          </p:nvSpPr>
          <p:spPr>
            <a:xfrm>
              <a:off x="1231000" y="3764600"/>
              <a:ext cx="7275" cy="5250"/>
            </a:xfrm>
            <a:custGeom>
              <a:avLst/>
              <a:gdLst/>
              <a:ahLst/>
              <a:cxnLst/>
              <a:rect l="l" t="t" r="r" b="b"/>
              <a:pathLst>
                <a:path w="291" h="210" extrusionOk="0">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6"/>
            <p:cNvSpPr/>
            <p:nvPr/>
          </p:nvSpPr>
          <p:spPr>
            <a:xfrm>
              <a:off x="1248400" y="3769825"/>
              <a:ext cx="7875" cy="6700"/>
            </a:xfrm>
            <a:custGeom>
              <a:avLst/>
              <a:gdLst/>
              <a:ahLst/>
              <a:cxnLst/>
              <a:rect l="l" t="t" r="r" b="b"/>
              <a:pathLst>
                <a:path w="315" h="268" extrusionOk="0">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6"/>
            <p:cNvSpPr/>
            <p:nvPr/>
          </p:nvSpPr>
          <p:spPr>
            <a:xfrm>
              <a:off x="1256250" y="3784325"/>
              <a:ext cx="4375" cy="5850"/>
            </a:xfrm>
            <a:custGeom>
              <a:avLst/>
              <a:gdLst/>
              <a:ahLst/>
              <a:cxnLst/>
              <a:rect l="l" t="t" r="r" b="b"/>
              <a:pathLst>
                <a:path w="175" h="234" extrusionOk="0">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26"/>
          <p:cNvGrpSpPr/>
          <p:nvPr/>
        </p:nvGrpSpPr>
        <p:grpSpPr>
          <a:xfrm rot="-1415750" flipH="1">
            <a:off x="430215" y="501184"/>
            <a:ext cx="602211" cy="1005088"/>
            <a:chOff x="1980950" y="3649100"/>
            <a:chExt cx="146600" cy="244675"/>
          </a:xfrm>
        </p:grpSpPr>
        <p:sp>
          <p:nvSpPr>
            <p:cNvPr id="1538" name="Google Shape;1538;p26"/>
            <p:cNvSpPr/>
            <p:nvPr/>
          </p:nvSpPr>
          <p:spPr>
            <a:xfrm>
              <a:off x="1983850" y="3650250"/>
              <a:ext cx="66500" cy="233650"/>
            </a:xfrm>
            <a:custGeom>
              <a:avLst/>
              <a:gdLst/>
              <a:ahLst/>
              <a:cxnLst/>
              <a:rect l="l" t="t" r="r" b="b"/>
              <a:pathLst>
                <a:path w="2660" h="9346" extrusionOk="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6"/>
            <p:cNvSpPr/>
            <p:nvPr/>
          </p:nvSpPr>
          <p:spPr>
            <a:xfrm>
              <a:off x="2005050" y="3840050"/>
              <a:ext cx="97525" cy="27900"/>
            </a:xfrm>
            <a:custGeom>
              <a:avLst/>
              <a:gdLst/>
              <a:ahLst/>
              <a:cxnLst/>
              <a:rect l="l" t="t" r="r" b="b"/>
              <a:pathLst>
                <a:path w="3901" h="1116" extrusionOk="0">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6"/>
            <p:cNvSpPr/>
            <p:nvPr/>
          </p:nvSpPr>
          <p:spPr>
            <a:xfrm>
              <a:off x="1980950" y="3649100"/>
              <a:ext cx="146600" cy="244675"/>
            </a:xfrm>
            <a:custGeom>
              <a:avLst/>
              <a:gdLst/>
              <a:ahLst/>
              <a:cxnLst/>
              <a:rect l="l" t="t" r="r" b="b"/>
              <a:pathLst>
                <a:path w="5864" h="9787" extrusionOk="0">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6"/>
            <p:cNvSpPr/>
            <p:nvPr/>
          </p:nvSpPr>
          <p:spPr>
            <a:xfrm>
              <a:off x="1996325" y="3833375"/>
              <a:ext cx="112650" cy="40675"/>
            </a:xfrm>
            <a:custGeom>
              <a:avLst/>
              <a:gdLst/>
              <a:ahLst/>
              <a:cxnLst/>
              <a:rect l="l" t="t" r="r" b="b"/>
              <a:pathLst>
                <a:path w="4506" h="1627" extrusionOk="0">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6"/>
            <p:cNvSpPr/>
            <p:nvPr/>
          </p:nvSpPr>
          <p:spPr>
            <a:xfrm>
              <a:off x="2056125" y="3778250"/>
              <a:ext cx="11350" cy="9025"/>
            </a:xfrm>
            <a:custGeom>
              <a:avLst/>
              <a:gdLst/>
              <a:ahLst/>
              <a:cxnLst/>
              <a:rect l="l" t="t" r="r" b="b"/>
              <a:pathLst>
                <a:path w="454" h="361" extrusionOk="0">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6"/>
            <p:cNvSpPr/>
            <p:nvPr/>
          </p:nvSpPr>
          <p:spPr>
            <a:xfrm>
              <a:off x="2060175" y="3793625"/>
              <a:ext cx="10475" cy="6700"/>
            </a:xfrm>
            <a:custGeom>
              <a:avLst/>
              <a:gdLst/>
              <a:ahLst/>
              <a:cxnLst/>
              <a:rect l="l" t="t" r="r" b="b"/>
              <a:pathLst>
                <a:path w="419" h="268" extrusionOk="0">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6"/>
            <p:cNvSpPr/>
            <p:nvPr/>
          </p:nvSpPr>
          <p:spPr>
            <a:xfrm>
              <a:off x="2057275" y="3744000"/>
              <a:ext cx="9325" cy="9600"/>
            </a:xfrm>
            <a:custGeom>
              <a:avLst/>
              <a:gdLst/>
              <a:ahLst/>
              <a:cxnLst/>
              <a:rect l="l" t="t" r="r" b="b"/>
              <a:pathLst>
                <a:path w="373" h="384" extrusionOk="0">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6"/>
            <p:cNvSpPr/>
            <p:nvPr/>
          </p:nvSpPr>
          <p:spPr>
            <a:xfrm>
              <a:off x="2056125" y="3717575"/>
              <a:ext cx="11625" cy="5825"/>
            </a:xfrm>
            <a:custGeom>
              <a:avLst/>
              <a:gdLst/>
              <a:ahLst/>
              <a:cxnLst/>
              <a:rect l="l" t="t" r="r" b="b"/>
              <a:pathLst>
                <a:path w="465" h="233" extrusionOk="0">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6"/>
            <p:cNvSpPr/>
            <p:nvPr/>
          </p:nvSpPr>
          <p:spPr>
            <a:xfrm>
              <a:off x="2056125" y="3703075"/>
              <a:ext cx="9025" cy="5825"/>
            </a:xfrm>
            <a:custGeom>
              <a:avLst/>
              <a:gdLst/>
              <a:ahLst/>
              <a:cxnLst/>
              <a:rect l="l" t="t" r="r" b="b"/>
              <a:pathLst>
                <a:path w="361" h="233" extrusionOk="0">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6"/>
            <p:cNvSpPr/>
            <p:nvPr/>
          </p:nvSpPr>
          <p:spPr>
            <a:xfrm>
              <a:off x="2057275" y="3732100"/>
              <a:ext cx="8150" cy="6400"/>
            </a:xfrm>
            <a:custGeom>
              <a:avLst/>
              <a:gdLst/>
              <a:ahLst/>
              <a:cxnLst/>
              <a:rect l="l" t="t" r="r" b="b"/>
              <a:pathLst>
                <a:path w="326" h="256" extrusionOk="0">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6"/>
            <p:cNvSpPr/>
            <p:nvPr/>
          </p:nvSpPr>
          <p:spPr>
            <a:xfrm>
              <a:off x="2060775" y="3804075"/>
              <a:ext cx="7550" cy="6125"/>
            </a:xfrm>
            <a:custGeom>
              <a:avLst/>
              <a:gdLst/>
              <a:ahLst/>
              <a:cxnLst/>
              <a:rect l="l" t="t" r="r" b="b"/>
              <a:pathLst>
                <a:path w="302" h="245" extrusionOk="0">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6"/>
            <p:cNvSpPr/>
            <p:nvPr/>
          </p:nvSpPr>
          <p:spPr>
            <a:xfrm>
              <a:off x="2058150" y="3762575"/>
              <a:ext cx="5550" cy="6700"/>
            </a:xfrm>
            <a:custGeom>
              <a:avLst/>
              <a:gdLst/>
              <a:ahLst/>
              <a:cxnLst/>
              <a:rect l="l" t="t" r="r" b="b"/>
              <a:pathLst>
                <a:path w="222" h="268" extrusionOk="0">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6"/>
            <p:cNvSpPr/>
            <p:nvPr/>
          </p:nvSpPr>
          <p:spPr>
            <a:xfrm>
              <a:off x="2065125" y="3819450"/>
              <a:ext cx="6100" cy="5250"/>
            </a:xfrm>
            <a:custGeom>
              <a:avLst/>
              <a:gdLst/>
              <a:ahLst/>
              <a:cxnLst/>
              <a:rect l="l" t="t" r="r" b="b"/>
              <a:pathLst>
                <a:path w="244" h="210" extrusionOk="0">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1" name="Google Shape;1551;p26"/>
          <p:cNvGrpSpPr/>
          <p:nvPr/>
        </p:nvGrpSpPr>
        <p:grpSpPr>
          <a:xfrm rot="-897778" flipH="1">
            <a:off x="825036" y="1701916"/>
            <a:ext cx="540259" cy="223794"/>
            <a:chOff x="2333000" y="3750375"/>
            <a:chExt cx="157050" cy="65050"/>
          </a:xfrm>
        </p:grpSpPr>
        <p:sp>
          <p:nvSpPr>
            <p:cNvPr id="1552" name="Google Shape;1552;p26"/>
            <p:cNvSpPr/>
            <p:nvPr/>
          </p:nvSpPr>
          <p:spPr>
            <a:xfrm>
              <a:off x="2337650" y="3767800"/>
              <a:ext cx="81875" cy="45300"/>
            </a:xfrm>
            <a:custGeom>
              <a:avLst/>
              <a:gdLst/>
              <a:ahLst/>
              <a:cxnLst/>
              <a:rect l="l" t="t" r="r" b="b"/>
              <a:pathLst>
                <a:path w="3275" h="1812" extrusionOk="0">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6"/>
            <p:cNvSpPr/>
            <p:nvPr/>
          </p:nvSpPr>
          <p:spPr>
            <a:xfrm>
              <a:off x="2420950" y="3757625"/>
              <a:ext cx="60975" cy="47050"/>
            </a:xfrm>
            <a:custGeom>
              <a:avLst/>
              <a:gdLst/>
              <a:ahLst/>
              <a:cxnLst/>
              <a:rect l="l" t="t" r="r" b="b"/>
              <a:pathLst>
                <a:path w="2439" h="1882" extrusionOk="0">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6"/>
            <p:cNvSpPr/>
            <p:nvPr/>
          </p:nvSpPr>
          <p:spPr>
            <a:xfrm>
              <a:off x="2333000" y="3750375"/>
              <a:ext cx="157050" cy="65050"/>
            </a:xfrm>
            <a:custGeom>
              <a:avLst/>
              <a:gdLst/>
              <a:ahLst/>
              <a:cxnLst/>
              <a:rect l="l" t="t" r="r" b="b"/>
              <a:pathLst>
                <a:path w="6282" h="2602" extrusionOk="0">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6"/>
            <p:cNvSpPr/>
            <p:nvPr/>
          </p:nvSpPr>
          <p:spPr>
            <a:xfrm>
              <a:off x="2361150" y="3766925"/>
              <a:ext cx="45600" cy="9025"/>
            </a:xfrm>
            <a:custGeom>
              <a:avLst/>
              <a:gdLst/>
              <a:ahLst/>
              <a:cxnLst/>
              <a:rect l="l" t="t" r="r" b="b"/>
              <a:pathLst>
                <a:path w="1824" h="361" extrusionOk="0">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6"/>
            <p:cNvSpPr/>
            <p:nvPr/>
          </p:nvSpPr>
          <p:spPr>
            <a:xfrm>
              <a:off x="2439225" y="3764600"/>
              <a:ext cx="30500" cy="6400"/>
            </a:xfrm>
            <a:custGeom>
              <a:avLst/>
              <a:gdLst/>
              <a:ahLst/>
              <a:cxnLst/>
              <a:rect l="l" t="t" r="r" b="b"/>
              <a:pathLst>
                <a:path w="1220" h="256" extrusionOk="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5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4000"/>
              <a:buFont typeface="Neucha"/>
              <a:buNone/>
              <a:defRPr sz="4000" b="1">
                <a:solidFill>
                  <a:schemeClr val="dk1"/>
                </a:solidFill>
                <a:latin typeface="Neucha"/>
                <a:ea typeface="Neucha"/>
                <a:cs typeface="Neucha"/>
                <a:sym typeface="Neuch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Condensed"/>
              <a:buChar char="●"/>
              <a:defRPr sz="1800">
                <a:solidFill>
                  <a:schemeClr val="dk1"/>
                </a:solidFill>
                <a:latin typeface="Roboto Condensed"/>
                <a:ea typeface="Roboto Condensed"/>
                <a:cs typeface="Roboto Condensed"/>
                <a:sym typeface="Roboto Condensed"/>
              </a:defRPr>
            </a:lvl1pPr>
            <a:lvl2pPr marL="914400" lvl="1" indent="-3175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2pPr>
            <a:lvl3pPr marL="1371600" lvl="2" indent="-3175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3pPr>
            <a:lvl4pPr marL="1828800" lvl="3" indent="-3175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4pPr>
            <a:lvl5pPr marL="2286000" lvl="4" indent="-3175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5pPr>
            <a:lvl6pPr marL="2743200" lvl="5" indent="-3175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6pPr>
            <a:lvl7pPr marL="3200400" lvl="6" indent="-3175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7pPr>
            <a:lvl8pPr marL="3657600" lvl="7" indent="-3175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8pPr>
            <a:lvl9pPr marL="4114800" lvl="8" indent="-317500">
              <a:lnSpc>
                <a:spcPct val="115000"/>
              </a:lnSpc>
              <a:spcBef>
                <a:spcPts val="1600"/>
              </a:spcBef>
              <a:spcAft>
                <a:spcPts val="160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62" r:id="rId5"/>
    <p:sldLayoutId id="2147483664" r:id="rId6"/>
    <p:sldLayoutId id="2147483672" r:id="rId7"/>
    <p:sldLayoutId id="2147483673"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677"/>
        <p:cNvGrpSpPr/>
        <p:nvPr/>
      </p:nvGrpSpPr>
      <p:grpSpPr>
        <a:xfrm>
          <a:off x="0" y="0"/>
          <a:ext cx="0" cy="0"/>
          <a:chOff x="0" y="0"/>
          <a:chExt cx="0" cy="0"/>
        </a:xfrm>
      </p:grpSpPr>
      <p:sp>
        <p:nvSpPr>
          <p:cNvPr id="1678" name="Google Shape;1678;p32"/>
          <p:cNvSpPr txBox="1">
            <a:spLocks noGrp="1"/>
          </p:cNvSpPr>
          <p:nvPr>
            <p:ph type="ctrTitle"/>
          </p:nvPr>
        </p:nvSpPr>
        <p:spPr>
          <a:xfrm>
            <a:off x="1297350" y="3068973"/>
            <a:ext cx="6549300" cy="12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Heart Failure Prediction and Analytics</a:t>
            </a:r>
            <a:br>
              <a:rPr lang="en-US" dirty="0"/>
            </a:br>
            <a:endParaRPr lang="en-US" dirty="0"/>
          </a:p>
        </p:txBody>
      </p:sp>
      <p:grpSp>
        <p:nvGrpSpPr>
          <p:cNvPr id="1680" name="Google Shape;1680;p32"/>
          <p:cNvGrpSpPr/>
          <p:nvPr/>
        </p:nvGrpSpPr>
        <p:grpSpPr>
          <a:xfrm>
            <a:off x="3522203" y="393774"/>
            <a:ext cx="1327215" cy="1147186"/>
            <a:chOff x="4447325" y="3140175"/>
            <a:chExt cx="249425" cy="215600"/>
          </a:xfrm>
        </p:grpSpPr>
        <p:sp>
          <p:nvSpPr>
            <p:cNvPr id="1681" name="Google Shape;1681;p32"/>
            <p:cNvSpPr/>
            <p:nvPr/>
          </p:nvSpPr>
          <p:spPr>
            <a:xfrm>
              <a:off x="4450525" y="3145250"/>
              <a:ext cx="213350" cy="123275"/>
            </a:xfrm>
            <a:custGeom>
              <a:avLst/>
              <a:gdLst/>
              <a:ahLst/>
              <a:cxnLst/>
              <a:rect l="l" t="t" r="r" b="b"/>
              <a:pathLst>
                <a:path w="8534" h="4931" extrusionOk="0">
                  <a:moveTo>
                    <a:pt x="6609" y="0"/>
                  </a:moveTo>
                  <a:cubicBezTo>
                    <a:pt x="5659" y="0"/>
                    <a:pt x="4863" y="1009"/>
                    <a:pt x="4702" y="1904"/>
                  </a:cubicBezTo>
                  <a:lnTo>
                    <a:pt x="4702" y="1881"/>
                  </a:lnTo>
                  <a:cubicBezTo>
                    <a:pt x="4330" y="941"/>
                    <a:pt x="3365" y="33"/>
                    <a:pt x="2365" y="33"/>
                  </a:cubicBezTo>
                  <a:cubicBezTo>
                    <a:pt x="1994" y="33"/>
                    <a:pt x="1618" y="158"/>
                    <a:pt x="1266" y="453"/>
                  </a:cubicBezTo>
                  <a:cubicBezTo>
                    <a:pt x="59" y="1452"/>
                    <a:pt x="1" y="3936"/>
                    <a:pt x="1231" y="4911"/>
                  </a:cubicBezTo>
                  <a:cubicBezTo>
                    <a:pt x="1248" y="4925"/>
                    <a:pt x="1266" y="4931"/>
                    <a:pt x="1284" y="4931"/>
                  </a:cubicBezTo>
                  <a:cubicBezTo>
                    <a:pt x="1344" y="4931"/>
                    <a:pt x="1403" y="4869"/>
                    <a:pt x="1394" y="4807"/>
                  </a:cubicBezTo>
                  <a:cubicBezTo>
                    <a:pt x="1231" y="4064"/>
                    <a:pt x="778" y="3495"/>
                    <a:pt x="790" y="2682"/>
                  </a:cubicBezTo>
                  <a:cubicBezTo>
                    <a:pt x="813" y="2171"/>
                    <a:pt x="941" y="1626"/>
                    <a:pt x="1196" y="1185"/>
                  </a:cubicBezTo>
                  <a:cubicBezTo>
                    <a:pt x="1491" y="698"/>
                    <a:pt x="1940" y="478"/>
                    <a:pt x="2416" y="478"/>
                  </a:cubicBezTo>
                  <a:cubicBezTo>
                    <a:pt x="2746" y="478"/>
                    <a:pt x="3089" y="584"/>
                    <a:pt x="3402" y="778"/>
                  </a:cubicBezTo>
                  <a:cubicBezTo>
                    <a:pt x="3890" y="1092"/>
                    <a:pt x="4145" y="1591"/>
                    <a:pt x="4563" y="1962"/>
                  </a:cubicBezTo>
                  <a:cubicBezTo>
                    <a:pt x="4575" y="1971"/>
                    <a:pt x="4592" y="1975"/>
                    <a:pt x="4609" y="1975"/>
                  </a:cubicBezTo>
                  <a:cubicBezTo>
                    <a:pt x="4640" y="1975"/>
                    <a:pt x="4672" y="1962"/>
                    <a:pt x="4679" y="1939"/>
                  </a:cubicBezTo>
                  <a:cubicBezTo>
                    <a:pt x="4679" y="1978"/>
                    <a:pt x="4722" y="2012"/>
                    <a:pt x="4763" y="2012"/>
                  </a:cubicBezTo>
                  <a:cubicBezTo>
                    <a:pt x="4783" y="2012"/>
                    <a:pt x="4803" y="2005"/>
                    <a:pt x="4818" y="1986"/>
                  </a:cubicBezTo>
                  <a:cubicBezTo>
                    <a:pt x="5326" y="1423"/>
                    <a:pt x="5665" y="421"/>
                    <a:pt x="6553" y="421"/>
                  </a:cubicBezTo>
                  <a:cubicBezTo>
                    <a:pt x="6600" y="421"/>
                    <a:pt x="6649" y="424"/>
                    <a:pt x="6699" y="430"/>
                  </a:cubicBezTo>
                  <a:cubicBezTo>
                    <a:pt x="7779" y="546"/>
                    <a:pt x="7779" y="1614"/>
                    <a:pt x="7999" y="2392"/>
                  </a:cubicBezTo>
                  <a:cubicBezTo>
                    <a:pt x="8010" y="2438"/>
                    <a:pt x="8040" y="2457"/>
                    <a:pt x="8074" y="2457"/>
                  </a:cubicBezTo>
                  <a:cubicBezTo>
                    <a:pt x="8117" y="2457"/>
                    <a:pt x="8166" y="2426"/>
                    <a:pt x="8185" y="2380"/>
                  </a:cubicBezTo>
                  <a:cubicBezTo>
                    <a:pt x="8533" y="1301"/>
                    <a:pt x="7825" y="24"/>
                    <a:pt x="6641" y="1"/>
                  </a:cubicBezTo>
                  <a:cubicBezTo>
                    <a:pt x="6630" y="0"/>
                    <a:pt x="6620" y="0"/>
                    <a:pt x="66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2"/>
            <p:cNvSpPr/>
            <p:nvPr/>
          </p:nvSpPr>
          <p:spPr>
            <a:xfrm>
              <a:off x="4447325" y="3140175"/>
              <a:ext cx="249425" cy="215600"/>
            </a:xfrm>
            <a:custGeom>
              <a:avLst/>
              <a:gdLst/>
              <a:ahLst/>
              <a:cxnLst/>
              <a:rect l="l" t="t" r="r" b="b"/>
              <a:pathLst>
                <a:path w="9977" h="8624" extrusionOk="0">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754;p36">
            <a:extLst>
              <a:ext uri="{FF2B5EF4-FFF2-40B4-BE49-F238E27FC236}">
                <a16:creationId xmlns:a16="http://schemas.microsoft.com/office/drawing/2014/main" id="{33FB0194-8D5A-67C3-E4B8-16CCB275AFAF}"/>
              </a:ext>
            </a:extLst>
          </p:cNvPr>
          <p:cNvSpPr txBox="1">
            <a:spLocks noGrp="1"/>
          </p:cNvSpPr>
          <p:nvPr>
            <p:ph type="subTitle" idx="1"/>
          </p:nvPr>
        </p:nvSpPr>
        <p:spPr>
          <a:xfrm>
            <a:off x="5512526" y="4008619"/>
            <a:ext cx="3631474" cy="1573312"/>
          </a:xfrm>
          <a:prstGeom prst="rect">
            <a:avLst/>
          </a:prstGeom>
        </p:spPr>
        <p:txBody>
          <a:bodyPr spcFirstLastPara="1" wrap="square" lIns="91425" tIns="91425" rIns="91425" bIns="91425" anchor="t" anchorCtr="0">
            <a:noAutofit/>
          </a:bodyPr>
          <a:lstStyle/>
          <a:p>
            <a:pPr marL="0" indent="0"/>
            <a:r>
              <a:rPr lang="en-US" dirty="0" err="1"/>
              <a:t>Snehal</a:t>
            </a:r>
            <a:r>
              <a:rPr lang="en-US" dirty="0"/>
              <a:t> </a:t>
            </a:r>
            <a:r>
              <a:rPr lang="en-US" dirty="0" err="1"/>
              <a:t>Padekar</a:t>
            </a:r>
            <a:endParaRPr lang="en-US" dirty="0"/>
          </a:p>
          <a:p>
            <a:pPr marL="0" indent="0"/>
            <a:r>
              <a:rPr lang="en-US" dirty="0" err="1"/>
              <a:t>Nishank</a:t>
            </a:r>
            <a:r>
              <a:rPr lang="en-US" dirty="0"/>
              <a:t> Dave</a:t>
            </a:r>
          </a:p>
          <a:p>
            <a:pPr marL="0" indent="0"/>
            <a:r>
              <a:rPr lang="en-US" dirty="0" err="1"/>
              <a:t>Payal</a:t>
            </a:r>
            <a:r>
              <a:rPr lang="en-US" dirty="0"/>
              <a:t> Pawar</a:t>
            </a:r>
          </a:p>
          <a:p>
            <a:pPr marL="0" indent="0"/>
            <a:r>
              <a:rPr lang="en-US" dirty="0"/>
              <a:t>Swapnil Bhasgauri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2"/>
        <p:cNvGrpSpPr/>
        <p:nvPr/>
      </p:nvGrpSpPr>
      <p:grpSpPr>
        <a:xfrm>
          <a:off x="0" y="0"/>
          <a:ext cx="0" cy="0"/>
          <a:chOff x="0" y="0"/>
          <a:chExt cx="0" cy="0"/>
        </a:xfrm>
      </p:grpSpPr>
      <p:sp>
        <p:nvSpPr>
          <p:cNvPr id="1693" name="Google Shape;1693;p34"/>
          <p:cNvSpPr txBox="1">
            <a:spLocks noGrp="1"/>
          </p:cNvSpPr>
          <p:nvPr>
            <p:ph type="ctrTitle" idx="2"/>
          </p:nvPr>
        </p:nvSpPr>
        <p:spPr>
          <a:xfrm>
            <a:off x="2377500" y="422850"/>
            <a:ext cx="43890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t>Table of Contents</a:t>
            </a:r>
            <a:endParaRPr sz="4000"/>
          </a:p>
        </p:txBody>
      </p:sp>
      <p:grpSp>
        <p:nvGrpSpPr>
          <p:cNvPr id="1694" name="Google Shape;1694;p34"/>
          <p:cNvGrpSpPr/>
          <p:nvPr/>
        </p:nvGrpSpPr>
        <p:grpSpPr>
          <a:xfrm>
            <a:off x="5507515" y="3071732"/>
            <a:ext cx="689289" cy="603816"/>
            <a:chOff x="2768600" y="1372700"/>
            <a:chExt cx="794203" cy="627015"/>
          </a:xfrm>
        </p:grpSpPr>
        <p:sp>
          <p:nvSpPr>
            <p:cNvPr id="1695" name="Google Shape;1695;p34"/>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696" name="Google Shape;1696;p34"/>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7" name="Google Shape;1697;p34"/>
          <p:cNvGrpSpPr/>
          <p:nvPr/>
        </p:nvGrpSpPr>
        <p:grpSpPr>
          <a:xfrm>
            <a:off x="2947195" y="3072117"/>
            <a:ext cx="689289" cy="603816"/>
            <a:chOff x="2768600" y="1372700"/>
            <a:chExt cx="794203" cy="627015"/>
          </a:xfrm>
        </p:grpSpPr>
        <p:sp>
          <p:nvSpPr>
            <p:cNvPr id="1698" name="Google Shape;1698;p34"/>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699" name="Google Shape;1699;p34"/>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0" name="Google Shape;1700;p34"/>
          <p:cNvGrpSpPr/>
          <p:nvPr/>
        </p:nvGrpSpPr>
        <p:grpSpPr>
          <a:xfrm>
            <a:off x="6787675" y="1329244"/>
            <a:ext cx="689289" cy="603816"/>
            <a:chOff x="2768600" y="1372700"/>
            <a:chExt cx="794203" cy="627015"/>
          </a:xfrm>
        </p:grpSpPr>
        <p:sp>
          <p:nvSpPr>
            <p:cNvPr id="1701" name="Google Shape;1701;p34"/>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02" name="Google Shape;1702;p34"/>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3" name="Google Shape;1703;p34"/>
          <p:cNvGrpSpPr/>
          <p:nvPr/>
        </p:nvGrpSpPr>
        <p:grpSpPr>
          <a:xfrm>
            <a:off x="4227355" y="1325639"/>
            <a:ext cx="689289" cy="603816"/>
            <a:chOff x="2768600" y="1372700"/>
            <a:chExt cx="794203" cy="627015"/>
          </a:xfrm>
        </p:grpSpPr>
        <p:sp>
          <p:nvSpPr>
            <p:cNvPr id="1704" name="Google Shape;1704;p34"/>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05" name="Google Shape;1705;p34"/>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7" name="Google Shape;1707;p34"/>
          <p:cNvGrpSpPr/>
          <p:nvPr/>
        </p:nvGrpSpPr>
        <p:grpSpPr>
          <a:xfrm>
            <a:off x="1667035" y="1332977"/>
            <a:ext cx="689289" cy="603816"/>
            <a:chOff x="2768600" y="1372700"/>
            <a:chExt cx="794203" cy="627015"/>
          </a:xfrm>
        </p:grpSpPr>
        <p:sp>
          <p:nvSpPr>
            <p:cNvPr id="1708" name="Google Shape;1708;p34"/>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09" name="Google Shape;1709;p34"/>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0" name="Google Shape;1710;p34"/>
          <p:cNvSpPr txBox="1">
            <a:spLocks noGrp="1"/>
          </p:cNvSpPr>
          <p:nvPr>
            <p:ph type="title"/>
          </p:nvPr>
        </p:nvSpPr>
        <p:spPr>
          <a:xfrm>
            <a:off x="1596968" y="1427025"/>
            <a:ext cx="829200" cy="44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711" name="Google Shape;1711;p34"/>
          <p:cNvSpPr txBox="1">
            <a:spLocks noGrp="1"/>
          </p:cNvSpPr>
          <p:nvPr>
            <p:ph type="subTitle" idx="3"/>
          </p:nvPr>
        </p:nvSpPr>
        <p:spPr>
          <a:xfrm>
            <a:off x="946380" y="1922291"/>
            <a:ext cx="2130600" cy="44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1713" name="Google Shape;1713;p34"/>
          <p:cNvSpPr txBox="1">
            <a:spLocks noGrp="1"/>
          </p:cNvSpPr>
          <p:nvPr>
            <p:ph type="title" idx="5"/>
          </p:nvPr>
        </p:nvSpPr>
        <p:spPr>
          <a:xfrm>
            <a:off x="4158104" y="1429400"/>
            <a:ext cx="829200" cy="44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714" name="Google Shape;1714;p34"/>
          <p:cNvSpPr txBox="1">
            <a:spLocks noGrp="1"/>
          </p:cNvSpPr>
          <p:nvPr>
            <p:ph type="subTitle" idx="6"/>
          </p:nvPr>
        </p:nvSpPr>
        <p:spPr>
          <a:xfrm>
            <a:off x="3506700" y="1924666"/>
            <a:ext cx="2130600" cy="44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Target Variable</a:t>
            </a:r>
            <a:endParaRPr dirty="0"/>
          </a:p>
        </p:txBody>
      </p:sp>
      <p:sp>
        <p:nvSpPr>
          <p:cNvPr id="1716" name="Google Shape;1716;p34"/>
          <p:cNvSpPr txBox="1">
            <a:spLocks noGrp="1"/>
          </p:cNvSpPr>
          <p:nvPr>
            <p:ph type="title" idx="8"/>
          </p:nvPr>
        </p:nvSpPr>
        <p:spPr>
          <a:xfrm>
            <a:off x="6717608" y="1429400"/>
            <a:ext cx="829200" cy="44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717" name="Google Shape;1717;p34"/>
          <p:cNvSpPr txBox="1">
            <a:spLocks noGrp="1"/>
          </p:cNvSpPr>
          <p:nvPr>
            <p:ph type="subTitle" idx="9"/>
          </p:nvPr>
        </p:nvSpPr>
        <p:spPr>
          <a:xfrm>
            <a:off x="6067020" y="2266878"/>
            <a:ext cx="2130600" cy="44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Machine Learning Algorithm</a:t>
            </a:r>
            <a:endParaRPr dirty="0"/>
          </a:p>
        </p:txBody>
      </p:sp>
      <p:sp>
        <p:nvSpPr>
          <p:cNvPr id="1719" name="Google Shape;1719;p34"/>
          <p:cNvSpPr txBox="1">
            <a:spLocks noGrp="1"/>
          </p:cNvSpPr>
          <p:nvPr>
            <p:ph type="title" idx="14"/>
          </p:nvPr>
        </p:nvSpPr>
        <p:spPr>
          <a:xfrm>
            <a:off x="2877128" y="3144848"/>
            <a:ext cx="829200" cy="44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720" name="Google Shape;1720;p34"/>
          <p:cNvSpPr txBox="1">
            <a:spLocks noGrp="1"/>
          </p:cNvSpPr>
          <p:nvPr>
            <p:ph type="subTitle" idx="15"/>
          </p:nvPr>
        </p:nvSpPr>
        <p:spPr>
          <a:xfrm>
            <a:off x="2174742" y="4082825"/>
            <a:ext cx="2130600" cy="44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Analytics And Conclusion</a:t>
            </a:r>
            <a:endParaRPr dirty="0"/>
          </a:p>
        </p:txBody>
      </p:sp>
      <p:sp>
        <p:nvSpPr>
          <p:cNvPr id="1722" name="Google Shape;1722;p34"/>
          <p:cNvSpPr txBox="1">
            <a:spLocks noGrp="1"/>
          </p:cNvSpPr>
          <p:nvPr>
            <p:ph type="title" idx="17"/>
          </p:nvPr>
        </p:nvSpPr>
        <p:spPr>
          <a:xfrm>
            <a:off x="5437448" y="3147223"/>
            <a:ext cx="829200" cy="44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1723" name="Google Shape;1723;p34"/>
          <p:cNvSpPr txBox="1">
            <a:spLocks noGrp="1"/>
          </p:cNvSpPr>
          <p:nvPr>
            <p:ph type="subTitle" idx="18"/>
          </p:nvPr>
        </p:nvSpPr>
        <p:spPr>
          <a:xfrm>
            <a:off x="4782883" y="4086684"/>
            <a:ext cx="2130600" cy="44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Scope of Future Work</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727"/>
        <p:cNvGrpSpPr/>
        <p:nvPr/>
      </p:nvGrpSpPr>
      <p:grpSpPr>
        <a:xfrm>
          <a:off x="0" y="0"/>
          <a:ext cx="0" cy="0"/>
          <a:chOff x="0" y="0"/>
          <a:chExt cx="0" cy="0"/>
        </a:xfrm>
      </p:grpSpPr>
      <p:sp>
        <p:nvSpPr>
          <p:cNvPr id="1728" name="Google Shape;1728;p35"/>
          <p:cNvSpPr txBox="1">
            <a:spLocks noGrp="1"/>
          </p:cNvSpPr>
          <p:nvPr>
            <p:ph type="subTitle" idx="1"/>
          </p:nvPr>
        </p:nvSpPr>
        <p:spPr>
          <a:xfrm>
            <a:off x="468329" y="1853153"/>
            <a:ext cx="4678704" cy="21895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The Heart Failure Prediction project aims to employ supervised machine learning algorithms to accurately predict heart health status. This project seeks to develop a robust predictive model for identifying individuals at risk, enabling timely interventions and personalized care. </a:t>
            </a:r>
            <a:endParaRPr sz="1800" dirty="0"/>
          </a:p>
        </p:txBody>
      </p:sp>
      <p:sp>
        <p:nvSpPr>
          <p:cNvPr id="1729" name="Google Shape;1729;p35"/>
          <p:cNvSpPr txBox="1">
            <a:spLocks noGrp="1"/>
          </p:cNvSpPr>
          <p:nvPr>
            <p:ph type="ctrTitle"/>
          </p:nvPr>
        </p:nvSpPr>
        <p:spPr>
          <a:xfrm>
            <a:off x="1198126" y="809897"/>
            <a:ext cx="3373873" cy="64231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Introduction</a:t>
            </a:r>
            <a:endParaRPr sz="4000" dirty="0"/>
          </a:p>
        </p:txBody>
      </p:sp>
      <p:grpSp>
        <p:nvGrpSpPr>
          <p:cNvPr id="1730" name="Google Shape;1730;p35"/>
          <p:cNvGrpSpPr/>
          <p:nvPr/>
        </p:nvGrpSpPr>
        <p:grpSpPr>
          <a:xfrm rot="512230">
            <a:off x="5395371" y="1853994"/>
            <a:ext cx="1830972" cy="1435512"/>
            <a:chOff x="5132575" y="2709875"/>
            <a:chExt cx="325950" cy="255550"/>
          </a:xfrm>
        </p:grpSpPr>
        <p:sp>
          <p:nvSpPr>
            <p:cNvPr id="1731" name="Google Shape;1731;p35"/>
            <p:cNvSpPr/>
            <p:nvPr/>
          </p:nvSpPr>
          <p:spPr>
            <a:xfrm>
              <a:off x="5265200" y="2789450"/>
              <a:ext cx="106550" cy="104475"/>
            </a:xfrm>
            <a:custGeom>
              <a:avLst/>
              <a:gdLst/>
              <a:ahLst/>
              <a:cxnLst/>
              <a:rect l="l" t="t" r="r" b="b"/>
              <a:pathLst>
                <a:path w="4262" h="4179" extrusionOk="0">
                  <a:moveTo>
                    <a:pt x="2515" y="0"/>
                  </a:moveTo>
                  <a:cubicBezTo>
                    <a:pt x="2489" y="0"/>
                    <a:pt x="2463" y="4"/>
                    <a:pt x="2439" y="11"/>
                  </a:cubicBezTo>
                  <a:cubicBezTo>
                    <a:pt x="2341" y="42"/>
                    <a:pt x="2239" y="56"/>
                    <a:pt x="2137" y="56"/>
                  </a:cubicBezTo>
                  <a:cubicBezTo>
                    <a:pt x="2045" y="56"/>
                    <a:pt x="1951" y="45"/>
                    <a:pt x="1858" y="23"/>
                  </a:cubicBezTo>
                  <a:cubicBezTo>
                    <a:pt x="1847" y="21"/>
                    <a:pt x="1836" y="20"/>
                    <a:pt x="1826" y="20"/>
                  </a:cubicBezTo>
                  <a:cubicBezTo>
                    <a:pt x="1713" y="20"/>
                    <a:pt x="1626" y="127"/>
                    <a:pt x="1626" y="243"/>
                  </a:cubicBezTo>
                  <a:cubicBezTo>
                    <a:pt x="1626" y="290"/>
                    <a:pt x="1649" y="348"/>
                    <a:pt x="1649" y="383"/>
                  </a:cubicBezTo>
                  <a:cubicBezTo>
                    <a:pt x="1649" y="441"/>
                    <a:pt x="1673" y="476"/>
                    <a:pt x="1707" y="499"/>
                  </a:cubicBezTo>
                  <a:cubicBezTo>
                    <a:pt x="1673" y="777"/>
                    <a:pt x="1707" y="1044"/>
                    <a:pt x="1673" y="1346"/>
                  </a:cubicBezTo>
                  <a:cubicBezTo>
                    <a:pt x="1653" y="1584"/>
                    <a:pt x="1652" y="1646"/>
                    <a:pt x="1638" y="1646"/>
                  </a:cubicBezTo>
                  <a:cubicBezTo>
                    <a:pt x="1622" y="1646"/>
                    <a:pt x="1593" y="1577"/>
                    <a:pt x="1511" y="1577"/>
                  </a:cubicBezTo>
                  <a:cubicBezTo>
                    <a:pt x="1485" y="1577"/>
                    <a:pt x="1454" y="1584"/>
                    <a:pt x="1417" y="1602"/>
                  </a:cubicBezTo>
                  <a:cubicBezTo>
                    <a:pt x="1307" y="1654"/>
                    <a:pt x="1162" y="1666"/>
                    <a:pt x="1015" y="1666"/>
                  </a:cubicBezTo>
                  <a:cubicBezTo>
                    <a:pt x="898" y="1666"/>
                    <a:pt x="780" y="1658"/>
                    <a:pt x="678" y="1658"/>
                  </a:cubicBezTo>
                  <a:cubicBezTo>
                    <a:pt x="652" y="1658"/>
                    <a:pt x="628" y="1659"/>
                    <a:pt x="604" y="1660"/>
                  </a:cubicBezTo>
                  <a:cubicBezTo>
                    <a:pt x="1" y="1683"/>
                    <a:pt x="24" y="1892"/>
                    <a:pt x="59" y="2461"/>
                  </a:cubicBezTo>
                  <a:cubicBezTo>
                    <a:pt x="59" y="2530"/>
                    <a:pt x="152" y="2623"/>
                    <a:pt x="233" y="2623"/>
                  </a:cubicBezTo>
                  <a:cubicBezTo>
                    <a:pt x="468" y="2623"/>
                    <a:pt x="827" y="2565"/>
                    <a:pt x="1119" y="2565"/>
                  </a:cubicBezTo>
                  <a:cubicBezTo>
                    <a:pt x="1217" y="2565"/>
                    <a:pt x="1307" y="2571"/>
                    <a:pt x="1382" y="2588"/>
                  </a:cubicBezTo>
                  <a:cubicBezTo>
                    <a:pt x="1835" y="2728"/>
                    <a:pt x="1626" y="3285"/>
                    <a:pt x="1649" y="3633"/>
                  </a:cubicBezTo>
                  <a:cubicBezTo>
                    <a:pt x="1661" y="4179"/>
                    <a:pt x="1951" y="4133"/>
                    <a:pt x="2427" y="4156"/>
                  </a:cubicBezTo>
                  <a:cubicBezTo>
                    <a:pt x="2532" y="4156"/>
                    <a:pt x="2601" y="4086"/>
                    <a:pt x="2613" y="3982"/>
                  </a:cubicBezTo>
                  <a:cubicBezTo>
                    <a:pt x="2636" y="3796"/>
                    <a:pt x="2439" y="2821"/>
                    <a:pt x="2613" y="2647"/>
                  </a:cubicBezTo>
                  <a:cubicBezTo>
                    <a:pt x="2653" y="2610"/>
                    <a:pt x="2754" y="2597"/>
                    <a:pt x="2882" y="2597"/>
                  </a:cubicBezTo>
                  <a:cubicBezTo>
                    <a:pt x="3187" y="2597"/>
                    <a:pt x="3637" y="2670"/>
                    <a:pt x="3738" y="2670"/>
                  </a:cubicBezTo>
                  <a:cubicBezTo>
                    <a:pt x="3743" y="2670"/>
                    <a:pt x="3747" y="2670"/>
                    <a:pt x="3751" y="2670"/>
                  </a:cubicBezTo>
                  <a:cubicBezTo>
                    <a:pt x="4238" y="2647"/>
                    <a:pt x="4261" y="2217"/>
                    <a:pt x="4227" y="1741"/>
                  </a:cubicBezTo>
                  <a:cubicBezTo>
                    <a:pt x="4216" y="1601"/>
                    <a:pt x="4125" y="1531"/>
                    <a:pt x="4000" y="1531"/>
                  </a:cubicBezTo>
                  <a:cubicBezTo>
                    <a:pt x="3991" y="1531"/>
                    <a:pt x="3981" y="1531"/>
                    <a:pt x="3971" y="1532"/>
                  </a:cubicBezTo>
                  <a:cubicBezTo>
                    <a:pt x="3542" y="1590"/>
                    <a:pt x="3135" y="1602"/>
                    <a:pt x="2717" y="1602"/>
                  </a:cubicBezTo>
                  <a:cubicBezTo>
                    <a:pt x="2717" y="1126"/>
                    <a:pt x="2729" y="650"/>
                    <a:pt x="2717" y="174"/>
                  </a:cubicBezTo>
                  <a:cubicBezTo>
                    <a:pt x="2717" y="54"/>
                    <a:pt x="2615" y="0"/>
                    <a:pt x="2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5242850" y="2742925"/>
              <a:ext cx="13275" cy="16700"/>
            </a:xfrm>
            <a:custGeom>
              <a:avLst/>
              <a:gdLst/>
              <a:ahLst/>
              <a:cxnLst/>
              <a:rect l="l" t="t" r="r" b="b"/>
              <a:pathLst>
                <a:path w="531" h="668" extrusionOk="0">
                  <a:moveTo>
                    <a:pt x="377" y="0"/>
                  </a:moveTo>
                  <a:cubicBezTo>
                    <a:pt x="355" y="0"/>
                    <a:pt x="333" y="8"/>
                    <a:pt x="314" y="26"/>
                  </a:cubicBezTo>
                  <a:cubicBezTo>
                    <a:pt x="175" y="177"/>
                    <a:pt x="1" y="421"/>
                    <a:pt x="140" y="618"/>
                  </a:cubicBezTo>
                  <a:cubicBezTo>
                    <a:pt x="163" y="647"/>
                    <a:pt x="213" y="668"/>
                    <a:pt x="258" y="668"/>
                  </a:cubicBezTo>
                  <a:cubicBezTo>
                    <a:pt x="303" y="668"/>
                    <a:pt x="343" y="647"/>
                    <a:pt x="349" y="595"/>
                  </a:cubicBezTo>
                  <a:cubicBezTo>
                    <a:pt x="361" y="502"/>
                    <a:pt x="349" y="433"/>
                    <a:pt x="372" y="351"/>
                  </a:cubicBezTo>
                  <a:cubicBezTo>
                    <a:pt x="407" y="270"/>
                    <a:pt x="430" y="212"/>
                    <a:pt x="477" y="154"/>
                  </a:cubicBezTo>
                  <a:cubicBezTo>
                    <a:pt x="531" y="91"/>
                    <a:pt x="452" y="0"/>
                    <a:pt x="3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5134600" y="2757950"/>
              <a:ext cx="320725" cy="161750"/>
            </a:xfrm>
            <a:custGeom>
              <a:avLst/>
              <a:gdLst/>
              <a:ahLst/>
              <a:cxnLst/>
              <a:rect l="l" t="t" r="r" b="b"/>
              <a:pathLst>
                <a:path w="12829" h="6470" extrusionOk="0">
                  <a:moveTo>
                    <a:pt x="3970" y="1"/>
                  </a:moveTo>
                  <a:cubicBezTo>
                    <a:pt x="3932" y="1"/>
                    <a:pt x="3893" y="20"/>
                    <a:pt x="3878" y="64"/>
                  </a:cubicBezTo>
                  <a:cubicBezTo>
                    <a:pt x="3855" y="157"/>
                    <a:pt x="3832" y="250"/>
                    <a:pt x="3808" y="343"/>
                  </a:cubicBezTo>
                  <a:cubicBezTo>
                    <a:pt x="3774" y="354"/>
                    <a:pt x="3774" y="401"/>
                    <a:pt x="3797" y="424"/>
                  </a:cubicBezTo>
                  <a:cubicBezTo>
                    <a:pt x="3588" y="1213"/>
                    <a:pt x="3402" y="1979"/>
                    <a:pt x="3158" y="2746"/>
                  </a:cubicBezTo>
                  <a:cubicBezTo>
                    <a:pt x="3042" y="3140"/>
                    <a:pt x="3065" y="3419"/>
                    <a:pt x="2706" y="3616"/>
                  </a:cubicBezTo>
                  <a:cubicBezTo>
                    <a:pt x="2288" y="3837"/>
                    <a:pt x="1800" y="3965"/>
                    <a:pt x="1382" y="4185"/>
                  </a:cubicBezTo>
                  <a:cubicBezTo>
                    <a:pt x="1034" y="4359"/>
                    <a:pt x="372" y="4522"/>
                    <a:pt x="175" y="4917"/>
                  </a:cubicBezTo>
                  <a:cubicBezTo>
                    <a:pt x="1" y="5288"/>
                    <a:pt x="233" y="6031"/>
                    <a:pt x="349" y="6391"/>
                  </a:cubicBezTo>
                  <a:cubicBezTo>
                    <a:pt x="366" y="6443"/>
                    <a:pt x="416" y="6469"/>
                    <a:pt x="462" y="6469"/>
                  </a:cubicBezTo>
                  <a:cubicBezTo>
                    <a:pt x="509" y="6469"/>
                    <a:pt x="552" y="6443"/>
                    <a:pt x="558" y="6391"/>
                  </a:cubicBezTo>
                  <a:cubicBezTo>
                    <a:pt x="662" y="5787"/>
                    <a:pt x="349" y="5067"/>
                    <a:pt x="1034" y="4754"/>
                  </a:cubicBezTo>
                  <a:cubicBezTo>
                    <a:pt x="1742" y="4417"/>
                    <a:pt x="2439" y="4069"/>
                    <a:pt x="3193" y="3837"/>
                  </a:cubicBezTo>
                  <a:cubicBezTo>
                    <a:pt x="3251" y="3825"/>
                    <a:pt x="3298" y="3756"/>
                    <a:pt x="3298" y="3698"/>
                  </a:cubicBezTo>
                  <a:cubicBezTo>
                    <a:pt x="3414" y="2618"/>
                    <a:pt x="3774" y="1561"/>
                    <a:pt x="3983" y="505"/>
                  </a:cubicBezTo>
                  <a:cubicBezTo>
                    <a:pt x="5376" y="598"/>
                    <a:pt x="6815" y="563"/>
                    <a:pt x="8220" y="586"/>
                  </a:cubicBezTo>
                  <a:cubicBezTo>
                    <a:pt x="8940" y="598"/>
                    <a:pt x="9660" y="644"/>
                    <a:pt x="10379" y="656"/>
                  </a:cubicBezTo>
                  <a:cubicBezTo>
                    <a:pt x="10809" y="671"/>
                    <a:pt x="11371" y="723"/>
                    <a:pt x="11887" y="723"/>
                  </a:cubicBezTo>
                  <a:cubicBezTo>
                    <a:pt x="12180" y="723"/>
                    <a:pt x="12458" y="706"/>
                    <a:pt x="12690" y="656"/>
                  </a:cubicBezTo>
                  <a:cubicBezTo>
                    <a:pt x="12829" y="621"/>
                    <a:pt x="12748" y="308"/>
                    <a:pt x="12631" y="284"/>
                  </a:cubicBezTo>
                  <a:cubicBezTo>
                    <a:pt x="12380" y="225"/>
                    <a:pt x="12085" y="207"/>
                    <a:pt x="11781" y="207"/>
                  </a:cubicBezTo>
                  <a:cubicBezTo>
                    <a:pt x="11312" y="207"/>
                    <a:pt x="10820" y="250"/>
                    <a:pt x="10426" y="250"/>
                  </a:cubicBezTo>
                  <a:cubicBezTo>
                    <a:pt x="9636" y="238"/>
                    <a:pt x="8858" y="192"/>
                    <a:pt x="8069" y="192"/>
                  </a:cubicBezTo>
                  <a:cubicBezTo>
                    <a:pt x="7332" y="185"/>
                    <a:pt x="6534" y="118"/>
                    <a:pt x="5749" y="118"/>
                  </a:cubicBezTo>
                  <a:cubicBezTo>
                    <a:pt x="5162" y="118"/>
                    <a:pt x="4582" y="155"/>
                    <a:pt x="4041" y="284"/>
                  </a:cubicBezTo>
                  <a:cubicBezTo>
                    <a:pt x="4052" y="226"/>
                    <a:pt x="4064" y="157"/>
                    <a:pt x="4064" y="99"/>
                  </a:cubicBezTo>
                  <a:cubicBezTo>
                    <a:pt x="4077" y="38"/>
                    <a:pt x="4024" y="1"/>
                    <a:pt x="39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5198450" y="2902600"/>
              <a:ext cx="38350" cy="44275"/>
            </a:xfrm>
            <a:custGeom>
              <a:avLst/>
              <a:gdLst/>
              <a:ahLst/>
              <a:cxnLst/>
              <a:rect l="l" t="t" r="r" b="b"/>
              <a:pathLst>
                <a:path w="1534" h="1771" extrusionOk="0">
                  <a:moveTo>
                    <a:pt x="1381" y="0"/>
                  </a:moveTo>
                  <a:cubicBezTo>
                    <a:pt x="902" y="0"/>
                    <a:pt x="481" y="340"/>
                    <a:pt x="268" y="767"/>
                  </a:cubicBezTo>
                  <a:cubicBezTo>
                    <a:pt x="128" y="1023"/>
                    <a:pt x="1" y="1650"/>
                    <a:pt x="384" y="1766"/>
                  </a:cubicBezTo>
                  <a:cubicBezTo>
                    <a:pt x="392" y="1769"/>
                    <a:pt x="403" y="1770"/>
                    <a:pt x="415" y="1770"/>
                  </a:cubicBezTo>
                  <a:cubicBezTo>
                    <a:pt x="453" y="1770"/>
                    <a:pt x="503" y="1755"/>
                    <a:pt x="511" y="1719"/>
                  </a:cubicBezTo>
                  <a:cubicBezTo>
                    <a:pt x="569" y="1580"/>
                    <a:pt x="523" y="1476"/>
                    <a:pt x="511" y="1336"/>
                  </a:cubicBezTo>
                  <a:cubicBezTo>
                    <a:pt x="500" y="1174"/>
                    <a:pt x="546" y="1000"/>
                    <a:pt x="628" y="849"/>
                  </a:cubicBezTo>
                  <a:cubicBezTo>
                    <a:pt x="802" y="524"/>
                    <a:pt x="1127" y="303"/>
                    <a:pt x="1452" y="152"/>
                  </a:cubicBezTo>
                  <a:cubicBezTo>
                    <a:pt x="1533" y="129"/>
                    <a:pt x="1510" y="1"/>
                    <a:pt x="1429" y="1"/>
                  </a:cubicBezTo>
                  <a:cubicBezTo>
                    <a:pt x="1413" y="0"/>
                    <a:pt x="1397" y="0"/>
                    <a:pt x="1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5349950" y="2904775"/>
              <a:ext cx="38350" cy="41625"/>
            </a:xfrm>
            <a:custGeom>
              <a:avLst/>
              <a:gdLst/>
              <a:ahLst/>
              <a:cxnLst/>
              <a:rect l="l" t="t" r="r" b="b"/>
              <a:pathLst>
                <a:path w="1534" h="1665" extrusionOk="0">
                  <a:moveTo>
                    <a:pt x="1160" y="1"/>
                  </a:moveTo>
                  <a:cubicBezTo>
                    <a:pt x="823" y="1"/>
                    <a:pt x="540" y="177"/>
                    <a:pt x="349" y="495"/>
                  </a:cubicBezTo>
                  <a:cubicBezTo>
                    <a:pt x="175" y="762"/>
                    <a:pt x="1" y="1389"/>
                    <a:pt x="291" y="1656"/>
                  </a:cubicBezTo>
                  <a:cubicBezTo>
                    <a:pt x="303" y="1661"/>
                    <a:pt x="320" y="1664"/>
                    <a:pt x="337" y="1664"/>
                  </a:cubicBezTo>
                  <a:cubicBezTo>
                    <a:pt x="355" y="1664"/>
                    <a:pt x="372" y="1661"/>
                    <a:pt x="384" y="1656"/>
                  </a:cubicBezTo>
                  <a:cubicBezTo>
                    <a:pt x="593" y="1481"/>
                    <a:pt x="523" y="1156"/>
                    <a:pt x="581" y="924"/>
                  </a:cubicBezTo>
                  <a:cubicBezTo>
                    <a:pt x="697" y="495"/>
                    <a:pt x="1046" y="321"/>
                    <a:pt x="1429" y="204"/>
                  </a:cubicBezTo>
                  <a:cubicBezTo>
                    <a:pt x="1510" y="170"/>
                    <a:pt x="1533" y="65"/>
                    <a:pt x="1452" y="42"/>
                  </a:cubicBezTo>
                  <a:cubicBezTo>
                    <a:pt x="1351" y="14"/>
                    <a:pt x="1254" y="1"/>
                    <a:pt x="11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5345025" y="2900225"/>
              <a:ext cx="70250" cy="65200"/>
            </a:xfrm>
            <a:custGeom>
              <a:avLst/>
              <a:gdLst/>
              <a:ahLst/>
              <a:cxnLst/>
              <a:rect l="l" t="t" r="r" b="b"/>
              <a:pathLst>
                <a:path w="2810" h="2608" extrusionOk="0">
                  <a:moveTo>
                    <a:pt x="1366" y="301"/>
                  </a:moveTo>
                  <a:cubicBezTo>
                    <a:pt x="1460" y="301"/>
                    <a:pt x="1555" y="314"/>
                    <a:pt x="1649" y="340"/>
                  </a:cubicBezTo>
                  <a:cubicBezTo>
                    <a:pt x="2090" y="456"/>
                    <a:pt x="2461" y="909"/>
                    <a:pt x="2496" y="1373"/>
                  </a:cubicBezTo>
                  <a:cubicBezTo>
                    <a:pt x="2566" y="1968"/>
                    <a:pt x="2034" y="2309"/>
                    <a:pt x="1494" y="2309"/>
                  </a:cubicBezTo>
                  <a:cubicBezTo>
                    <a:pt x="1402" y="2309"/>
                    <a:pt x="1309" y="2299"/>
                    <a:pt x="1219" y="2279"/>
                  </a:cubicBezTo>
                  <a:cubicBezTo>
                    <a:pt x="581" y="2139"/>
                    <a:pt x="221" y="1524"/>
                    <a:pt x="465" y="920"/>
                  </a:cubicBezTo>
                  <a:cubicBezTo>
                    <a:pt x="558" y="712"/>
                    <a:pt x="720" y="537"/>
                    <a:pt x="906" y="421"/>
                  </a:cubicBezTo>
                  <a:cubicBezTo>
                    <a:pt x="1046" y="340"/>
                    <a:pt x="1204" y="301"/>
                    <a:pt x="1366" y="301"/>
                  </a:cubicBezTo>
                  <a:close/>
                  <a:moveTo>
                    <a:pt x="1438" y="0"/>
                  </a:moveTo>
                  <a:cubicBezTo>
                    <a:pt x="1203" y="0"/>
                    <a:pt x="971" y="55"/>
                    <a:pt x="778" y="166"/>
                  </a:cubicBezTo>
                  <a:cubicBezTo>
                    <a:pt x="407" y="352"/>
                    <a:pt x="209" y="688"/>
                    <a:pt x="140" y="1095"/>
                  </a:cubicBezTo>
                  <a:cubicBezTo>
                    <a:pt x="0" y="1849"/>
                    <a:pt x="523" y="2476"/>
                    <a:pt x="1277" y="2592"/>
                  </a:cubicBezTo>
                  <a:cubicBezTo>
                    <a:pt x="1348" y="2603"/>
                    <a:pt x="1418" y="2608"/>
                    <a:pt x="1487" y="2608"/>
                  </a:cubicBezTo>
                  <a:cubicBezTo>
                    <a:pt x="2182" y="2608"/>
                    <a:pt x="2789" y="2092"/>
                    <a:pt x="2810" y="1385"/>
                  </a:cubicBezTo>
                  <a:cubicBezTo>
                    <a:pt x="2810" y="1153"/>
                    <a:pt x="2752" y="909"/>
                    <a:pt x="2636" y="700"/>
                  </a:cubicBezTo>
                  <a:cubicBezTo>
                    <a:pt x="2589" y="619"/>
                    <a:pt x="2543" y="537"/>
                    <a:pt x="2485" y="468"/>
                  </a:cubicBezTo>
                  <a:cubicBezTo>
                    <a:pt x="2250" y="160"/>
                    <a:pt x="1840" y="0"/>
                    <a:pt x="143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5367950" y="29206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6" y="812"/>
                  </a:cubicBezTo>
                  <a:cubicBezTo>
                    <a:pt x="508" y="812"/>
                    <a:pt x="480" y="809"/>
                    <a:pt x="453" y="802"/>
                  </a:cubicBezTo>
                  <a:cubicBezTo>
                    <a:pt x="267" y="744"/>
                    <a:pt x="151" y="558"/>
                    <a:pt x="221" y="361"/>
                  </a:cubicBezTo>
                  <a:cubicBezTo>
                    <a:pt x="244" y="303"/>
                    <a:pt x="291" y="245"/>
                    <a:pt x="349" y="222"/>
                  </a:cubicBezTo>
                  <a:cubicBezTo>
                    <a:pt x="395" y="191"/>
                    <a:pt x="447" y="180"/>
                    <a:pt x="500" y="180"/>
                  </a:cubicBezTo>
                  <a:close/>
                  <a:moveTo>
                    <a:pt x="515" y="1"/>
                  </a:moveTo>
                  <a:cubicBezTo>
                    <a:pt x="431" y="1"/>
                    <a:pt x="348" y="20"/>
                    <a:pt x="279" y="59"/>
                  </a:cubicBezTo>
                  <a:cubicBezTo>
                    <a:pt x="151" y="129"/>
                    <a:pt x="70" y="245"/>
                    <a:pt x="47" y="407"/>
                  </a:cubicBezTo>
                  <a:cubicBezTo>
                    <a:pt x="0" y="686"/>
                    <a:pt x="186" y="918"/>
                    <a:pt x="465" y="965"/>
                  </a:cubicBezTo>
                  <a:cubicBezTo>
                    <a:pt x="486" y="967"/>
                    <a:pt x="508" y="969"/>
                    <a:pt x="529" y="969"/>
                  </a:cubicBezTo>
                  <a:cubicBezTo>
                    <a:pt x="785" y="969"/>
                    <a:pt x="1022" y="780"/>
                    <a:pt x="1022" y="512"/>
                  </a:cubicBezTo>
                  <a:cubicBezTo>
                    <a:pt x="1022" y="419"/>
                    <a:pt x="999" y="338"/>
                    <a:pt x="964" y="268"/>
                  </a:cubicBezTo>
                  <a:cubicBezTo>
                    <a:pt x="941" y="233"/>
                    <a:pt x="929" y="210"/>
                    <a:pt x="894" y="175"/>
                  </a:cubicBezTo>
                  <a:cubicBezTo>
                    <a:pt x="806"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5192350" y="2897325"/>
              <a:ext cx="69975" cy="65200"/>
            </a:xfrm>
            <a:custGeom>
              <a:avLst/>
              <a:gdLst/>
              <a:ahLst/>
              <a:cxnLst/>
              <a:rect l="l" t="t" r="r" b="b"/>
              <a:pathLst>
                <a:path w="2799" h="2608" extrusionOk="0">
                  <a:moveTo>
                    <a:pt x="1378" y="301"/>
                  </a:moveTo>
                  <a:cubicBezTo>
                    <a:pt x="1472" y="301"/>
                    <a:pt x="1567" y="314"/>
                    <a:pt x="1661" y="340"/>
                  </a:cubicBezTo>
                  <a:cubicBezTo>
                    <a:pt x="2102" y="456"/>
                    <a:pt x="2474" y="897"/>
                    <a:pt x="2508" y="1373"/>
                  </a:cubicBezTo>
                  <a:cubicBezTo>
                    <a:pt x="2578" y="1968"/>
                    <a:pt x="2046" y="2309"/>
                    <a:pt x="1506" y="2309"/>
                  </a:cubicBezTo>
                  <a:cubicBezTo>
                    <a:pt x="1414" y="2309"/>
                    <a:pt x="1321" y="2299"/>
                    <a:pt x="1231" y="2279"/>
                  </a:cubicBezTo>
                  <a:cubicBezTo>
                    <a:pt x="593" y="2139"/>
                    <a:pt x="233" y="1524"/>
                    <a:pt x="477" y="920"/>
                  </a:cubicBezTo>
                  <a:cubicBezTo>
                    <a:pt x="570" y="711"/>
                    <a:pt x="732" y="537"/>
                    <a:pt x="918" y="421"/>
                  </a:cubicBezTo>
                  <a:cubicBezTo>
                    <a:pt x="1058" y="340"/>
                    <a:pt x="1216" y="301"/>
                    <a:pt x="1378" y="301"/>
                  </a:cubicBezTo>
                  <a:close/>
                  <a:moveTo>
                    <a:pt x="1427" y="0"/>
                  </a:moveTo>
                  <a:cubicBezTo>
                    <a:pt x="1192" y="0"/>
                    <a:pt x="960" y="55"/>
                    <a:pt x="767" y="166"/>
                  </a:cubicBezTo>
                  <a:cubicBezTo>
                    <a:pt x="407" y="363"/>
                    <a:pt x="210" y="688"/>
                    <a:pt x="129" y="1095"/>
                  </a:cubicBezTo>
                  <a:cubicBezTo>
                    <a:pt x="1" y="1849"/>
                    <a:pt x="523" y="2476"/>
                    <a:pt x="1278" y="2592"/>
                  </a:cubicBezTo>
                  <a:cubicBezTo>
                    <a:pt x="1347" y="2603"/>
                    <a:pt x="1416" y="2608"/>
                    <a:pt x="1485" y="2608"/>
                  </a:cubicBezTo>
                  <a:cubicBezTo>
                    <a:pt x="2172" y="2608"/>
                    <a:pt x="2788" y="2092"/>
                    <a:pt x="2799" y="1385"/>
                  </a:cubicBezTo>
                  <a:cubicBezTo>
                    <a:pt x="2799" y="1153"/>
                    <a:pt x="2741" y="909"/>
                    <a:pt x="2625" y="700"/>
                  </a:cubicBezTo>
                  <a:cubicBezTo>
                    <a:pt x="2590" y="619"/>
                    <a:pt x="2543" y="537"/>
                    <a:pt x="2485" y="468"/>
                  </a:cubicBezTo>
                  <a:cubicBezTo>
                    <a:pt x="2243" y="160"/>
                    <a:pt x="1830" y="0"/>
                    <a:pt x="142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5215575" y="29177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7" y="812"/>
                  </a:cubicBezTo>
                  <a:cubicBezTo>
                    <a:pt x="509" y="812"/>
                    <a:pt x="481" y="809"/>
                    <a:pt x="453" y="802"/>
                  </a:cubicBezTo>
                  <a:cubicBezTo>
                    <a:pt x="244" y="744"/>
                    <a:pt x="152" y="558"/>
                    <a:pt x="221" y="361"/>
                  </a:cubicBezTo>
                  <a:cubicBezTo>
                    <a:pt x="244" y="303"/>
                    <a:pt x="291" y="245"/>
                    <a:pt x="349" y="221"/>
                  </a:cubicBezTo>
                  <a:cubicBezTo>
                    <a:pt x="395" y="191"/>
                    <a:pt x="447" y="180"/>
                    <a:pt x="500" y="180"/>
                  </a:cubicBezTo>
                  <a:close/>
                  <a:moveTo>
                    <a:pt x="515" y="1"/>
                  </a:moveTo>
                  <a:cubicBezTo>
                    <a:pt x="431" y="1"/>
                    <a:pt x="348" y="20"/>
                    <a:pt x="279" y="59"/>
                  </a:cubicBezTo>
                  <a:cubicBezTo>
                    <a:pt x="152" y="152"/>
                    <a:pt x="59" y="268"/>
                    <a:pt x="47" y="407"/>
                  </a:cubicBezTo>
                  <a:cubicBezTo>
                    <a:pt x="1" y="686"/>
                    <a:pt x="186" y="918"/>
                    <a:pt x="465" y="964"/>
                  </a:cubicBezTo>
                  <a:cubicBezTo>
                    <a:pt x="486" y="967"/>
                    <a:pt x="508" y="968"/>
                    <a:pt x="529" y="968"/>
                  </a:cubicBezTo>
                  <a:cubicBezTo>
                    <a:pt x="785" y="968"/>
                    <a:pt x="1022" y="780"/>
                    <a:pt x="1022" y="512"/>
                  </a:cubicBezTo>
                  <a:cubicBezTo>
                    <a:pt x="1022" y="419"/>
                    <a:pt x="999" y="338"/>
                    <a:pt x="964" y="268"/>
                  </a:cubicBezTo>
                  <a:cubicBezTo>
                    <a:pt x="941" y="233"/>
                    <a:pt x="929" y="210"/>
                    <a:pt x="895" y="175"/>
                  </a:cubicBezTo>
                  <a:cubicBezTo>
                    <a:pt x="807"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5132575" y="2738825"/>
              <a:ext cx="325950" cy="204125"/>
            </a:xfrm>
            <a:custGeom>
              <a:avLst/>
              <a:gdLst/>
              <a:ahLst/>
              <a:cxnLst/>
              <a:rect l="l" t="t" r="r" b="b"/>
              <a:pathLst>
                <a:path w="13038" h="8165" extrusionOk="0">
                  <a:moveTo>
                    <a:pt x="4779" y="264"/>
                  </a:moveTo>
                  <a:cubicBezTo>
                    <a:pt x="4846" y="264"/>
                    <a:pt x="4911" y="303"/>
                    <a:pt x="4957" y="399"/>
                  </a:cubicBezTo>
                  <a:cubicBezTo>
                    <a:pt x="4992" y="469"/>
                    <a:pt x="4992" y="574"/>
                    <a:pt x="5004" y="666"/>
                  </a:cubicBezTo>
                  <a:lnTo>
                    <a:pt x="4505" y="666"/>
                  </a:lnTo>
                  <a:cubicBezTo>
                    <a:pt x="4505" y="608"/>
                    <a:pt x="4505" y="574"/>
                    <a:pt x="4528" y="527"/>
                  </a:cubicBezTo>
                  <a:cubicBezTo>
                    <a:pt x="4543" y="386"/>
                    <a:pt x="4662" y="264"/>
                    <a:pt x="4779" y="264"/>
                  </a:cubicBezTo>
                  <a:close/>
                  <a:moveTo>
                    <a:pt x="3831" y="1572"/>
                  </a:moveTo>
                  <a:cubicBezTo>
                    <a:pt x="4168" y="1816"/>
                    <a:pt x="3971" y="2292"/>
                    <a:pt x="3878" y="2663"/>
                  </a:cubicBezTo>
                  <a:cubicBezTo>
                    <a:pt x="3797" y="2919"/>
                    <a:pt x="3715" y="3197"/>
                    <a:pt x="3564" y="3429"/>
                  </a:cubicBezTo>
                  <a:cubicBezTo>
                    <a:pt x="3495" y="3557"/>
                    <a:pt x="3390" y="3627"/>
                    <a:pt x="3274" y="3708"/>
                  </a:cubicBezTo>
                  <a:cubicBezTo>
                    <a:pt x="3355" y="3487"/>
                    <a:pt x="3390" y="3255"/>
                    <a:pt x="3448" y="3069"/>
                  </a:cubicBezTo>
                  <a:cubicBezTo>
                    <a:pt x="3588" y="2570"/>
                    <a:pt x="3715" y="2083"/>
                    <a:pt x="3831" y="1572"/>
                  </a:cubicBezTo>
                  <a:close/>
                  <a:moveTo>
                    <a:pt x="407" y="5647"/>
                  </a:moveTo>
                  <a:cubicBezTo>
                    <a:pt x="476" y="5751"/>
                    <a:pt x="465" y="5867"/>
                    <a:pt x="430" y="6007"/>
                  </a:cubicBezTo>
                  <a:cubicBezTo>
                    <a:pt x="418" y="6088"/>
                    <a:pt x="395" y="6169"/>
                    <a:pt x="349" y="6227"/>
                  </a:cubicBezTo>
                  <a:cubicBezTo>
                    <a:pt x="337" y="5995"/>
                    <a:pt x="337" y="5809"/>
                    <a:pt x="407" y="5647"/>
                  </a:cubicBezTo>
                  <a:close/>
                  <a:moveTo>
                    <a:pt x="3971" y="991"/>
                  </a:moveTo>
                  <a:cubicBezTo>
                    <a:pt x="6896" y="1212"/>
                    <a:pt x="9822" y="1038"/>
                    <a:pt x="12736" y="1224"/>
                  </a:cubicBezTo>
                  <a:cubicBezTo>
                    <a:pt x="12585" y="3429"/>
                    <a:pt x="12852" y="5635"/>
                    <a:pt x="12678" y="7841"/>
                  </a:cubicBezTo>
                  <a:cubicBezTo>
                    <a:pt x="12364" y="7806"/>
                    <a:pt x="12062" y="7783"/>
                    <a:pt x="11737" y="7783"/>
                  </a:cubicBezTo>
                  <a:cubicBezTo>
                    <a:pt x="11888" y="7017"/>
                    <a:pt x="11076" y="6065"/>
                    <a:pt x="10402" y="5914"/>
                  </a:cubicBezTo>
                  <a:cubicBezTo>
                    <a:pt x="10259" y="5880"/>
                    <a:pt x="10117" y="5864"/>
                    <a:pt x="9977" y="5864"/>
                  </a:cubicBezTo>
                  <a:cubicBezTo>
                    <a:pt x="8924" y="5864"/>
                    <a:pt x="8013" y="6782"/>
                    <a:pt x="8115" y="7899"/>
                  </a:cubicBezTo>
                  <a:cubicBezTo>
                    <a:pt x="7918" y="7905"/>
                    <a:pt x="7718" y="7908"/>
                    <a:pt x="7517" y="7908"/>
                  </a:cubicBezTo>
                  <a:cubicBezTo>
                    <a:pt x="7317" y="7908"/>
                    <a:pt x="7117" y="7905"/>
                    <a:pt x="6919" y="7899"/>
                  </a:cubicBezTo>
                  <a:cubicBezTo>
                    <a:pt x="6467" y="7887"/>
                    <a:pt x="6026" y="7841"/>
                    <a:pt x="5573" y="7806"/>
                  </a:cubicBezTo>
                  <a:cubicBezTo>
                    <a:pt x="5863" y="7028"/>
                    <a:pt x="4981" y="5972"/>
                    <a:pt x="4284" y="5798"/>
                  </a:cubicBezTo>
                  <a:cubicBezTo>
                    <a:pt x="4123" y="5753"/>
                    <a:pt x="3963" y="5733"/>
                    <a:pt x="3806" y="5733"/>
                  </a:cubicBezTo>
                  <a:cubicBezTo>
                    <a:pt x="2807" y="5733"/>
                    <a:pt x="1944" y="6575"/>
                    <a:pt x="1974" y="7609"/>
                  </a:cubicBezTo>
                  <a:cubicBezTo>
                    <a:pt x="1452" y="7597"/>
                    <a:pt x="941" y="7562"/>
                    <a:pt x="430" y="7481"/>
                  </a:cubicBezTo>
                  <a:cubicBezTo>
                    <a:pt x="430" y="7168"/>
                    <a:pt x="407" y="6877"/>
                    <a:pt x="372" y="6575"/>
                  </a:cubicBezTo>
                  <a:cubicBezTo>
                    <a:pt x="569" y="6471"/>
                    <a:pt x="662" y="6169"/>
                    <a:pt x="685" y="5995"/>
                  </a:cubicBezTo>
                  <a:cubicBezTo>
                    <a:pt x="709" y="5763"/>
                    <a:pt x="662" y="5577"/>
                    <a:pt x="523" y="5473"/>
                  </a:cubicBezTo>
                  <a:cubicBezTo>
                    <a:pt x="627" y="5356"/>
                    <a:pt x="767" y="5252"/>
                    <a:pt x="976" y="5171"/>
                  </a:cubicBezTo>
                  <a:cubicBezTo>
                    <a:pt x="1359" y="4997"/>
                    <a:pt x="1753" y="4822"/>
                    <a:pt x="2160" y="4672"/>
                  </a:cubicBezTo>
                  <a:cubicBezTo>
                    <a:pt x="2380" y="4590"/>
                    <a:pt x="2670" y="4544"/>
                    <a:pt x="2856" y="4416"/>
                  </a:cubicBezTo>
                  <a:cubicBezTo>
                    <a:pt x="2972" y="4323"/>
                    <a:pt x="3065" y="4196"/>
                    <a:pt x="3146" y="4056"/>
                  </a:cubicBezTo>
                  <a:cubicBezTo>
                    <a:pt x="3164" y="4058"/>
                    <a:pt x="3181" y="4058"/>
                    <a:pt x="3198" y="4058"/>
                  </a:cubicBezTo>
                  <a:cubicBezTo>
                    <a:pt x="3841" y="4058"/>
                    <a:pt x="4020" y="3011"/>
                    <a:pt x="4145" y="2547"/>
                  </a:cubicBezTo>
                  <a:cubicBezTo>
                    <a:pt x="4238" y="2210"/>
                    <a:pt x="4377" y="1409"/>
                    <a:pt x="3889" y="1386"/>
                  </a:cubicBezTo>
                  <a:lnTo>
                    <a:pt x="3971" y="991"/>
                  </a:lnTo>
                  <a:close/>
                  <a:moveTo>
                    <a:pt x="4754" y="1"/>
                  </a:moveTo>
                  <a:cubicBezTo>
                    <a:pt x="4542" y="1"/>
                    <a:pt x="4343" y="174"/>
                    <a:pt x="4261" y="388"/>
                  </a:cubicBezTo>
                  <a:cubicBezTo>
                    <a:pt x="4238" y="469"/>
                    <a:pt x="4203" y="585"/>
                    <a:pt x="4215" y="666"/>
                  </a:cubicBezTo>
                  <a:cubicBezTo>
                    <a:pt x="4064" y="666"/>
                    <a:pt x="3901" y="678"/>
                    <a:pt x="3739" y="678"/>
                  </a:cubicBezTo>
                  <a:cubicBezTo>
                    <a:pt x="3622" y="678"/>
                    <a:pt x="3251" y="2350"/>
                    <a:pt x="3100" y="2977"/>
                  </a:cubicBezTo>
                  <a:cubicBezTo>
                    <a:pt x="2984" y="3487"/>
                    <a:pt x="2914" y="3987"/>
                    <a:pt x="2438" y="4242"/>
                  </a:cubicBezTo>
                  <a:cubicBezTo>
                    <a:pt x="2032" y="4439"/>
                    <a:pt x="1568" y="4590"/>
                    <a:pt x="1138" y="4776"/>
                  </a:cubicBezTo>
                  <a:cubicBezTo>
                    <a:pt x="720" y="4962"/>
                    <a:pt x="116" y="5124"/>
                    <a:pt x="47" y="5647"/>
                  </a:cubicBezTo>
                  <a:cubicBezTo>
                    <a:pt x="0" y="6007"/>
                    <a:pt x="105" y="6401"/>
                    <a:pt x="140" y="6761"/>
                  </a:cubicBezTo>
                  <a:cubicBezTo>
                    <a:pt x="174" y="7051"/>
                    <a:pt x="221" y="7736"/>
                    <a:pt x="337" y="7748"/>
                  </a:cubicBezTo>
                  <a:cubicBezTo>
                    <a:pt x="430" y="7783"/>
                    <a:pt x="534" y="7794"/>
                    <a:pt x="650" y="7806"/>
                  </a:cubicBezTo>
                  <a:cubicBezTo>
                    <a:pt x="1126" y="7864"/>
                    <a:pt x="1602" y="7887"/>
                    <a:pt x="2090" y="7911"/>
                  </a:cubicBezTo>
                  <a:cubicBezTo>
                    <a:pt x="2171" y="7911"/>
                    <a:pt x="2229" y="7899"/>
                    <a:pt x="2264" y="7818"/>
                  </a:cubicBezTo>
                  <a:cubicBezTo>
                    <a:pt x="2287" y="7771"/>
                    <a:pt x="2287" y="7702"/>
                    <a:pt x="2311" y="7655"/>
                  </a:cubicBezTo>
                  <a:cubicBezTo>
                    <a:pt x="2322" y="7574"/>
                    <a:pt x="2334" y="7504"/>
                    <a:pt x="2369" y="7435"/>
                  </a:cubicBezTo>
                  <a:cubicBezTo>
                    <a:pt x="2403" y="7284"/>
                    <a:pt x="2450" y="7144"/>
                    <a:pt x="2508" y="7017"/>
                  </a:cubicBezTo>
                  <a:cubicBezTo>
                    <a:pt x="2636" y="6703"/>
                    <a:pt x="2833" y="6401"/>
                    <a:pt x="3100" y="6216"/>
                  </a:cubicBezTo>
                  <a:cubicBezTo>
                    <a:pt x="3321" y="6060"/>
                    <a:pt x="3571" y="6003"/>
                    <a:pt x="3825" y="6003"/>
                  </a:cubicBezTo>
                  <a:cubicBezTo>
                    <a:pt x="3932" y="6003"/>
                    <a:pt x="4039" y="6013"/>
                    <a:pt x="4145" y="6030"/>
                  </a:cubicBezTo>
                  <a:cubicBezTo>
                    <a:pt x="4365" y="6065"/>
                    <a:pt x="4586" y="6169"/>
                    <a:pt x="4760" y="6297"/>
                  </a:cubicBezTo>
                  <a:cubicBezTo>
                    <a:pt x="5004" y="6506"/>
                    <a:pt x="5178" y="6784"/>
                    <a:pt x="5283" y="7086"/>
                  </a:cubicBezTo>
                  <a:cubicBezTo>
                    <a:pt x="5341" y="7237"/>
                    <a:pt x="5364" y="7388"/>
                    <a:pt x="5387" y="7562"/>
                  </a:cubicBezTo>
                  <a:cubicBezTo>
                    <a:pt x="5387" y="7632"/>
                    <a:pt x="5399" y="7725"/>
                    <a:pt x="5387" y="7794"/>
                  </a:cubicBezTo>
                  <a:cubicBezTo>
                    <a:pt x="5387" y="7852"/>
                    <a:pt x="5306" y="7992"/>
                    <a:pt x="5399" y="8027"/>
                  </a:cubicBezTo>
                  <a:cubicBezTo>
                    <a:pt x="5406" y="8030"/>
                    <a:pt x="5414" y="8032"/>
                    <a:pt x="5422" y="8032"/>
                  </a:cubicBezTo>
                  <a:cubicBezTo>
                    <a:pt x="5437" y="8032"/>
                    <a:pt x="5453" y="8027"/>
                    <a:pt x="5468" y="8027"/>
                  </a:cubicBezTo>
                  <a:cubicBezTo>
                    <a:pt x="5480" y="8026"/>
                    <a:pt x="5499" y="8025"/>
                    <a:pt x="5527" y="8025"/>
                  </a:cubicBezTo>
                  <a:cubicBezTo>
                    <a:pt x="5915" y="8025"/>
                    <a:pt x="7818" y="8099"/>
                    <a:pt x="8382" y="8143"/>
                  </a:cubicBezTo>
                  <a:lnTo>
                    <a:pt x="8382" y="8131"/>
                  </a:lnTo>
                  <a:cubicBezTo>
                    <a:pt x="8394" y="7806"/>
                    <a:pt x="8498" y="7423"/>
                    <a:pt x="8614" y="7133"/>
                  </a:cubicBezTo>
                  <a:cubicBezTo>
                    <a:pt x="8754" y="6819"/>
                    <a:pt x="8939" y="6517"/>
                    <a:pt x="9206" y="6332"/>
                  </a:cubicBezTo>
                  <a:cubicBezTo>
                    <a:pt x="9425" y="6178"/>
                    <a:pt x="9673" y="6109"/>
                    <a:pt x="9924" y="6109"/>
                  </a:cubicBezTo>
                  <a:cubicBezTo>
                    <a:pt x="10033" y="6109"/>
                    <a:pt x="10143" y="6121"/>
                    <a:pt x="10251" y="6146"/>
                  </a:cubicBezTo>
                  <a:cubicBezTo>
                    <a:pt x="10449" y="6169"/>
                    <a:pt x="10623" y="6239"/>
                    <a:pt x="10762" y="6343"/>
                  </a:cubicBezTo>
                  <a:cubicBezTo>
                    <a:pt x="11041" y="6529"/>
                    <a:pt x="11226" y="6808"/>
                    <a:pt x="11343" y="7098"/>
                  </a:cubicBezTo>
                  <a:cubicBezTo>
                    <a:pt x="11401" y="7260"/>
                    <a:pt x="11447" y="7411"/>
                    <a:pt x="11470" y="7574"/>
                  </a:cubicBezTo>
                  <a:cubicBezTo>
                    <a:pt x="11493" y="7690"/>
                    <a:pt x="11493" y="7794"/>
                    <a:pt x="11470" y="7911"/>
                  </a:cubicBezTo>
                  <a:cubicBezTo>
                    <a:pt x="11470" y="7922"/>
                    <a:pt x="11459" y="8154"/>
                    <a:pt x="11470" y="8154"/>
                  </a:cubicBezTo>
                  <a:cubicBezTo>
                    <a:pt x="11506" y="8162"/>
                    <a:pt x="11545" y="8164"/>
                    <a:pt x="11584" y="8164"/>
                  </a:cubicBezTo>
                  <a:cubicBezTo>
                    <a:pt x="11671" y="8164"/>
                    <a:pt x="11762" y="8151"/>
                    <a:pt x="11842" y="8143"/>
                  </a:cubicBezTo>
                  <a:cubicBezTo>
                    <a:pt x="11969" y="8143"/>
                    <a:pt x="12086" y="8131"/>
                    <a:pt x="12202" y="8108"/>
                  </a:cubicBezTo>
                  <a:cubicBezTo>
                    <a:pt x="12445" y="8096"/>
                    <a:pt x="12678" y="8073"/>
                    <a:pt x="12921" y="8027"/>
                  </a:cubicBezTo>
                  <a:cubicBezTo>
                    <a:pt x="13003" y="8015"/>
                    <a:pt x="13038" y="5647"/>
                    <a:pt x="13003" y="4544"/>
                  </a:cubicBezTo>
                  <a:cubicBezTo>
                    <a:pt x="12956" y="3395"/>
                    <a:pt x="13038" y="2106"/>
                    <a:pt x="12921" y="957"/>
                  </a:cubicBezTo>
                  <a:cubicBezTo>
                    <a:pt x="12910" y="875"/>
                    <a:pt x="11679" y="829"/>
                    <a:pt x="11180" y="794"/>
                  </a:cubicBezTo>
                  <a:cubicBezTo>
                    <a:pt x="10414" y="736"/>
                    <a:pt x="9624" y="759"/>
                    <a:pt x="8847" y="736"/>
                  </a:cubicBezTo>
                  <a:cubicBezTo>
                    <a:pt x="7662" y="724"/>
                    <a:pt x="6443" y="655"/>
                    <a:pt x="5236" y="655"/>
                  </a:cubicBezTo>
                  <a:lnTo>
                    <a:pt x="5236" y="562"/>
                  </a:lnTo>
                  <a:cubicBezTo>
                    <a:pt x="5225" y="388"/>
                    <a:pt x="5155" y="202"/>
                    <a:pt x="5016" y="98"/>
                  </a:cubicBezTo>
                  <a:cubicBezTo>
                    <a:pt x="4931" y="30"/>
                    <a:pt x="4842" y="1"/>
                    <a:pt x="4754"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5260575" y="2785525"/>
              <a:ext cx="114375" cy="114425"/>
            </a:xfrm>
            <a:custGeom>
              <a:avLst/>
              <a:gdLst/>
              <a:ahLst/>
              <a:cxnLst/>
              <a:rect l="l" t="t" r="r" b="b"/>
              <a:pathLst>
                <a:path w="4575" h="4577" extrusionOk="0">
                  <a:moveTo>
                    <a:pt x="1846" y="2676"/>
                  </a:moveTo>
                  <a:lnTo>
                    <a:pt x="1846" y="2676"/>
                  </a:lnTo>
                  <a:cubicBezTo>
                    <a:pt x="1846" y="2676"/>
                    <a:pt x="1846" y="2676"/>
                    <a:pt x="1846" y="2676"/>
                  </a:cubicBezTo>
                  <a:lnTo>
                    <a:pt x="1846" y="2676"/>
                  </a:lnTo>
                  <a:cubicBezTo>
                    <a:pt x="1846" y="2676"/>
                    <a:pt x="1846" y="2676"/>
                    <a:pt x="1846" y="2676"/>
                  </a:cubicBezTo>
                  <a:close/>
                  <a:moveTo>
                    <a:pt x="1823" y="296"/>
                  </a:moveTo>
                  <a:cubicBezTo>
                    <a:pt x="2018" y="317"/>
                    <a:pt x="2213" y="334"/>
                    <a:pt x="2405" y="334"/>
                  </a:cubicBezTo>
                  <a:cubicBezTo>
                    <a:pt x="2534" y="334"/>
                    <a:pt x="2661" y="326"/>
                    <a:pt x="2786" y="308"/>
                  </a:cubicBezTo>
                  <a:lnTo>
                    <a:pt x="2786" y="308"/>
                  </a:lnTo>
                  <a:cubicBezTo>
                    <a:pt x="2751" y="586"/>
                    <a:pt x="2740" y="865"/>
                    <a:pt x="2728" y="1143"/>
                  </a:cubicBezTo>
                  <a:cubicBezTo>
                    <a:pt x="2717" y="1283"/>
                    <a:pt x="2717" y="1410"/>
                    <a:pt x="2717" y="1561"/>
                  </a:cubicBezTo>
                  <a:cubicBezTo>
                    <a:pt x="2717" y="1677"/>
                    <a:pt x="2682" y="1863"/>
                    <a:pt x="2786" y="1910"/>
                  </a:cubicBezTo>
                  <a:cubicBezTo>
                    <a:pt x="2833" y="1921"/>
                    <a:pt x="2844" y="1921"/>
                    <a:pt x="2891" y="1921"/>
                  </a:cubicBezTo>
                  <a:cubicBezTo>
                    <a:pt x="3146" y="1921"/>
                    <a:pt x="3390" y="1910"/>
                    <a:pt x="3657" y="1898"/>
                  </a:cubicBezTo>
                  <a:cubicBezTo>
                    <a:pt x="3715" y="1898"/>
                    <a:pt x="4279" y="1875"/>
                    <a:pt x="4284" y="1852"/>
                  </a:cubicBezTo>
                  <a:lnTo>
                    <a:pt x="4284" y="1852"/>
                  </a:lnTo>
                  <a:cubicBezTo>
                    <a:pt x="4249" y="2165"/>
                    <a:pt x="4226" y="2490"/>
                    <a:pt x="4261" y="2804"/>
                  </a:cubicBezTo>
                  <a:cubicBezTo>
                    <a:pt x="4226" y="2780"/>
                    <a:pt x="4145" y="2780"/>
                    <a:pt x="4086" y="2780"/>
                  </a:cubicBezTo>
                  <a:cubicBezTo>
                    <a:pt x="3970" y="2769"/>
                    <a:pt x="3843" y="2769"/>
                    <a:pt x="3727" y="2745"/>
                  </a:cubicBezTo>
                  <a:cubicBezTo>
                    <a:pt x="3425" y="2734"/>
                    <a:pt x="3018" y="2722"/>
                    <a:pt x="2717" y="2711"/>
                  </a:cubicBezTo>
                  <a:lnTo>
                    <a:pt x="2693" y="2711"/>
                  </a:lnTo>
                  <a:cubicBezTo>
                    <a:pt x="2693" y="2711"/>
                    <a:pt x="2682" y="2838"/>
                    <a:pt x="2682" y="2896"/>
                  </a:cubicBezTo>
                  <a:lnTo>
                    <a:pt x="2682" y="3895"/>
                  </a:lnTo>
                  <a:cubicBezTo>
                    <a:pt x="2682" y="3929"/>
                    <a:pt x="2670" y="4282"/>
                    <a:pt x="2681" y="4289"/>
                  </a:cubicBezTo>
                  <a:lnTo>
                    <a:pt x="2681" y="4289"/>
                  </a:lnTo>
                  <a:cubicBezTo>
                    <a:pt x="2577" y="4255"/>
                    <a:pt x="2473" y="4255"/>
                    <a:pt x="2357" y="4255"/>
                  </a:cubicBezTo>
                  <a:cubicBezTo>
                    <a:pt x="2159" y="4243"/>
                    <a:pt x="1974" y="4243"/>
                    <a:pt x="1788" y="4243"/>
                  </a:cubicBezTo>
                  <a:cubicBezTo>
                    <a:pt x="1788" y="3756"/>
                    <a:pt x="1811" y="3175"/>
                    <a:pt x="1846" y="2676"/>
                  </a:cubicBezTo>
                  <a:lnTo>
                    <a:pt x="1846" y="2676"/>
                  </a:lnTo>
                  <a:cubicBezTo>
                    <a:pt x="1833" y="2688"/>
                    <a:pt x="795" y="2722"/>
                    <a:pt x="302" y="2722"/>
                  </a:cubicBezTo>
                  <a:cubicBezTo>
                    <a:pt x="337" y="2618"/>
                    <a:pt x="337" y="2502"/>
                    <a:pt x="337" y="2386"/>
                  </a:cubicBezTo>
                  <a:cubicBezTo>
                    <a:pt x="348" y="2200"/>
                    <a:pt x="348" y="2014"/>
                    <a:pt x="348" y="1817"/>
                  </a:cubicBezTo>
                  <a:cubicBezTo>
                    <a:pt x="847" y="1817"/>
                    <a:pt x="1393" y="1852"/>
                    <a:pt x="1892" y="1875"/>
                  </a:cubicBezTo>
                  <a:cubicBezTo>
                    <a:pt x="1892" y="1863"/>
                    <a:pt x="1892" y="818"/>
                    <a:pt x="1823" y="296"/>
                  </a:cubicBezTo>
                  <a:close/>
                  <a:moveTo>
                    <a:pt x="2301" y="1"/>
                  </a:moveTo>
                  <a:cubicBezTo>
                    <a:pt x="2250" y="1"/>
                    <a:pt x="2199" y="2"/>
                    <a:pt x="2148" y="6"/>
                  </a:cubicBezTo>
                  <a:cubicBezTo>
                    <a:pt x="2055" y="6"/>
                    <a:pt x="1974" y="6"/>
                    <a:pt x="1881" y="17"/>
                  </a:cubicBezTo>
                  <a:cubicBezTo>
                    <a:pt x="1823" y="17"/>
                    <a:pt x="1730" y="17"/>
                    <a:pt x="1672" y="52"/>
                  </a:cubicBezTo>
                  <a:cubicBezTo>
                    <a:pt x="1625" y="75"/>
                    <a:pt x="1614" y="110"/>
                    <a:pt x="1614" y="168"/>
                  </a:cubicBezTo>
                  <a:cubicBezTo>
                    <a:pt x="1590" y="238"/>
                    <a:pt x="1590" y="308"/>
                    <a:pt x="1590" y="366"/>
                  </a:cubicBezTo>
                  <a:cubicBezTo>
                    <a:pt x="1590" y="458"/>
                    <a:pt x="1579" y="540"/>
                    <a:pt x="1567" y="644"/>
                  </a:cubicBezTo>
                  <a:cubicBezTo>
                    <a:pt x="1556" y="830"/>
                    <a:pt x="1532" y="1039"/>
                    <a:pt x="1521" y="1225"/>
                  </a:cubicBezTo>
                  <a:cubicBezTo>
                    <a:pt x="1521" y="1329"/>
                    <a:pt x="1509" y="1445"/>
                    <a:pt x="1509" y="1550"/>
                  </a:cubicBezTo>
                  <a:cubicBezTo>
                    <a:pt x="1045" y="1550"/>
                    <a:pt x="580" y="1550"/>
                    <a:pt x="116" y="1561"/>
                  </a:cubicBezTo>
                  <a:cubicBezTo>
                    <a:pt x="70" y="1561"/>
                    <a:pt x="35" y="1585"/>
                    <a:pt x="12" y="1619"/>
                  </a:cubicBezTo>
                  <a:cubicBezTo>
                    <a:pt x="0" y="1643"/>
                    <a:pt x="0" y="1677"/>
                    <a:pt x="12" y="1701"/>
                  </a:cubicBezTo>
                  <a:cubicBezTo>
                    <a:pt x="93" y="1933"/>
                    <a:pt x="70" y="2142"/>
                    <a:pt x="58" y="2362"/>
                  </a:cubicBezTo>
                  <a:cubicBezTo>
                    <a:pt x="46" y="2513"/>
                    <a:pt x="0" y="2711"/>
                    <a:pt x="58" y="2862"/>
                  </a:cubicBezTo>
                  <a:cubicBezTo>
                    <a:pt x="102" y="2966"/>
                    <a:pt x="171" y="2979"/>
                    <a:pt x="252" y="2979"/>
                  </a:cubicBezTo>
                  <a:cubicBezTo>
                    <a:pt x="279" y="2979"/>
                    <a:pt x="308" y="2978"/>
                    <a:pt x="337" y="2978"/>
                  </a:cubicBezTo>
                  <a:lnTo>
                    <a:pt x="615" y="2978"/>
                  </a:lnTo>
                  <a:cubicBezTo>
                    <a:pt x="801" y="2978"/>
                    <a:pt x="975" y="3001"/>
                    <a:pt x="1161" y="3001"/>
                  </a:cubicBezTo>
                  <a:cubicBezTo>
                    <a:pt x="1289" y="3001"/>
                    <a:pt x="1405" y="3013"/>
                    <a:pt x="1544" y="3013"/>
                  </a:cubicBezTo>
                  <a:cubicBezTo>
                    <a:pt x="1544" y="3488"/>
                    <a:pt x="1544" y="3953"/>
                    <a:pt x="1556" y="4429"/>
                  </a:cubicBezTo>
                  <a:cubicBezTo>
                    <a:pt x="1556" y="4475"/>
                    <a:pt x="1579" y="4522"/>
                    <a:pt x="1614" y="4533"/>
                  </a:cubicBezTo>
                  <a:cubicBezTo>
                    <a:pt x="1625" y="4539"/>
                    <a:pt x="1640" y="4542"/>
                    <a:pt x="1654" y="4542"/>
                  </a:cubicBezTo>
                  <a:cubicBezTo>
                    <a:pt x="1669" y="4542"/>
                    <a:pt x="1683" y="4539"/>
                    <a:pt x="1695" y="4533"/>
                  </a:cubicBezTo>
                  <a:cubicBezTo>
                    <a:pt x="1763" y="4526"/>
                    <a:pt x="1832" y="4523"/>
                    <a:pt x="1899" y="4523"/>
                  </a:cubicBezTo>
                  <a:cubicBezTo>
                    <a:pt x="2050" y="4523"/>
                    <a:pt x="2197" y="4537"/>
                    <a:pt x="2333" y="4545"/>
                  </a:cubicBezTo>
                  <a:cubicBezTo>
                    <a:pt x="2430" y="4559"/>
                    <a:pt x="2535" y="4577"/>
                    <a:pt x="2639" y="4577"/>
                  </a:cubicBezTo>
                  <a:cubicBezTo>
                    <a:pt x="2709" y="4577"/>
                    <a:pt x="2779" y="4568"/>
                    <a:pt x="2844" y="4545"/>
                  </a:cubicBezTo>
                  <a:cubicBezTo>
                    <a:pt x="2972" y="4487"/>
                    <a:pt x="2960" y="4394"/>
                    <a:pt x="2960" y="4278"/>
                  </a:cubicBezTo>
                  <a:lnTo>
                    <a:pt x="2960" y="3999"/>
                  </a:lnTo>
                  <a:cubicBezTo>
                    <a:pt x="2960" y="3814"/>
                    <a:pt x="2972" y="3639"/>
                    <a:pt x="2972" y="3442"/>
                  </a:cubicBezTo>
                  <a:cubicBezTo>
                    <a:pt x="2972" y="3314"/>
                    <a:pt x="2984" y="3198"/>
                    <a:pt x="2984" y="3071"/>
                  </a:cubicBezTo>
                  <a:cubicBezTo>
                    <a:pt x="3471" y="3071"/>
                    <a:pt x="3947" y="3059"/>
                    <a:pt x="4412" y="3001"/>
                  </a:cubicBezTo>
                  <a:cubicBezTo>
                    <a:pt x="4528" y="2978"/>
                    <a:pt x="4528" y="2804"/>
                    <a:pt x="4539" y="2722"/>
                  </a:cubicBezTo>
                  <a:cubicBezTo>
                    <a:pt x="4551" y="2548"/>
                    <a:pt x="4574" y="2374"/>
                    <a:pt x="4551" y="2200"/>
                  </a:cubicBezTo>
                  <a:cubicBezTo>
                    <a:pt x="4551" y="2107"/>
                    <a:pt x="4551" y="2026"/>
                    <a:pt x="4539" y="1933"/>
                  </a:cubicBezTo>
                  <a:cubicBezTo>
                    <a:pt x="4539" y="1875"/>
                    <a:pt x="4539" y="1782"/>
                    <a:pt x="4516" y="1724"/>
                  </a:cubicBezTo>
                  <a:cubicBezTo>
                    <a:pt x="4481" y="1677"/>
                    <a:pt x="4458" y="1666"/>
                    <a:pt x="4400" y="1666"/>
                  </a:cubicBezTo>
                  <a:cubicBezTo>
                    <a:pt x="4319" y="1643"/>
                    <a:pt x="4249" y="1643"/>
                    <a:pt x="4191" y="1643"/>
                  </a:cubicBezTo>
                  <a:cubicBezTo>
                    <a:pt x="4110" y="1643"/>
                    <a:pt x="4017" y="1631"/>
                    <a:pt x="3912" y="1619"/>
                  </a:cubicBezTo>
                  <a:cubicBezTo>
                    <a:pt x="3727" y="1608"/>
                    <a:pt x="3529" y="1585"/>
                    <a:pt x="3332" y="1573"/>
                  </a:cubicBezTo>
                  <a:cubicBezTo>
                    <a:pt x="3239" y="1573"/>
                    <a:pt x="3123" y="1561"/>
                    <a:pt x="3018" y="1561"/>
                  </a:cubicBezTo>
                  <a:cubicBezTo>
                    <a:pt x="3018" y="1097"/>
                    <a:pt x="3007" y="621"/>
                    <a:pt x="2949" y="157"/>
                  </a:cubicBezTo>
                  <a:cubicBezTo>
                    <a:pt x="2926" y="41"/>
                    <a:pt x="2751" y="41"/>
                    <a:pt x="2670" y="17"/>
                  </a:cubicBezTo>
                  <a:cubicBezTo>
                    <a:pt x="2547" y="9"/>
                    <a:pt x="2424" y="1"/>
                    <a:pt x="230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5247500" y="2709875"/>
              <a:ext cx="10300" cy="23900"/>
            </a:xfrm>
            <a:custGeom>
              <a:avLst/>
              <a:gdLst/>
              <a:ahLst/>
              <a:cxnLst/>
              <a:rect l="l" t="t" r="r" b="b"/>
              <a:pathLst>
                <a:path w="412" h="956" extrusionOk="0">
                  <a:moveTo>
                    <a:pt x="248" y="1"/>
                  </a:moveTo>
                  <a:cubicBezTo>
                    <a:pt x="243" y="1"/>
                    <a:pt x="238" y="1"/>
                    <a:pt x="233" y="2"/>
                  </a:cubicBezTo>
                  <a:cubicBezTo>
                    <a:pt x="186" y="2"/>
                    <a:pt x="163" y="25"/>
                    <a:pt x="152" y="71"/>
                  </a:cubicBezTo>
                  <a:cubicBezTo>
                    <a:pt x="93" y="246"/>
                    <a:pt x="70" y="454"/>
                    <a:pt x="47" y="629"/>
                  </a:cubicBezTo>
                  <a:cubicBezTo>
                    <a:pt x="35" y="745"/>
                    <a:pt x="1" y="942"/>
                    <a:pt x="152" y="954"/>
                  </a:cubicBezTo>
                  <a:cubicBezTo>
                    <a:pt x="158" y="955"/>
                    <a:pt x="165" y="956"/>
                    <a:pt x="171" y="956"/>
                  </a:cubicBezTo>
                  <a:cubicBezTo>
                    <a:pt x="333" y="956"/>
                    <a:pt x="280" y="533"/>
                    <a:pt x="291" y="454"/>
                  </a:cubicBezTo>
                  <a:cubicBezTo>
                    <a:pt x="302" y="376"/>
                    <a:pt x="412" y="1"/>
                    <a:pt x="248"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5219950" y="2719375"/>
              <a:ext cx="18600" cy="18075"/>
            </a:xfrm>
            <a:custGeom>
              <a:avLst/>
              <a:gdLst/>
              <a:ahLst/>
              <a:cxnLst/>
              <a:rect l="l" t="t" r="r" b="b"/>
              <a:pathLst>
                <a:path w="744" h="723" extrusionOk="0">
                  <a:moveTo>
                    <a:pt x="158" y="0"/>
                  </a:moveTo>
                  <a:cubicBezTo>
                    <a:pt x="69" y="0"/>
                    <a:pt x="1" y="117"/>
                    <a:pt x="93" y="191"/>
                  </a:cubicBezTo>
                  <a:cubicBezTo>
                    <a:pt x="174" y="260"/>
                    <a:pt x="232" y="365"/>
                    <a:pt x="302" y="446"/>
                  </a:cubicBezTo>
                  <a:cubicBezTo>
                    <a:pt x="406" y="550"/>
                    <a:pt x="511" y="620"/>
                    <a:pt x="627" y="713"/>
                  </a:cubicBezTo>
                  <a:cubicBezTo>
                    <a:pt x="637" y="719"/>
                    <a:pt x="649" y="722"/>
                    <a:pt x="659" y="722"/>
                  </a:cubicBezTo>
                  <a:cubicBezTo>
                    <a:pt x="706" y="722"/>
                    <a:pt x="744" y="667"/>
                    <a:pt x="696" y="620"/>
                  </a:cubicBezTo>
                  <a:cubicBezTo>
                    <a:pt x="522" y="446"/>
                    <a:pt x="441" y="191"/>
                    <a:pt x="232" y="28"/>
                  </a:cubicBezTo>
                  <a:cubicBezTo>
                    <a:pt x="208" y="9"/>
                    <a:pt x="182" y="0"/>
                    <a:pt x="15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5211875" y="2743325"/>
              <a:ext cx="19975" cy="7050"/>
            </a:xfrm>
            <a:custGeom>
              <a:avLst/>
              <a:gdLst/>
              <a:ahLst/>
              <a:cxnLst/>
              <a:rect l="l" t="t" r="r" b="b"/>
              <a:pathLst>
                <a:path w="799" h="282" extrusionOk="0">
                  <a:moveTo>
                    <a:pt x="185" y="1"/>
                  </a:moveTo>
                  <a:cubicBezTo>
                    <a:pt x="95" y="1"/>
                    <a:pt x="29" y="27"/>
                    <a:pt x="21" y="103"/>
                  </a:cubicBezTo>
                  <a:cubicBezTo>
                    <a:pt x="0" y="246"/>
                    <a:pt x="203" y="281"/>
                    <a:pt x="398" y="281"/>
                  </a:cubicBezTo>
                  <a:cubicBezTo>
                    <a:pt x="536" y="281"/>
                    <a:pt x="669" y="264"/>
                    <a:pt x="717" y="254"/>
                  </a:cubicBezTo>
                  <a:cubicBezTo>
                    <a:pt x="799" y="254"/>
                    <a:pt x="799" y="138"/>
                    <a:pt x="729" y="126"/>
                  </a:cubicBezTo>
                  <a:cubicBezTo>
                    <a:pt x="651" y="111"/>
                    <a:pt x="369" y="1"/>
                    <a:pt x="18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5263000" y="2718575"/>
              <a:ext cx="18525" cy="18425"/>
            </a:xfrm>
            <a:custGeom>
              <a:avLst/>
              <a:gdLst/>
              <a:ahLst/>
              <a:cxnLst/>
              <a:rect l="l" t="t" r="r" b="b"/>
              <a:pathLst>
                <a:path w="741" h="737" extrusionOk="0">
                  <a:moveTo>
                    <a:pt x="581" y="1"/>
                  </a:moveTo>
                  <a:cubicBezTo>
                    <a:pt x="559" y="1"/>
                    <a:pt x="538" y="8"/>
                    <a:pt x="518" y="25"/>
                  </a:cubicBezTo>
                  <a:cubicBezTo>
                    <a:pt x="309" y="188"/>
                    <a:pt x="228" y="455"/>
                    <a:pt x="54" y="641"/>
                  </a:cubicBezTo>
                  <a:cubicBezTo>
                    <a:pt x="0" y="685"/>
                    <a:pt x="36" y="737"/>
                    <a:pt x="82" y="737"/>
                  </a:cubicBezTo>
                  <a:cubicBezTo>
                    <a:pt x="96" y="737"/>
                    <a:pt x="110" y="732"/>
                    <a:pt x="124" y="722"/>
                  </a:cubicBezTo>
                  <a:cubicBezTo>
                    <a:pt x="240" y="641"/>
                    <a:pt x="344" y="571"/>
                    <a:pt x="437" y="466"/>
                  </a:cubicBezTo>
                  <a:cubicBezTo>
                    <a:pt x="518" y="374"/>
                    <a:pt x="576" y="281"/>
                    <a:pt x="658" y="199"/>
                  </a:cubicBezTo>
                  <a:cubicBezTo>
                    <a:pt x="740" y="107"/>
                    <a:pt x="663" y="1"/>
                    <a:pt x="58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5269550" y="2742475"/>
              <a:ext cx="20125" cy="6875"/>
            </a:xfrm>
            <a:custGeom>
              <a:avLst/>
              <a:gdLst/>
              <a:ahLst/>
              <a:cxnLst/>
              <a:rect l="l" t="t" r="r" b="b"/>
              <a:pathLst>
                <a:path w="805" h="275" extrusionOk="0">
                  <a:moveTo>
                    <a:pt x="624" y="0"/>
                  </a:moveTo>
                  <a:cubicBezTo>
                    <a:pt x="440" y="0"/>
                    <a:pt x="160" y="114"/>
                    <a:pt x="82" y="137"/>
                  </a:cubicBezTo>
                  <a:cubicBezTo>
                    <a:pt x="1" y="149"/>
                    <a:pt x="13" y="265"/>
                    <a:pt x="94" y="265"/>
                  </a:cubicBezTo>
                  <a:cubicBezTo>
                    <a:pt x="142" y="265"/>
                    <a:pt x="255" y="275"/>
                    <a:pt x="376" y="275"/>
                  </a:cubicBezTo>
                  <a:cubicBezTo>
                    <a:pt x="579" y="275"/>
                    <a:pt x="805" y="248"/>
                    <a:pt x="790" y="102"/>
                  </a:cubicBezTo>
                  <a:cubicBezTo>
                    <a:pt x="779" y="27"/>
                    <a:pt x="712" y="0"/>
                    <a:pt x="624"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50"/>
        <p:cNvGrpSpPr/>
        <p:nvPr/>
      </p:nvGrpSpPr>
      <p:grpSpPr>
        <a:xfrm>
          <a:off x="0" y="0"/>
          <a:ext cx="0" cy="0"/>
          <a:chOff x="0" y="0"/>
          <a:chExt cx="0" cy="0"/>
        </a:xfrm>
      </p:grpSpPr>
      <p:sp>
        <p:nvSpPr>
          <p:cNvPr id="1754" name="Google Shape;1754;p36"/>
          <p:cNvSpPr txBox="1">
            <a:spLocks noGrp="1"/>
          </p:cNvSpPr>
          <p:nvPr>
            <p:ph type="subTitle" idx="1"/>
          </p:nvPr>
        </p:nvSpPr>
        <p:spPr>
          <a:xfrm>
            <a:off x="2055222" y="1798467"/>
            <a:ext cx="4772297" cy="2904164"/>
          </a:xfrm>
          <a:prstGeom prst="rect">
            <a:avLst/>
          </a:prstGeom>
        </p:spPr>
        <p:txBody>
          <a:bodyPr spcFirstLastPara="1" wrap="square" lIns="91425" tIns="91425" rIns="91425" bIns="91425" anchor="t" anchorCtr="0">
            <a:noAutofit/>
          </a:bodyPr>
          <a:lstStyle/>
          <a:p>
            <a:pPr marL="0" indent="0"/>
            <a:r>
              <a:rPr lang="en-US" dirty="0" err="1"/>
              <a:t>HeartDisease</a:t>
            </a:r>
            <a:r>
              <a:rPr lang="en-US" dirty="0"/>
              <a:t> was selected as the target variable due to its profound impact on healthcare, clinical relevance, preventive potential, quality data availability, machine learning challenges, and public health value. Given its status as a leading cause of mortality worldwide, predicting heart disease risk is crucial for early intervention and improved patient outcomes. </a:t>
            </a:r>
            <a:endParaRPr dirty="0"/>
          </a:p>
        </p:txBody>
      </p:sp>
      <p:sp>
        <p:nvSpPr>
          <p:cNvPr id="1755" name="Google Shape;1755;p36"/>
          <p:cNvSpPr txBox="1">
            <a:spLocks noGrp="1"/>
          </p:cNvSpPr>
          <p:nvPr>
            <p:ph type="ctrTitle"/>
          </p:nvPr>
        </p:nvSpPr>
        <p:spPr>
          <a:xfrm>
            <a:off x="2220750" y="667293"/>
            <a:ext cx="4702500" cy="64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Target Variable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0"/>
        <p:cNvGrpSpPr/>
        <p:nvPr/>
      </p:nvGrpSpPr>
      <p:grpSpPr>
        <a:xfrm>
          <a:off x="0" y="0"/>
          <a:ext cx="0" cy="0"/>
          <a:chOff x="0" y="0"/>
          <a:chExt cx="0" cy="0"/>
        </a:xfrm>
      </p:grpSpPr>
      <p:grpSp>
        <p:nvGrpSpPr>
          <p:cNvPr id="1761" name="Google Shape;1761;p37"/>
          <p:cNvGrpSpPr/>
          <p:nvPr/>
        </p:nvGrpSpPr>
        <p:grpSpPr>
          <a:xfrm>
            <a:off x="1849915" y="1840074"/>
            <a:ext cx="689289" cy="603816"/>
            <a:chOff x="2768600" y="1364814"/>
            <a:chExt cx="794203" cy="627015"/>
          </a:xfrm>
        </p:grpSpPr>
        <p:sp>
          <p:nvSpPr>
            <p:cNvPr id="1762" name="Google Shape;1762;p37"/>
            <p:cNvSpPr/>
            <p:nvPr/>
          </p:nvSpPr>
          <p:spPr>
            <a:xfrm>
              <a:off x="2768600" y="1364814"/>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63" name="Google Shape;1763;p37"/>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4" name="Google Shape;1764;p37"/>
          <p:cNvGrpSpPr/>
          <p:nvPr/>
        </p:nvGrpSpPr>
        <p:grpSpPr>
          <a:xfrm>
            <a:off x="6604808" y="1837864"/>
            <a:ext cx="689289" cy="603816"/>
            <a:chOff x="2768600" y="1364814"/>
            <a:chExt cx="794203" cy="627015"/>
          </a:xfrm>
        </p:grpSpPr>
        <p:sp>
          <p:nvSpPr>
            <p:cNvPr id="1765" name="Google Shape;1765;p37"/>
            <p:cNvSpPr/>
            <p:nvPr/>
          </p:nvSpPr>
          <p:spPr>
            <a:xfrm>
              <a:off x="2768600" y="1364814"/>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66" name="Google Shape;1766;p37"/>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7" name="Google Shape;1767;p37"/>
          <p:cNvGrpSpPr/>
          <p:nvPr/>
        </p:nvGrpSpPr>
        <p:grpSpPr>
          <a:xfrm>
            <a:off x="4227355" y="1840074"/>
            <a:ext cx="689289" cy="603816"/>
            <a:chOff x="2768600" y="1372700"/>
            <a:chExt cx="794203" cy="627015"/>
          </a:xfrm>
        </p:grpSpPr>
        <p:sp>
          <p:nvSpPr>
            <p:cNvPr id="1768" name="Google Shape;1768;p37"/>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69" name="Google Shape;1769;p37"/>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0" name="Google Shape;1770;p37"/>
          <p:cNvSpPr txBox="1">
            <a:spLocks noGrp="1"/>
          </p:cNvSpPr>
          <p:nvPr>
            <p:ph type="ctrTitle"/>
          </p:nvPr>
        </p:nvSpPr>
        <p:spPr>
          <a:xfrm>
            <a:off x="2364560" y="290939"/>
            <a:ext cx="4389000" cy="640200"/>
          </a:xfrm>
          <a:prstGeom prst="rect">
            <a:avLst/>
          </a:prstGeom>
        </p:spPr>
        <p:txBody>
          <a:bodyPr spcFirstLastPara="1" wrap="square" lIns="91425" tIns="91425" rIns="91425" bIns="91425" anchor="t" anchorCtr="0">
            <a:noAutofit/>
          </a:bodyPr>
          <a:lstStyle/>
          <a:p>
            <a:r>
              <a:rPr lang="en-US" dirty="0"/>
              <a:t>Machine Learning Algorithms</a:t>
            </a:r>
            <a:endParaRPr dirty="0"/>
          </a:p>
        </p:txBody>
      </p:sp>
      <p:sp>
        <p:nvSpPr>
          <p:cNvPr id="1772" name="Google Shape;1772;p37"/>
          <p:cNvSpPr txBox="1">
            <a:spLocks noGrp="1"/>
          </p:cNvSpPr>
          <p:nvPr>
            <p:ph type="subTitle" idx="2"/>
          </p:nvPr>
        </p:nvSpPr>
        <p:spPr>
          <a:xfrm>
            <a:off x="1190160" y="2333132"/>
            <a:ext cx="2008800" cy="627000"/>
          </a:xfrm>
          <a:prstGeom prst="rect">
            <a:avLst/>
          </a:prstGeom>
        </p:spPr>
        <p:txBody>
          <a:bodyPr spcFirstLastPara="1" wrap="square" lIns="91425" tIns="91425" rIns="91425" bIns="91425" anchor="b" anchorCtr="0">
            <a:noAutofit/>
          </a:bodyPr>
          <a:lstStyle/>
          <a:p>
            <a:pPr marL="0" indent="0"/>
            <a:r>
              <a:rPr lang="en-US" b="1" dirty="0"/>
              <a:t>Decision Tree</a:t>
            </a:r>
          </a:p>
        </p:txBody>
      </p:sp>
      <p:sp>
        <p:nvSpPr>
          <p:cNvPr id="1774" name="Google Shape;1774;p37"/>
          <p:cNvSpPr txBox="1">
            <a:spLocks noGrp="1"/>
          </p:cNvSpPr>
          <p:nvPr>
            <p:ph type="subTitle" idx="4"/>
          </p:nvPr>
        </p:nvSpPr>
        <p:spPr>
          <a:xfrm>
            <a:off x="5576400" y="2584616"/>
            <a:ext cx="2824491" cy="627000"/>
          </a:xfrm>
          <a:prstGeom prst="rect">
            <a:avLst/>
          </a:prstGeom>
        </p:spPr>
        <p:txBody>
          <a:bodyPr spcFirstLastPara="1" wrap="square" lIns="91425" tIns="91425" rIns="91425" bIns="91425" anchor="b" anchorCtr="0">
            <a:noAutofit/>
          </a:bodyPr>
          <a:lstStyle/>
          <a:p>
            <a:pPr marL="0" indent="0"/>
            <a:r>
              <a:rPr lang="en-US" b="1" dirty="0"/>
              <a:t>Gradient Boosting Classifier</a:t>
            </a:r>
          </a:p>
        </p:txBody>
      </p:sp>
      <p:sp>
        <p:nvSpPr>
          <p:cNvPr id="1776" name="Google Shape;1776;p37"/>
          <p:cNvSpPr txBox="1">
            <a:spLocks noGrp="1"/>
          </p:cNvSpPr>
          <p:nvPr>
            <p:ph type="subTitle" idx="6"/>
          </p:nvPr>
        </p:nvSpPr>
        <p:spPr>
          <a:xfrm>
            <a:off x="3567600" y="2333132"/>
            <a:ext cx="2008800" cy="62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t>Random Forest</a:t>
            </a:r>
            <a:endParaRPr b="1" dirty="0"/>
          </a:p>
        </p:txBody>
      </p:sp>
      <p:sp>
        <p:nvSpPr>
          <p:cNvPr id="1777" name="Google Shape;1777;p37"/>
          <p:cNvSpPr/>
          <p:nvPr/>
        </p:nvSpPr>
        <p:spPr>
          <a:xfrm>
            <a:off x="1992243" y="1927426"/>
            <a:ext cx="424397" cy="424711"/>
          </a:xfrm>
          <a:custGeom>
            <a:avLst/>
            <a:gdLst/>
            <a:ahLst/>
            <a:cxnLst/>
            <a:rect l="l" t="t" r="r" b="b"/>
            <a:pathLst>
              <a:path w="19401" h="19327" extrusionOk="0">
                <a:moveTo>
                  <a:pt x="14796" y="1700"/>
                </a:moveTo>
                <a:lnTo>
                  <a:pt x="17815" y="3965"/>
                </a:lnTo>
                <a:lnTo>
                  <a:pt x="14796" y="6229"/>
                </a:lnTo>
                <a:lnTo>
                  <a:pt x="14796" y="5097"/>
                </a:lnTo>
                <a:cubicBezTo>
                  <a:pt x="14796" y="4783"/>
                  <a:pt x="14542" y="4529"/>
                  <a:pt x="14231" y="4529"/>
                </a:cubicBezTo>
                <a:lnTo>
                  <a:pt x="10795" y="4529"/>
                </a:lnTo>
                <a:cubicBezTo>
                  <a:pt x="9807" y="4529"/>
                  <a:pt x="8893" y="5046"/>
                  <a:pt x="8379" y="5888"/>
                </a:cubicBezTo>
                <a:cubicBezTo>
                  <a:pt x="8177" y="5547"/>
                  <a:pt x="7932" y="5230"/>
                  <a:pt x="7658" y="4946"/>
                </a:cubicBezTo>
                <a:cubicBezTo>
                  <a:pt x="8409" y="3974"/>
                  <a:pt x="9566" y="3403"/>
                  <a:pt x="10795" y="3397"/>
                </a:cubicBezTo>
                <a:lnTo>
                  <a:pt x="14231" y="3397"/>
                </a:lnTo>
                <a:cubicBezTo>
                  <a:pt x="14542" y="3397"/>
                  <a:pt x="14796" y="3143"/>
                  <a:pt x="14796" y="2832"/>
                </a:cubicBezTo>
                <a:lnTo>
                  <a:pt x="14796" y="1700"/>
                </a:lnTo>
                <a:close/>
                <a:moveTo>
                  <a:pt x="5807" y="13011"/>
                </a:moveTo>
                <a:cubicBezTo>
                  <a:pt x="5888" y="13398"/>
                  <a:pt x="6015" y="13778"/>
                  <a:pt x="6184" y="14137"/>
                </a:cubicBezTo>
                <a:cubicBezTo>
                  <a:pt x="5538" y="14566"/>
                  <a:pt x="4777" y="14796"/>
                  <a:pt x="4001" y="14796"/>
                </a:cubicBezTo>
                <a:lnTo>
                  <a:pt x="1700" y="14796"/>
                </a:lnTo>
                <a:cubicBezTo>
                  <a:pt x="1386" y="14796"/>
                  <a:pt x="1133" y="14542"/>
                  <a:pt x="1133" y="14231"/>
                </a:cubicBezTo>
                <a:cubicBezTo>
                  <a:pt x="1133" y="13917"/>
                  <a:pt x="1386" y="13663"/>
                  <a:pt x="1700" y="13663"/>
                </a:cubicBezTo>
                <a:lnTo>
                  <a:pt x="4001" y="13663"/>
                </a:lnTo>
                <a:cubicBezTo>
                  <a:pt x="4662" y="13663"/>
                  <a:pt x="5299" y="13434"/>
                  <a:pt x="5807" y="13011"/>
                </a:cubicBezTo>
                <a:close/>
                <a:moveTo>
                  <a:pt x="4001" y="4529"/>
                </a:moveTo>
                <a:cubicBezTo>
                  <a:pt x="6190" y="4532"/>
                  <a:pt x="7963" y="6305"/>
                  <a:pt x="7966" y="8494"/>
                </a:cubicBezTo>
                <a:lnTo>
                  <a:pt x="7966" y="11966"/>
                </a:lnTo>
                <a:cubicBezTo>
                  <a:pt x="7966" y="13527"/>
                  <a:pt x="9231" y="14792"/>
                  <a:pt x="10795" y="14796"/>
                </a:cubicBezTo>
                <a:lnTo>
                  <a:pt x="14231" y="14796"/>
                </a:lnTo>
                <a:cubicBezTo>
                  <a:pt x="14542" y="14796"/>
                  <a:pt x="14796" y="14542"/>
                  <a:pt x="14796" y="14231"/>
                </a:cubicBezTo>
                <a:lnTo>
                  <a:pt x="14796" y="13099"/>
                </a:lnTo>
                <a:lnTo>
                  <a:pt x="17815" y="15363"/>
                </a:lnTo>
                <a:lnTo>
                  <a:pt x="14796" y="17628"/>
                </a:lnTo>
                <a:lnTo>
                  <a:pt x="14796" y="16495"/>
                </a:lnTo>
                <a:cubicBezTo>
                  <a:pt x="14796" y="16181"/>
                  <a:pt x="14542" y="15928"/>
                  <a:pt x="14231" y="15928"/>
                </a:cubicBezTo>
                <a:lnTo>
                  <a:pt x="10795" y="15928"/>
                </a:lnTo>
                <a:cubicBezTo>
                  <a:pt x="8606" y="15925"/>
                  <a:pt x="6833" y="14152"/>
                  <a:pt x="6833" y="11966"/>
                </a:cubicBezTo>
                <a:lnTo>
                  <a:pt x="6833" y="8494"/>
                </a:lnTo>
                <a:cubicBezTo>
                  <a:pt x="6830" y="6930"/>
                  <a:pt x="5565" y="5665"/>
                  <a:pt x="4001" y="5662"/>
                </a:cubicBezTo>
                <a:lnTo>
                  <a:pt x="1700" y="5662"/>
                </a:lnTo>
                <a:cubicBezTo>
                  <a:pt x="1386" y="5662"/>
                  <a:pt x="1133" y="5408"/>
                  <a:pt x="1133" y="5097"/>
                </a:cubicBezTo>
                <a:cubicBezTo>
                  <a:pt x="1133" y="4783"/>
                  <a:pt x="1386" y="4529"/>
                  <a:pt x="1700" y="4529"/>
                </a:cubicBezTo>
                <a:close/>
                <a:moveTo>
                  <a:pt x="14230" y="0"/>
                </a:moveTo>
                <a:cubicBezTo>
                  <a:pt x="13937" y="0"/>
                  <a:pt x="13663" y="232"/>
                  <a:pt x="13663" y="568"/>
                </a:cubicBezTo>
                <a:lnTo>
                  <a:pt x="13663" y="2265"/>
                </a:lnTo>
                <a:lnTo>
                  <a:pt x="10795" y="2265"/>
                </a:lnTo>
                <a:cubicBezTo>
                  <a:pt x="9228" y="2265"/>
                  <a:pt x="7745" y="2989"/>
                  <a:pt x="6782" y="4224"/>
                </a:cubicBezTo>
                <a:cubicBezTo>
                  <a:pt x="5955" y="3684"/>
                  <a:pt x="4988" y="3397"/>
                  <a:pt x="4001" y="3397"/>
                </a:cubicBezTo>
                <a:lnTo>
                  <a:pt x="1700" y="3397"/>
                </a:lnTo>
                <a:cubicBezTo>
                  <a:pt x="761" y="3397"/>
                  <a:pt x="0" y="4158"/>
                  <a:pt x="0" y="5097"/>
                </a:cubicBezTo>
                <a:cubicBezTo>
                  <a:pt x="0" y="6033"/>
                  <a:pt x="761" y="6794"/>
                  <a:pt x="1700" y="6794"/>
                </a:cubicBezTo>
                <a:lnTo>
                  <a:pt x="4001" y="6794"/>
                </a:lnTo>
                <a:cubicBezTo>
                  <a:pt x="4940" y="6794"/>
                  <a:pt x="5698" y="7555"/>
                  <a:pt x="5701" y="8494"/>
                </a:cubicBezTo>
                <a:lnTo>
                  <a:pt x="5701" y="10834"/>
                </a:lnTo>
                <a:cubicBezTo>
                  <a:pt x="5698" y="11770"/>
                  <a:pt x="4940" y="12531"/>
                  <a:pt x="4001" y="12531"/>
                </a:cubicBezTo>
                <a:lnTo>
                  <a:pt x="1700" y="12531"/>
                </a:lnTo>
                <a:cubicBezTo>
                  <a:pt x="761" y="12531"/>
                  <a:pt x="0" y="13292"/>
                  <a:pt x="0" y="14231"/>
                </a:cubicBezTo>
                <a:cubicBezTo>
                  <a:pt x="0" y="15167"/>
                  <a:pt x="761" y="15928"/>
                  <a:pt x="1700" y="15928"/>
                </a:cubicBezTo>
                <a:lnTo>
                  <a:pt x="4001" y="15928"/>
                </a:lnTo>
                <a:cubicBezTo>
                  <a:pt x="4988" y="15928"/>
                  <a:pt x="5955" y="15641"/>
                  <a:pt x="6782" y="15100"/>
                </a:cubicBezTo>
                <a:cubicBezTo>
                  <a:pt x="7745" y="16338"/>
                  <a:pt x="9228" y="17060"/>
                  <a:pt x="10795" y="17060"/>
                </a:cubicBezTo>
                <a:lnTo>
                  <a:pt x="13663" y="17060"/>
                </a:lnTo>
                <a:lnTo>
                  <a:pt x="13663" y="18760"/>
                </a:lnTo>
                <a:cubicBezTo>
                  <a:pt x="13663" y="19095"/>
                  <a:pt x="13938" y="19326"/>
                  <a:pt x="14232" y="19326"/>
                </a:cubicBezTo>
                <a:cubicBezTo>
                  <a:pt x="14347" y="19326"/>
                  <a:pt x="14464" y="19291"/>
                  <a:pt x="14569" y="19213"/>
                </a:cubicBezTo>
                <a:lnTo>
                  <a:pt x="19098" y="15816"/>
                </a:lnTo>
                <a:cubicBezTo>
                  <a:pt x="19400" y="15590"/>
                  <a:pt x="19400" y="15134"/>
                  <a:pt x="19098" y="14910"/>
                </a:cubicBezTo>
                <a:lnTo>
                  <a:pt x="14569" y="11513"/>
                </a:lnTo>
                <a:cubicBezTo>
                  <a:pt x="14464" y="11434"/>
                  <a:pt x="14345" y="11398"/>
                  <a:pt x="14230" y="11398"/>
                </a:cubicBezTo>
                <a:cubicBezTo>
                  <a:pt x="13937" y="11398"/>
                  <a:pt x="13663" y="11630"/>
                  <a:pt x="13663" y="11966"/>
                </a:cubicBezTo>
                <a:lnTo>
                  <a:pt x="13663" y="13663"/>
                </a:lnTo>
                <a:lnTo>
                  <a:pt x="10795" y="13663"/>
                </a:lnTo>
                <a:cubicBezTo>
                  <a:pt x="9856" y="13663"/>
                  <a:pt x="9098" y="12902"/>
                  <a:pt x="9098" y="11966"/>
                </a:cubicBezTo>
                <a:lnTo>
                  <a:pt x="9098" y="7362"/>
                </a:lnTo>
                <a:cubicBezTo>
                  <a:pt x="9098" y="6423"/>
                  <a:pt x="9856" y="5662"/>
                  <a:pt x="10795" y="5662"/>
                </a:cubicBezTo>
                <a:lnTo>
                  <a:pt x="13663" y="5662"/>
                </a:lnTo>
                <a:lnTo>
                  <a:pt x="13663" y="7362"/>
                </a:lnTo>
                <a:cubicBezTo>
                  <a:pt x="13663" y="7576"/>
                  <a:pt x="13784" y="7769"/>
                  <a:pt x="13977" y="7866"/>
                </a:cubicBezTo>
                <a:cubicBezTo>
                  <a:pt x="14057" y="7906"/>
                  <a:pt x="14144" y="7926"/>
                  <a:pt x="14230" y="7926"/>
                </a:cubicBezTo>
                <a:cubicBezTo>
                  <a:pt x="14350" y="7926"/>
                  <a:pt x="14469" y="7888"/>
                  <a:pt x="14569" y="7815"/>
                </a:cubicBezTo>
                <a:lnTo>
                  <a:pt x="19098" y="4418"/>
                </a:lnTo>
                <a:cubicBezTo>
                  <a:pt x="19400" y="4191"/>
                  <a:pt x="19400" y="3735"/>
                  <a:pt x="19098" y="3512"/>
                </a:cubicBezTo>
                <a:lnTo>
                  <a:pt x="14569" y="115"/>
                </a:lnTo>
                <a:cubicBezTo>
                  <a:pt x="14464" y="36"/>
                  <a:pt x="14345" y="0"/>
                  <a:pt x="14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8" name="Google Shape;1778;p37"/>
          <p:cNvSpPr/>
          <p:nvPr/>
        </p:nvSpPr>
        <p:spPr>
          <a:xfrm>
            <a:off x="6753560" y="1978067"/>
            <a:ext cx="422734" cy="323428"/>
          </a:xfrm>
          <a:custGeom>
            <a:avLst/>
            <a:gdLst/>
            <a:ahLst/>
            <a:cxnLst/>
            <a:rect l="l" t="t" r="r" b="b"/>
            <a:pathLst>
              <a:path w="19325" h="14718" extrusionOk="0">
                <a:moveTo>
                  <a:pt x="14192" y="1133"/>
                </a:moveTo>
                <a:cubicBezTo>
                  <a:pt x="14974" y="1133"/>
                  <a:pt x="15520" y="1906"/>
                  <a:pt x="15261" y="2643"/>
                </a:cubicBezTo>
                <a:cubicBezTo>
                  <a:pt x="15131" y="3008"/>
                  <a:pt x="15403" y="3395"/>
                  <a:pt x="15792" y="3398"/>
                </a:cubicBezTo>
                <a:lnTo>
                  <a:pt x="17628" y="3398"/>
                </a:lnTo>
                <a:cubicBezTo>
                  <a:pt x="17939" y="3398"/>
                  <a:pt x="18193" y="3648"/>
                  <a:pt x="18193" y="3962"/>
                </a:cubicBezTo>
                <a:lnTo>
                  <a:pt x="18193" y="10756"/>
                </a:lnTo>
                <a:cubicBezTo>
                  <a:pt x="18193" y="11070"/>
                  <a:pt x="17939" y="11324"/>
                  <a:pt x="17628" y="11324"/>
                </a:cubicBezTo>
                <a:lnTo>
                  <a:pt x="10230" y="11324"/>
                </a:lnTo>
                <a:lnTo>
                  <a:pt x="10230" y="9624"/>
                </a:lnTo>
                <a:cubicBezTo>
                  <a:pt x="11480" y="9624"/>
                  <a:pt x="12492" y="8609"/>
                  <a:pt x="12492" y="7359"/>
                </a:cubicBezTo>
                <a:cubicBezTo>
                  <a:pt x="12492" y="6109"/>
                  <a:pt x="11480" y="5095"/>
                  <a:pt x="10230" y="5095"/>
                </a:cubicBezTo>
                <a:lnTo>
                  <a:pt x="10230" y="3398"/>
                </a:lnTo>
                <a:lnTo>
                  <a:pt x="12592" y="3398"/>
                </a:lnTo>
                <a:cubicBezTo>
                  <a:pt x="12981" y="3395"/>
                  <a:pt x="13253" y="3008"/>
                  <a:pt x="13123" y="2643"/>
                </a:cubicBezTo>
                <a:cubicBezTo>
                  <a:pt x="12863" y="1906"/>
                  <a:pt x="13410" y="1133"/>
                  <a:pt x="14192" y="1133"/>
                </a:cubicBezTo>
                <a:close/>
                <a:moveTo>
                  <a:pt x="9098" y="3398"/>
                </a:moveTo>
                <a:lnTo>
                  <a:pt x="9098" y="5759"/>
                </a:lnTo>
                <a:cubicBezTo>
                  <a:pt x="9098" y="6082"/>
                  <a:pt x="9363" y="6323"/>
                  <a:pt x="9663" y="6323"/>
                </a:cubicBezTo>
                <a:cubicBezTo>
                  <a:pt x="9726" y="6323"/>
                  <a:pt x="9790" y="6313"/>
                  <a:pt x="9853" y="6290"/>
                </a:cubicBezTo>
                <a:cubicBezTo>
                  <a:pt x="9979" y="6247"/>
                  <a:pt x="10105" y="6226"/>
                  <a:pt x="10229" y="6226"/>
                </a:cubicBezTo>
                <a:cubicBezTo>
                  <a:pt x="10828" y="6226"/>
                  <a:pt x="11357" y="6708"/>
                  <a:pt x="11360" y="7353"/>
                </a:cubicBezTo>
                <a:cubicBezTo>
                  <a:pt x="11362" y="8003"/>
                  <a:pt x="10832" y="8493"/>
                  <a:pt x="10229" y="8493"/>
                </a:cubicBezTo>
                <a:cubicBezTo>
                  <a:pt x="10108" y="8493"/>
                  <a:pt x="9985" y="8473"/>
                  <a:pt x="9862" y="8431"/>
                </a:cubicBezTo>
                <a:cubicBezTo>
                  <a:pt x="9829" y="8419"/>
                  <a:pt x="9796" y="8410"/>
                  <a:pt x="9759" y="8404"/>
                </a:cubicBezTo>
                <a:cubicBezTo>
                  <a:pt x="9726" y="8398"/>
                  <a:pt x="9692" y="8395"/>
                  <a:pt x="9659" y="8395"/>
                </a:cubicBezTo>
                <a:cubicBezTo>
                  <a:pt x="9350" y="8395"/>
                  <a:pt x="9090" y="8653"/>
                  <a:pt x="9098" y="8975"/>
                </a:cubicBezTo>
                <a:lnTo>
                  <a:pt x="9098" y="11324"/>
                </a:lnTo>
                <a:lnTo>
                  <a:pt x="6737" y="11324"/>
                </a:lnTo>
                <a:cubicBezTo>
                  <a:pt x="6344" y="11324"/>
                  <a:pt x="6073" y="11710"/>
                  <a:pt x="6202" y="12079"/>
                </a:cubicBezTo>
                <a:cubicBezTo>
                  <a:pt x="6462" y="12813"/>
                  <a:pt x="5916" y="13585"/>
                  <a:pt x="5134" y="13585"/>
                </a:cubicBezTo>
                <a:cubicBezTo>
                  <a:pt x="4352" y="13585"/>
                  <a:pt x="3805" y="12813"/>
                  <a:pt x="4065" y="12079"/>
                </a:cubicBezTo>
                <a:cubicBezTo>
                  <a:pt x="4195" y="11710"/>
                  <a:pt x="3923" y="11324"/>
                  <a:pt x="3533" y="11324"/>
                </a:cubicBezTo>
                <a:lnTo>
                  <a:pt x="1700" y="11324"/>
                </a:lnTo>
                <a:cubicBezTo>
                  <a:pt x="1386" y="11324"/>
                  <a:pt x="1133" y="11070"/>
                  <a:pt x="1133" y="10756"/>
                </a:cubicBezTo>
                <a:lnTo>
                  <a:pt x="1133" y="3962"/>
                </a:lnTo>
                <a:cubicBezTo>
                  <a:pt x="1133" y="3648"/>
                  <a:pt x="1386" y="3398"/>
                  <a:pt x="1700" y="3398"/>
                </a:cubicBezTo>
                <a:lnTo>
                  <a:pt x="2941" y="3398"/>
                </a:lnTo>
                <a:cubicBezTo>
                  <a:pt x="2570" y="4829"/>
                  <a:pt x="3654" y="6227"/>
                  <a:pt x="5134" y="6227"/>
                </a:cubicBezTo>
                <a:cubicBezTo>
                  <a:pt x="6613" y="6227"/>
                  <a:pt x="7697" y="4829"/>
                  <a:pt x="7326" y="3398"/>
                </a:cubicBezTo>
                <a:close/>
                <a:moveTo>
                  <a:pt x="14192" y="1"/>
                </a:moveTo>
                <a:cubicBezTo>
                  <a:pt x="12942" y="1"/>
                  <a:pt x="11927" y="1012"/>
                  <a:pt x="11927" y="2266"/>
                </a:cubicBezTo>
                <a:lnTo>
                  <a:pt x="6399" y="2266"/>
                </a:lnTo>
                <a:cubicBezTo>
                  <a:pt x="5910" y="2266"/>
                  <a:pt x="5650" y="2842"/>
                  <a:pt x="5979" y="3208"/>
                </a:cubicBezTo>
                <a:cubicBezTo>
                  <a:pt x="6631" y="3938"/>
                  <a:pt x="6112" y="5095"/>
                  <a:pt x="5134" y="5095"/>
                </a:cubicBezTo>
                <a:cubicBezTo>
                  <a:pt x="4155" y="5095"/>
                  <a:pt x="3636" y="3938"/>
                  <a:pt x="4291" y="3208"/>
                </a:cubicBezTo>
                <a:cubicBezTo>
                  <a:pt x="4617" y="2842"/>
                  <a:pt x="4358" y="2266"/>
                  <a:pt x="3868" y="2266"/>
                </a:cubicBezTo>
                <a:lnTo>
                  <a:pt x="1700" y="2266"/>
                </a:lnTo>
                <a:cubicBezTo>
                  <a:pt x="761" y="2266"/>
                  <a:pt x="1" y="3023"/>
                  <a:pt x="1" y="3962"/>
                </a:cubicBezTo>
                <a:lnTo>
                  <a:pt x="1" y="10756"/>
                </a:lnTo>
                <a:cubicBezTo>
                  <a:pt x="1" y="11695"/>
                  <a:pt x="761" y="12453"/>
                  <a:pt x="1700" y="12456"/>
                </a:cubicBezTo>
                <a:lnTo>
                  <a:pt x="2869" y="12456"/>
                </a:lnTo>
                <a:cubicBezTo>
                  <a:pt x="2869" y="13706"/>
                  <a:pt x="3884" y="14718"/>
                  <a:pt x="5134" y="14718"/>
                </a:cubicBezTo>
                <a:cubicBezTo>
                  <a:pt x="6384" y="14718"/>
                  <a:pt x="7398" y="13706"/>
                  <a:pt x="7398" y="12456"/>
                </a:cubicBezTo>
                <a:lnTo>
                  <a:pt x="17628" y="12456"/>
                </a:lnTo>
                <a:cubicBezTo>
                  <a:pt x="18564" y="12453"/>
                  <a:pt x="19325" y="11695"/>
                  <a:pt x="19325" y="10756"/>
                </a:cubicBezTo>
                <a:lnTo>
                  <a:pt x="19325" y="3962"/>
                </a:lnTo>
                <a:cubicBezTo>
                  <a:pt x="19325" y="3023"/>
                  <a:pt x="18564" y="2266"/>
                  <a:pt x="17628" y="2266"/>
                </a:cubicBezTo>
                <a:lnTo>
                  <a:pt x="16457" y="2266"/>
                </a:lnTo>
                <a:cubicBezTo>
                  <a:pt x="16457" y="1012"/>
                  <a:pt x="15442" y="1"/>
                  <a:pt x="14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1779" name="Google Shape;1779;p37"/>
          <p:cNvGrpSpPr/>
          <p:nvPr/>
        </p:nvGrpSpPr>
        <p:grpSpPr>
          <a:xfrm>
            <a:off x="4391850" y="1948367"/>
            <a:ext cx="386500" cy="382828"/>
            <a:chOff x="892750" y="4993750"/>
            <a:chExt cx="483125" cy="483125"/>
          </a:xfrm>
        </p:grpSpPr>
        <p:sp>
          <p:nvSpPr>
            <p:cNvPr id="1780" name="Google Shape;1780;p37"/>
            <p:cNvSpPr/>
            <p:nvPr/>
          </p:nvSpPr>
          <p:spPr>
            <a:xfrm>
              <a:off x="89275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5" y="17352"/>
                    <a:pt x="11823" y="18193"/>
                    <a:pt x="9662" y="18193"/>
                  </a:cubicBezTo>
                  <a:cubicBezTo>
                    <a:pt x="7501" y="18193"/>
                    <a:pt x="5340" y="17352"/>
                    <a:pt x="3657" y="15668"/>
                  </a:cubicBezTo>
                  <a:cubicBezTo>
                    <a:pt x="290" y="12302"/>
                    <a:pt x="290" y="7024"/>
                    <a:pt x="3657" y="3657"/>
                  </a:cubicBezTo>
                  <a:cubicBezTo>
                    <a:pt x="5341" y="1975"/>
                    <a:pt x="7500" y="1133"/>
                    <a:pt x="9662" y="1133"/>
                  </a:cubicBezTo>
                  <a:close/>
                  <a:moveTo>
                    <a:pt x="9662" y="1"/>
                  </a:moveTo>
                  <a:cubicBezTo>
                    <a:pt x="7117" y="1"/>
                    <a:pt x="4698" y="1015"/>
                    <a:pt x="2856" y="2857"/>
                  </a:cubicBezTo>
                  <a:cubicBezTo>
                    <a:pt x="1015" y="4699"/>
                    <a:pt x="0" y="7117"/>
                    <a:pt x="0" y="9663"/>
                  </a:cubicBezTo>
                  <a:cubicBezTo>
                    <a:pt x="0" y="12208"/>
                    <a:pt x="1015" y="14627"/>
                    <a:pt x="2856" y="16469"/>
                  </a:cubicBezTo>
                  <a:cubicBezTo>
                    <a:pt x="4698" y="18310"/>
                    <a:pt x="7117" y="19325"/>
                    <a:pt x="9662" y="19325"/>
                  </a:cubicBezTo>
                  <a:cubicBezTo>
                    <a:pt x="12208" y="19325"/>
                    <a:pt x="14626" y="18310"/>
                    <a:pt x="16468" y="16469"/>
                  </a:cubicBezTo>
                  <a:cubicBezTo>
                    <a:pt x="18310" y="14627"/>
                    <a:pt x="19324" y="12208"/>
                    <a:pt x="19324" y="9663"/>
                  </a:cubicBezTo>
                  <a:cubicBezTo>
                    <a:pt x="19324"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81" name="Google Shape;1781;p37"/>
            <p:cNvSpPr/>
            <p:nvPr/>
          </p:nvSpPr>
          <p:spPr>
            <a:xfrm>
              <a:off x="1021000" y="5052250"/>
              <a:ext cx="230775" cy="253450"/>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82" name="Google Shape;1782;p37"/>
            <p:cNvSpPr/>
            <p:nvPr/>
          </p:nvSpPr>
          <p:spPr>
            <a:xfrm>
              <a:off x="1088475" y="5334425"/>
              <a:ext cx="88350" cy="84925"/>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 name="Google Shape;1841;p40">
            <a:extLst>
              <a:ext uri="{FF2B5EF4-FFF2-40B4-BE49-F238E27FC236}">
                <a16:creationId xmlns:a16="http://schemas.microsoft.com/office/drawing/2014/main" id="{D6C93312-2556-AFF9-2E44-8C3CF208BFDD}"/>
              </a:ext>
            </a:extLst>
          </p:cNvPr>
          <p:cNvGrpSpPr/>
          <p:nvPr/>
        </p:nvGrpSpPr>
        <p:grpSpPr>
          <a:xfrm>
            <a:off x="1859796" y="3238507"/>
            <a:ext cx="689289" cy="603816"/>
            <a:chOff x="2768600" y="1364814"/>
            <a:chExt cx="794203" cy="627015"/>
          </a:xfrm>
        </p:grpSpPr>
        <p:sp>
          <p:nvSpPr>
            <p:cNvPr id="7" name="Google Shape;1842;p40">
              <a:extLst>
                <a:ext uri="{FF2B5EF4-FFF2-40B4-BE49-F238E27FC236}">
                  <a16:creationId xmlns:a16="http://schemas.microsoft.com/office/drawing/2014/main" id="{B7BA16FF-AB0F-0F9B-788D-AF75F7DA963D}"/>
                </a:ext>
              </a:extLst>
            </p:cNvPr>
            <p:cNvSpPr/>
            <p:nvPr/>
          </p:nvSpPr>
          <p:spPr>
            <a:xfrm>
              <a:off x="2768600" y="1364814"/>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 name="Google Shape;1843;p40">
              <a:extLst>
                <a:ext uri="{FF2B5EF4-FFF2-40B4-BE49-F238E27FC236}">
                  <a16:creationId xmlns:a16="http://schemas.microsoft.com/office/drawing/2014/main" id="{B1B8662E-3042-1B79-A392-549B09A0019D}"/>
                </a:ext>
              </a:extLst>
            </p:cNvPr>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1853;p40">
            <a:extLst>
              <a:ext uri="{FF2B5EF4-FFF2-40B4-BE49-F238E27FC236}">
                <a16:creationId xmlns:a16="http://schemas.microsoft.com/office/drawing/2014/main" id="{BEFEE561-FBE5-7D66-092D-33F0A5D960F9}"/>
              </a:ext>
            </a:extLst>
          </p:cNvPr>
          <p:cNvSpPr/>
          <p:nvPr/>
        </p:nvSpPr>
        <p:spPr>
          <a:xfrm>
            <a:off x="1989420" y="3365838"/>
            <a:ext cx="410276" cy="358632"/>
          </a:xfrm>
          <a:custGeom>
            <a:avLst/>
            <a:gdLst/>
            <a:ahLst/>
            <a:cxnLst/>
            <a:rect l="l" t="t" r="r" b="b"/>
            <a:pathLst>
              <a:path w="11815" h="10524" extrusionOk="0">
                <a:moveTo>
                  <a:pt x="8664" y="726"/>
                </a:moveTo>
                <a:cubicBezTo>
                  <a:pt x="9326" y="726"/>
                  <a:pt x="9956" y="1009"/>
                  <a:pt x="10428" y="1482"/>
                </a:cubicBezTo>
                <a:cubicBezTo>
                  <a:pt x="10869" y="1954"/>
                  <a:pt x="11090" y="2616"/>
                  <a:pt x="11090" y="3309"/>
                </a:cubicBezTo>
                <a:cubicBezTo>
                  <a:pt x="11090" y="4191"/>
                  <a:pt x="10712" y="4853"/>
                  <a:pt x="10082" y="5577"/>
                </a:cubicBezTo>
                <a:lnTo>
                  <a:pt x="7435" y="5577"/>
                </a:lnTo>
                <a:cubicBezTo>
                  <a:pt x="7309" y="5577"/>
                  <a:pt x="7215" y="5640"/>
                  <a:pt x="7120" y="5735"/>
                </a:cubicBezTo>
                <a:lnTo>
                  <a:pt x="6648" y="6522"/>
                </a:lnTo>
                <a:lnTo>
                  <a:pt x="5545" y="3687"/>
                </a:lnTo>
                <a:cubicBezTo>
                  <a:pt x="5514" y="3561"/>
                  <a:pt x="5388" y="3435"/>
                  <a:pt x="5230" y="3435"/>
                </a:cubicBezTo>
                <a:cubicBezTo>
                  <a:pt x="5073" y="3435"/>
                  <a:pt x="4947" y="3529"/>
                  <a:pt x="4915" y="3624"/>
                </a:cubicBezTo>
                <a:lnTo>
                  <a:pt x="4096" y="5514"/>
                </a:lnTo>
                <a:lnTo>
                  <a:pt x="1702" y="5514"/>
                </a:lnTo>
                <a:cubicBezTo>
                  <a:pt x="1103" y="4853"/>
                  <a:pt x="693" y="4191"/>
                  <a:pt x="693" y="3309"/>
                </a:cubicBezTo>
                <a:cubicBezTo>
                  <a:pt x="693" y="2616"/>
                  <a:pt x="945" y="1986"/>
                  <a:pt x="1355" y="1482"/>
                </a:cubicBezTo>
                <a:cubicBezTo>
                  <a:pt x="1796" y="1009"/>
                  <a:pt x="2426" y="726"/>
                  <a:pt x="3151" y="726"/>
                </a:cubicBezTo>
                <a:cubicBezTo>
                  <a:pt x="4096" y="726"/>
                  <a:pt x="4726" y="1293"/>
                  <a:pt x="5073" y="1797"/>
                </a:cubicBezTo>
                <a:cubicBezTo>
                  <a:pt x="5388" y="2206"/>
                  <a:pt x="5545" y="2647"/>
                  <a:pt x="5577" y="2836"/>
                </a:cubicBezTo>
                <a:cubicBezTo>
                  <a:pt x="5608" y="2994"/>
                  <a:pt x="5766" y="3088"/>
                  <a:pt x="5892" y="3088"/>
                </a:cubicBezTo>
                <a:cubicBezTo>
                  <a:pt x="6049" y="3088"/>
                  <a:pt x="6175" y="2994"/>
                  <a:pt x="6207" y="2836"/>
                </a:cubicBezTo>
                <a:cubicBezTo>
                  <a:pt x="6238" y="2679"/>
                  <a:pt x="6459" y="2206"/>
                  <a:pt x="6742" y="1797"/>
                </a:cubicBezTo>
                <a:cubicBezTo>
                  <a:pt x="7089" y="1293"/>
                  <a:pt x="7687" y="726"/>
                  <a:pt x="8664" y="726"/>
                </a:cubicBezTo>
                <a:close/>
                <a:moveTo>
                  <a:pt x="5293" y="4790"/>
                </a:moveTo>
                <a:lnTo>
                  <a:pt x="6364" y="7468"/>
                </a:lnTo>
                <a:cubicBezTo>
                  <a:pt x="6396" y="7562"/>
                  <a:pt x="6522" y="7657"/>
                  <a:pt x="6648" y="7688"/>
                </a:cubicBezTo>
                <a:lnTo>
                  <a:pt x="6679" y="7688"/>
                </a:lnTo>
                <a:cubicBezTo>
                  <a:pt x="6805" y="7688"/>
                  <a:pt x="6931" y="7625"/>
                  <a:pt x="6994" y="7531"/>
                </a:cubicBezTo>
                <a:lnTo>
                  <a:pt x="7750" y="6302"/>
                </a:lnTo>
                <a:lnTo>
                  <a:pt x="9483" y="6302"/>
                </a:lnTo>
                <a:cubicBezTo>
                  <a:pt x="9168" y="6459"/>
                  <a:pt x="8916" y="6711"/>
                  <a:pt x="8664" y="6932"/>
                </a:cubicBezTo>
                <a:cubicBezTo>
                  <a:pt x="7813" y="7688"/>
                  <a:pt x="6868" y="8507"/>
                  <a:pt x="5923" y="9610"/>
                </a:cubicBezTo>
                <a:cubicBezTo>
                  <a:pt x="4978" y="8507"/>
                  <a:pt x="4033" y="7688"/>
                  <a:pt x="3214" y="6932"/>
                </a:cubicBezTo>
                <a:cubicBezTo>
                  <a:pt x="2930" y="6711"/>
                  <a:pt x="2710" y="6459"/>
                  <a:pt x="2458" y="6270"/>
                </a:cubicBezTo>
                <a:lnTo>
                  <a:pt x="4411" y="6270"/>
                </a:lnTo>
                <a:cubicBezTo>
                  <a:pt x="4505" y="6270"/>
                  <a:pt x="4663" y="6207"/>
                  <a:pt x="4726" y="6081"/>
                </a:cubicBezTo>
                <a:lnTo>
                  <a:pt x="5293" y="4790"/>
                </a:lnTo>
                <a:close/>
                <a:moveTo>
                  <a:pt x="3151" y="1"/>
                </a:moveTo>
                <a:cubicBezTo>
                  <a:pt x="2269" y="1"/>
                  <a:pt x="1449" y="379"/>
                  <a:pt x="851" y="1009"/>
                </a:cubicBezTo>
                <a:cubicBezTo>
                  <a:pt x="315" y="1576"/>
                  <a:pt x="0" y="2427"/>
                  <a:pt x="0" y="3309"/>
                </a:cubicBezTo>
                <a:cubicBezTo>
                  <a:pt x="0" y="4097"/>
                  <a:pt x="252" y="4821"/>
                  <a:pt x="819" y="5514"/>
                </a:cubicBezTo>
                <a:lnTo>
                  <a:pt x="819" y="5577"/>
                </a:lnTo>
                <a:lnTo>
                  <a:pt x="347" y="5577"/>
                </a:lnTo>
                <a:cubicBezTo>
                  <a:pt x="158" y="5577"/>
                  <a:pt x="0" y="5735"/>
                  <a:pt x="0" y="5924"/>
                </a:cubicBezTo>
                <a:cubicBezTo>
                  <a:pt x="0" y="6113"/>
                  <a:pt x="158" y="6270"/>
                  <a:pt x="347" y="6270"/>
                </a:cubicBezTo>
                <a:lnTo>
                  <a:pt x="1418" y="6270"/>
                </a:lnTo>
                <a:cubicBezTo>
                  <a:pt x="1796" y="6680"/>
                  <a:pt x="2237" y="7058"/>
                  <a:pt x="2710" y="7468"/>
                </a:cubicBezTo>
                <a:cubicBezTo>
                  <a:pt x="3623" y="8255"/>
                  <a:pt x="4600" y="9137"/>
                  <a:pt x="5640" y="10366"/>
                </a:cubicBezTo>
                <a:lnTo>
                  <a:pt x="5640" y="10397"/>
                </a:lnTo>
                <a:cubicBezTo>
                  <a:pt x="5703" y="10492"/>
                  <a:pt x="5797" y="10524"/>
                  <a:pt x="5892" y="10524"/>
                </a:cubicBezTo>
                <a:cubicBezTo>
                  <a:pt x="6018" y="10524"/>
                  <a:pt x="6081" y="10492"/>
                  <a:pt x="6175" y="10397"/>
                </a:cubicBezTo>
                <a:lnTo>
                  <a:pt x="6175" y="10366"/>
                </a:lnTo>
                <a:cubicBezTo>
                  <a:pt x="7152" y="9137"/>
                  <a:pt x="8192" y="8287"/>
                  <a:pt x="9074" y="7468"/>
                </a:cubicBezTo>
                <a:cubicBezTo>
                  <a:pt x="9546" y="7026"/>
                  <a:pt x="9987" y="6617"/>
                  <a:pt x="10397" y="6270"/>
                </a:cubicBezTo>
                <a:lnTo>
                  <a:pt x="11437" y="6270"/>
                </a:lnTo>
                <a:cubicBezTo>
                  <a:pt x="11657" y="6270"/>
                  <a:pt x="11815" y="6113"/>
                  <a:pt x="11815" y="5924"/>
                </a:cubicBezTo>
                <a:cubicBezTo>
                  <a:pt x="11815" y="5735"/>
                  <a:pt x="11657" y="5577"/>
                  <a:pt x="11437" y="5577"/>
                </a:cubicBezTo>
                <a:lnTo>
                  <a:pt x="10964" y="5577"/>
                </a:lnTo>
                <a:lnTo>
                  <a:pt x="10964" y="5514"/>
                </a:lnTo>
                <a:cubicBezTo>
                  <a:pt x="11531" y="4821"/>
                  <a:pt x="11815" y="4097"/>
                  <a:pt x="11815" y="3309"/>
                </a:cubicBezTo>
                <a:cubicBezTo>
                  <a:pt x="11815" y="2458"/>
                  <a:pt x="11500" y="1639"/>
                  <a:pt x="10932" y="1009"/>
                </a:cubicBezTo>
                <a:cubicBezTo>
                  <a:pt x="10365" y="379"/>
                  <a:pt x="9578" y="1"/>
                  <a:pt x="8664" y="1"/>
                </a:cubicBezTo>
                <a:cubicBezTo>
                  <a:pt x="7404" y="1"/>
                  <a:pt x="6616" y="757"/>
                  <a:pt x="6175" y="1387"/>
                </a:cubicBezTo>
                <a:cubicBezTo>
                  <a:pt x="6049" y="1545"/>
                  <a:pt x="5986" y="1702"/>
                  <a:pt x="5892" y="1860"/>
                </a:cubicBezTo>
                <a:cubicBezTo>
                  <a:pt x="5829" y="1702"/>
                  <a:pt x="5703" y="1545"/>
                  <a:pt x="5640" y="1387"/>
                </a:cubicBezTo>
                <a:cubicBezTo>
                  <a:pt x="5199" y="757"/>
                  <a:pt x="4411" y="1"/>
                  <a:pt x="3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2;p37">
            <a:extLst>
              <a:ext uri="{FF2B5EF4-FFF2-40B4-BE49-F238E27FC236}">
                <a16:creationId xmlns:a16="http://schemas.microsoft.com/office/drawing/2014/main" id="{7120405C-03B2-A3DD-9F47-682DE9740199}"/>
              </a:ext>
            </a:extLst>
          </p:cNvPr>
          <p:cNvSpPr txBox="1">
            <a:spLocks/>
          </p:cNvSpPr>
          <p:nvPr/>
        </p:nvSpPr>
        <p:spPr>
          <a:xfrm>
            <a:off x="1200039" y="3956419"/>
            <a:ext cx="2008800" cy="627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000"/>
              <a:buFont typeface="Roboto Condensed"/>
              <a:buNone/>
              <a:defRPr sz="2000" b="1" i="0" u="none" strike="noStrike" cap="none">
                <a:solidFill>
                  <a:schemeClr val="dk1"/>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dk1"/>
              </a:buClr>
              <a:buSzPts val="2000"/>
              <a:buFont typeface="Roboto Condensed"/>
              <a:buNone/>
              <a:defRPr sz="2000" b="1" i="0" u="none" strike="noStrike" cap="none">
                <a:solidFill>
                  <a:schemeClr val="dk1"/>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dk1"/>
              </a:buClr>
              <a:buSzPts val="2000"/>
              <a:buFont typeface="Roboto Condensed"/>
              <a:buNone/>
              <a:defRPr sz="2000" b="1" i="0" u="none" strike="noStrike" cap="none">
                <a:solidFill>
                  <a:schemeClr val="dk1"/>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dk1"/>
              </a:buClr>
              <a:buSzPts val="2000"/>
              <a:buFont typeface="Roboto Condensed"/>
              <a:buNone/>
              <a:defRPr sz="2000" b="1" i="0" u="none" strike="noStrike" cap="none">
                <a:solidFill>
                  <a:schemeClr val="dk1"/>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dk1"/>
              </a:buClr>
              <a:buSzPts val="2000"/>
              <a:buFont typeface="Roboto Condensed"/>
              <a:buNone/>
              <a:defRPr sz="2000" b="1" i="0" u="none" strike="noStrike" cap="none">
                <a:solidFill>
                  <a:schemeClr val="dk1"/>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dk1"/>
              </a:buClr>
              <a:buSzPts val="2000"/>
              <a:buFont typeface="Roboto Condensed"/>
              <a:buNone/>
              <a:defRPr sz="2000" b="1" i="0" u="none" strike="noStrike" cap="none">
                <a:solidFill>
                  <a:schemeClr val="dk1"/>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dk1"/>
              </a:buClr>
              <a:buSzPts val="2000"/>
              <a:buFont typeface="Roboto Condensed"/>
              <a:buNone/>
              <a:defRPr sz="2000" b="1" i="0" u="none" strike="noStrike" cap="none">
                <a:solidFill>
                  <a:schemeClr val="dk1"/>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dk1"/>
              </a:buClr>
              <a:buSzPts val="2000"/>
              <a:buFont typeface="Roboto Condensed"/>
              <a:buNone/>
              <a:defRPr sz="2000" b="1" i="0" u="none" strike="noStrike" cap="none">
                <a:solidFill>
                  <a:schemeClr val="dk1"/>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dk1"/>
              </a:buClr>
              <a:buSzPts val="2000"/>
              <a:buFont typeface="Roboto Condensed"/>
              <a:buNone/>
              <a:defRPr sz="2000" b="1" i="0" u="none" strike="noStrike" cap="none">
                <a:solidFill>
                  <a:schemeClr val="dk1"/>
                </a:solidFill>
                <a:latin typeface="Roboto Condensed"/>
                <a:ea typeface="Roboto Condensed"/>
                <a:cs typeface="Roboto Condensed"/>
                <a:sym typeface="Roboto Condensed"/>
              </a:defRPr>
            </a:lvl9pPr>
          </a:lstStyle>
          <a:p>
            <a:pPr marL="0" indent="0"/>
            <a:r>
              <a:rPr lang="en-US" dirty="0"/>
              <a:t>Logistic Regression</a:t>
            </a:r>
          </a:p>
        </p:txBody>
      </p:sp>
      <p:sp>
        <p:nvSpPr>
          <p:cNvPr id="11" name="Google Shape;1846;p40">
            <a:extLst>
              <a:ext uri="{FF2B5EF4-FFF2-40B4-BE49-F238E27FC236}">
                <a16:creationId xmlns:a16="http://schemas.microsoft.com/office/drawing/2014/main" id="{5905049B-60E1-8FED-709B-4A25A802B372}"/>
              </a:ext>
            </a:extLst>
          </p:cNvPr>
          <p:cNvSpPr/>
          <p:nvPr/>
        </p:nvSpPr>
        <p:spPr>
          <a:xfrm>
            <a:off x="4258606" y="3297328"/>
            <a:ext cx="636605" cy="559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 name="Google Shape;1861;p40">
            <a:extLst>
              <a:ext uri="{FF2B5EF4-FFF2-40B4-BE49-F238E27FC236}">
                <a16:creationId xmlns:a16="http://schemas.microsoft.com/office/drawing/2014/main" id="{51ABE8A2-0D7C-399D-8BF9-00DF001086A5}"/>
              </a:ext>
            </a:extLst>
          </p:cNvPr>
          <p:cNvGrpSpPr/>
          <p:nvPr/>
        </p:nvGrpSpPr>
        <p:grpSpPr>
          <a:xfrm>
            <a:off x="4402696" y="3365838"/>
            <a:ext cx="362147" cy="402660"/>
            <a:chOff x="-27710725" y="1959200"/>
            <a:chExt cx="260725" cy="295400"/>
          </a:xfrm>
        </p:grpSpPr>
        <p:sp>
          <p:nvSpPr>
            <p:cNvPr id="14" name="Google Shape;1862;p40">
              <a:extLst>
                <a:ext uri="{FF2B5EF4-FFF2-40B4-BE49-F238E27FC236}">
                  <a16:creationId xmlns:a16="http://schemas.microsoft.com/office/drawing/2014/main" id="{29E7C34F-6A70-B63B-C218-9E2007A2DE8E}"/>
                </a:ext>
              </a:extLst>
            </p:cNvPr>
            <p:cNvSpPr/>
            <p:nvPr/>
          </p:nvSpPr>
          <p:spPr>
            <a:xfrm>
              <a:off x="-27710725" y="1959200"/>
              <a:ext cx="260725" cy="295400"/>
            </a:xfrm>
            <a:custGeom>
              <a:avLst/>
              <a:gdLst/>
              <a:ahLst/>
              <a:cxnLst/>
              <a:rect l="l" t="t" r="r" b="b"/>
              <a:pathLst>
                <a:path w="10429" h="11816" extrusionOk="0">
                  <a:moveTo>
                    <a:pt x="1072" y="3561"/>
                  </a:moveTo>
                  <a:cubicBezTo>
                    <a:pt x="1261" y="3561"/>
                    <a:pt x="1418" y="3718"/>
                    <a:pt x="1418" y="3907"/>
                  </a:cubicBezTo>
                  <a:lnTo>
                    <a:pt x="1418" y="4916"/>
                  </a:lnTo>
                  <a:lnTo>
                    <a:pt x="694" y="4916"/>
                  </a:lnTo>
                  <a:lnTo>
                    <a:pt x="694" y="3907"/>
                  </a:lnTo>
                  <a:cubicBezTo>
                    <a:pt x="694" y="3718"/>
                    <a:pt x="851" y="3561"/>
                    <a:pt x="1072" y="3561"/>
                  </a:cubicBezTo>
                  <a:close/>
                  <a:moveTo>
                    <a:pt x="5230" y="3561"/>
                  </a:moveTo>
                  <a:cubicBezTo>
                    <a:pt x="5419" y="3561"/>
                    <a:pt x="5577" y="3718"/>
                    <a:pt x="5577" y="3907"/>
                  </a:cubicBezTo>
                  <a:lnTo>
                    <a:pt x="5577" y="4916"/>
                  </a:lnTo>
                  <a:lnTo>
                    <a:pt x="4884" y="4916"/>
                  </a:lnTo>
                  <a:lnTo>
                    <a:pt x="4884" y="3907"/>
                  </a:lnTo>
                  <a:cubicBezTo>
                    <a:pt x="4884" y="3718"/>
                    <a:pt x="5041" y="3561"/>
                    <a:pt x="5230" y="3561"/>
                  </a:cubicBezTo>
                  <a:close/>
                  <a:moveTo>
                    <a:pt x="8696" y="4348"/>
                  </a:moveTo>
                  <a:cubicBezTo>
                    <a:pt x="9294" y="4348"/>
                    <a:pt x="9736" y="4821"/>
                    <a:pt x="9736" y="5357"/>
                  </a:cubicBezTo>
                  <a:cubicBezTo>
                    <a:pt x="9736" y="5924"/>
                    <a:pt x="9263" y="6396"/>
                    <a:pt x="8696" y="6396"/>
                  </a:cubicBezTo>
                  <a:cubicBezTo>
                    <a:pt x="8097" y="6396"/>
                    <a:pt x="7688" y="5924"/>
                    <a:pt x="7688" y="5357"/>
                  </a:cubicBezTo>
                  <a:cubicBezTo>
                    <a:pt x="7688" y="4821"/>
                    <a:pt x="8160" y="4348"/>
                    <a:pt x="8696" y="4348"/>
                  </a:cubicBezTo>
                  <a:close/>
                  <a:moveTo>
                    <a:pt x="5482" y="5609"/>
                  </a:moveTo>
                  <a:cubicBezTo>
                    <a:pt x="5388" y="6176"/>
                    <a:pt x="5073" y="6774"/>
                    <a:pt x="4569" y="7121"/>
                  </a:cubicBezTo>
                  <a:cubicBezTo>
                    <a:pt x="4120" y="7475"/>
                    <a:pt x="3582" y="7653"/>
                    <a:pt x="3036" y="7653"/>
                  </a:cubicBezTo>
                  <a:cubicBezTo>
                    <a:pt x="2854" y="7653"/>
                    <a:pt x="2671" y="7633"/>
                    <a:pt x="2489" y="7593"/>
                  </a:cubicBezTo>
                  <a:cubicBezTo>
                    <a:pt x="1639" y="7404"/>
                    <a:pt x="946" y="6617"/>
                    <a:pt x="757" y="5640"/>
                  </a:cubicBezTo>
                  <a:lnTo>
                    <a:pt x="1418" y="5640"/>
                  </a:lnTo>
                  <a:cubicBezTo>
                    <a:pt x="1481" y="5955"/>
                    <a:pt x="1639" y="6270"/>
                    <a:pt x="1891" y="6491"/>
                  </a:cubicBezTo>
                  <a:cubicBezTo>
                    <a:pt x="2206" y="6806"/>
                    <a:pt x="2647" y="7026"/>
                    <a:pt x="3119" y="7026"/>
                  </a:cubicBezTo>
                  <a:cubicBezTo>
                    <a:pt x="3183" y="7026"/>
                    <a:pt x="3309" y="7026"/>
                    <a:pt x="3372" y="6963"/>
                  </a:cubicBezTo>
                  <a:cubicBezTo>
                    <a:pt x="4096" y="6837"/>
                    <a:pt x="4600" y="6302"/>
                    <a:pt x="4758" y="5609"/>
                  </a:cubicBezTo>
                  <a:close/>
                  <a:moveTo>
                    <a:pt x="2426" y="1"/>
                  </a:moveTo>
                  <a:cubicBezTo>
                    <a:pt x="2237" y="1"/>
                    <a:pt x="2080" y="158"/>
                    <a:pt x="2080" y="347"/>
                  </a:cubicBezTo>
                  <a:lnTo>
                    <a:pt x="2080" y="725"/>
                  </a:lnTo>
                  <a:lnTo>
                    <a:pt x="1733" y="725"/>
                  </a:lnTo>
                  <a:cubicBezTo>
                    <a:pt x="1135" y="725"/>
                    <a:pt x="694" y="1198"/>
                    <a:pt x="694" y="1734"/>
                  </a:cubicBezTo>
                  <a:lnTo>
                    <a:pt x="694" y="2836"/>
                  </a:lnTo>
                  <a:cubicBezTo>
                    <a:pt x="316" y="2994"/>
                    <a:pt x="1" y="3340"/>
                    <a:pt x="1" y="3813"/>
                  </a:cubicBezTo>
                  <a:lnTo>
                    <a:pt x="1" y="5073"/>
                  </a:lnTo>
                  <a:lnTo>
                    <a:pt x="1" y="5231"/>
                  </a:lnTo>
                  <a:cubicBezTo>
                    <a:pt x="32" y="5924"/>
                    <a:pt x="284" y="6554"/>
                    <a:pt x="662" y="7058"/>
                  </a:cubicBezTo>
                  <a:cubicBezTo>
                    <a:pt x="1103" y="7656"/>
                    <a:pt x="1702" y="8035"/>
                    <a:pt x="2395" y="8224"/>
                  </a:cubicBezTo>
                  <a:cubicBezTo>
                    <a:pt x="2521" y="8287"/>
                    <a:pt x="2678" y="8287"/>
                    <a:pt x="2804" y="8318"/>
                  </a:cubicBezTo>
                  <a:lnTo>
                    <a:pt x="2804" y="8696"/>
                  </a:lnTo>
                  <a:cubicBezTo>
                    <a:pt x="2804" y="10429"/>
                    <a:pt x="4222" y="11815"/>
                    <a:pt x="5892" y="11815"/>
                  </a:cubicBezTo>
                  <a:cubicBezTo>
                    <a:pt x="7625" y="11815"/>
                    <a:pt x="9011" y="10397"/>
                    <a:pt x="9011" y="8696"/>
                  </a:cubicBezTo>
                  <a:lnTo>
                    <a:pt x="9011" y="6932"/>
                  </a:lnTo>
                  <a:cubicBezTo>
                    <a:pt x="9830" y="6837"/>
                    <a:pt x="10429" y="6176"/>
                    <a:pt x="10429" y="5325"/>
                  </a:cubicBezTo>
                  <a:cubicBezTo>
                    <a:pt x="10429" y="4380"/>
                    <a:pt x="9641" y="3592"/>
                    <a:pt x="8696" y="3592"/>
                  </a:cubicBezTo>
                  <a:cubicBezTo>
                    <a:pt x="7751" y="3592"/>
                    <a:pt x="6963" y="4380"/>
                    <a:pt x="6963" y="5325"/>
                  </a:cubicBezTo>
                  <a:cubicBezTo>
                    <a:pt x="6963" y="6144"/>
                    <a:pt x="7562" y="6837"/>
                    <a:pt x="8349" y="7026"/>
                  </a:cubicBezTo>
                  <a:lnTo>
                    <a:pt x="8349" y="8791"/>
                  </a:lnTo>
                  <a:cubicBezTo>
                    <a:pt x="8349" y="10114"/>
                    <a:pt x="7247" y="11216"/>
                    <a:pt x="5892" y="11216"/>
                  </a:cubicBezTo>
                  <a:cubicBezTo>
                    <a:pt x="4569" y="11216"/>
                    <a:pt x="3466" y="10114"/>
                    <a:pt x="3466" y="8791"/>
                  </a:cubicBezTo>
                  <a:lnTo>
                    <a:pt x="3466" y="8350"/>
                  </a:lnTo>
                  <a:cubicBezTo>
                    <a:pt x="4065" y="8287"/>
                    <a:pt x="4600" y="8066"/>
                    <a:pt x="5073" y="7688"/>
                  </a:cubicBezTo>
                  <a:cubicBezTo>
                    <a:pt x="5829" y="7089"/>
                    <a:pt x="6270" y="6176"/>
                    <a:pt x="6270" y="5231"/>
                  </a:cubicBezTo>
                  <a:lnTo>
                    <a:pt x="6270" y="3876"/>
                  </a:lnTo>
                  <a:cubicBezTo>
                    <a:pt x="6270" y="3435"/>
                    <a:pt x="5986" y="3025"/>
                    <a:pt x="5545" y="2868"/>
                  </a:cubicBezTo>
                  <a:lnTo>
                    <a:pt x="5545" y="1765"/>
                  </a:lnTo>
                  <a:cubicBezTo>
                    <a:pt x="5545" y="1198"/>
                    <a:pt x="5073" y="757"/>
                    <a:pt x="4537" y="757"/>
                  </a:cubicBezTo>
                  <a:lnTo>
                    <a:pt x="4159" y="757"/>
                  </a:lnTo>
                  <a:lnTo>
                    <a:pt x="4159" y="410"/>
                  </a:lnTo>
                  <a:cubicBezTo>
                    <a:pt x="4159" y="190"/>
                    <a:pt x="4002" y="32"/>
                    <a:pt x="3813" y="32"/>
                  </a:cubicBezTo>
                  <a:cubicBezTo>
                    <a:pt x="3624" y="32"/>
                    <a:pt x="3466" y="190"/>
                    <a:pt x="3466" y="410"/>
                  </a:cubicBezTo>
                  <a:lnTo>
                    <a:pt x="3466" y="1765"/>
                  </a:lnTo>
                  <a:cubicBezTo>
                    <a:pt x="3466" y="1986"/>
                    <a:pt x="3624" y="2143"/>
                    <a:pt x="3813" y="2143"/>
                  </a:cubicBezTo>
                  <a:cubicBezTo>
                    <a:pt x="4002" y="2143"/>
                    <a:pt x="4159" y="1986"/>
                    <a:pt x="4159" y="1765"/>
                  </a:cubicBezTo>
                  <a:lnTo>
                    <a:pt x="4159" y="1418"/>
                  </a:lnTo>
                  <a:lnTo>
                    <a:pt x="4537" y="1418"/>
                  </a:lnTo>
                  <a:cubicBezTo>
                    <a:pt x="4726" y="1418"/>
                    <a:pt x="4884" y="1576"/>
                    <a:pt x="4884" y="1765"/>
                  </a:cubicBezTo>
                  <a:lnTo>
                    <a:pt x="4884" y="2868"/>
                  </a:lnTo>
                  <a:cubicBezTo>
                    <a:pt x="4474" y="3025"/>
                    <a:pt x="4159" y="3403"/>
                    <a:pt x="4159" y="3876"/>
                  </a:cubicBezTo>
                  <a:lnTo>
                    <a:pt x="4159" y="5168"/>
                  </a:lnTo>
                  <a:cubicBezTo>
                    <a:pt x="4159" y="5703"/>
                    <a:pt x="3813" y="6176"/>
                    <a:pt x="3309" y="6270"/>
                  </a:cubicBezTo>
                  <a:lnTo>
                    <a:pt x="3151" y="6270"/>
                  </a:lnTo>
                  <a:cubicBezTo>
                    <a:pt x="2867" y="6270"/>
                    <a:pt x="2584" y="6144"/>
                    <a:pt x="2395" y="5955"/>
                  </a:cubicBezTo>
                  <a:cubicBezTo>
                    <a:pt x="2206" y="5766"/>
                    <a:pt x="2080" y="5483"/>
                    <a:pt x="2080" y="5199"/>
                  </a:cubicBezTo>
                  <a:lnTo>
                    <a:pt x="2080" y="3813"/>
                  </a:lnTo>
                  <a:cubicBezTo>
                    <a:pt x="2080" y="3403"/>
                    <a:pt x="1796" y="2994"/>
                    <a:pt x="1387" y="2836"/>
                  </a:cubicBezTo>
                  <a:lnTo>
                    <a:pt x="1387" y="1734"/>
                  </a:lnTo>
                  <a:cubicBezTo>
                    <a:pt x="1387" y="1545"/>
                    <a:pt x="1544" y="1387"/>
                    <a:pt x="1733" y="1387"/>
                  </a:cubicBezTo>
                  <a:lnTo>
                    <a:pt x="2080" y="1387"/>
                  </a:lnTo>
                  <a:lnTo>
                    <a:pt x="2080" y="1734"/>
                  </a:lnTo>
                  <a:cubicBezTo>
                    <a:pt x="2080" y="1923"/>
                    <a:pt x="2237" y="2080"/>
                    <a:pt x="2426" y="2080"/>
                  </a:cubicBezTo>
                  <a:cubicBezTo>
                    <a:pt x="2647" y="2080"/>
                    <a:pt x="2804" y="1923"/>
                    <a:pt x="2804" y="1734"/>
                  </a:cubicBezTo>
                  <a:lnTo>
                    <a:pt x="2804" y="347"/>
                  </a:lnTo>
                  <a:cubicBezTo>
                    <a:pt x="2804" y="158"/>
                    <a:pt x="2647" y="1"/>
                    <a:pt x="2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63;p40">
              <a:extLst>
                <a:ext uri="{FF2B5EF4-FFF2-40B4-BE49-F238E27FC236}">
                  <a16:creationId xmlns:a16="http://schemas.microsoft.com/office/drawing/2014/main" id="{22913098-348B-2279-3B5E-8E3BE42BE028}"/>
                </a:ext>
              </a:extLst>
            </p:cNvPr>
            <p:cNvSpPr/>
            <p:nvPr/>
          </p:nvSpPr>
          <p:spPr>
            <a:xfrm>
              <a:off x="-27502000" y="2084450"/>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772;p37">
            <a:extLst>
              <a:ext uri="{FF2B5EF4-FFF2-40B4-BE49-F238E27FC236}">
                <a16:creationId xmlns:a16="http://schemas.microsoft.com/office/drawing/2014/main" id="{2036BDCF-E070-5D83-9448-58195DBCDA78}"/>
              </a:ext>
            </a:extLst>
          </p:cNvPr>
          <p:cNvSpPr txBox="1">
            <a:spLocks/>
          </p:cNvSpPr>
          <p:nvPr/>
        </p:nvSpPr>
        <p:spPr>
          <a:xfrm>
            <a:off x="3490050" y="4058673"/>
            <a:ext cx="2008800" cy="627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000"/>
              <a:buFont typeface="Roboto Condensed"/>
              <a:buNone/>
              <a:defRPr sz="2000" b="1" i="0" u="none" strike="noStrike" cap="none">
                <a:solidFill>
                  <a:schemeClr val="dk1"/>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dk1"/>
              </a:buClr>
              <a:buSzPts val="2000"/>
              <a:buFont typeface="Roboto Condensed"/>
              <a:buNone/>
              <a:defRPr sz="2000" b="1" i="0" u="none" strike="noStrike" cap="none">
                <a:solidFill>
                  <a:schemeClr val="dk1"/>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dk1"/>
              </a:buClr>
              <a:buSzPts val="2000"/>
              <a:buFont typeface="Roboto Condensed"/>
              <a:buNone/>
              <a:defRPr sz="2000" b="1" i="0" u="none" strike="noStrike" cap="none">
                <a:solidFill>
                  <a:schemeClr val="dk1"/>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dk1"/>
              </a:buClr>
              <a:buSzPts val="2000"/>
              <a:buFont typeface="Roboto Condensed"/>
              <a:buNone/>
              <a:defRPr sz="2000" b="1" i="0" u="none" strike="noStrike" cap="none">
                <a:solidFill>
                  <a:schemeClr val="dk1"/>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dk1"/>
              </a:buClr>
              <a:buSzPts val="2000"/>
              <a:buFont typeface="Roboto Condensed"/>
              <a:buNone/>
              <a:defRPr sz="2000" b="1" i="0" u="none" strike="noStrike" cap="none">
                <a:solidFill>
                  <a:schemeClr val="dk1"/>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dk1"/>
              </a:buClr>
              <a:buSzPts val="2000"/>
              <a:buFont typeface="Roboto Condensed"/>
              <a:buNone/>
              <a:defRPr sz="2000" b="1" i="0" u="none" strike="noStrike" cap="none">
                <a:solidFill>
                  <a:schemeClr val="dk1"/>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dk1"/>
              </a:buClr>
              <a:buSzPts val="2000"/>
              <a:buFont typeface="Roboto Condensed"/>
              <a:buNone/>
              <a:defRPr sz="2000" b="1" i="0" u="none" strike="noStrike" cap="none">
                <a:solidFill>
                  <a:schemeClr val="dk1"/>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dk1"/>
              </a:buClr>
              <a:buSzPts val="2000"/>
              <a:buFont typeface="Roboto Condensed"/>
              <a:buNone/>
              <a:defRPr sz="2000" b="1" i="0" u="none" strike="noStrike" cap="none">
                <a:solidFill>
                  <a:schemeClr val="dk1"/>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dk1"/>
              </a:buClr>
              <a:buSzPts val="2000"/>
              <a:buFont typeface="Roboto Condensed"/>
              <a:buNone/>
              <a:defRPr sz="2000" b="1" i="0" u="none" strike="noStrike" cap="none">
                <a:solidFill>
                  <a:schemeClr val="dk1"/>
                </a:solidFill>
                <a:latin typeface="Roboto Condensed"/>
                <a:ea typeface="Roboto Condensed"/>
                <a:cs typeface="Roboto Condensed"/>
                <a:sym typeface="Roboto Condensed"/>
              </a:defRPr>
            </a:lvl9pPr>
          </a:lstStyle>
          <a:p>
            <a:pPr marL="0" indent="0"/>
            <a:r>
              <a:rPr lang="en-US" dirty="0"/>
              <a:t>K-Nearest Neighbors</a:t>
            </a:r>
          </a:p>
        </p:txBody>
      </p:sp>
      <p:grpSp>
        <p:nvGrpSpPr>
          <p:cNvPr id="19" name="Google Shape;1847;p40">
            <a:extLst>
              <a:ext uri="{FF2B5EF4-FFF2-40B4-BE49-F238E27FC236}">
                <a16:creationId xmlns:a16="http://schemas.microsoft.com/office/drawing/2014/main" id="{8D57F579-8945-3898-D79C-E5B147CB60E2}"/>
              </a:ext>
            </a:extLst>
          </p:cNvPr>
          <p:cNvGrpSpPr/>
          <p:nvPr/>
        </p:nvGrpSpPr>
        <p:grpSpPr>
          <a:xfrm>
            <a:off x="6604808" y="3492788"/>
            <a:ext cx="689289" cy="603816"/>
            <a:chOff x="2768600" y="1364814"/>
            <a:chExt cx="794203" cy="627015"/>
          </a:xfrm>
        </p:grpSpPr>
        <p:sp>
          <p:nvSpPr>
            <p:cNvPr id="20" name="Google Shape;1848;p40">
              <a:extLst>
                <a:ext uri="{FF2B5EF4-FFF2-40B4-BE49-F238E27FC236}">
                  <a16:creationId xmlns:a16="http://schemas.microsoft.com/office/drawing/2014/main" id="{456BB6C5-7F10-50FF-8809-53907312CB51}"/>
                </a:ext>
              </a:extLst>
            </p:cNvPr>
            <p:cNvSpPr/>
            <p:nvPr/>
          </p:nvSpPr>
          <p:spPr>
            <a:xfrm>
              <a:off x="2768600" y="1364814"/>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1" name="Google Shape;1849;p40">
              <a:extLst>
                <a:ext uri="{FF2B5EF4-FFF2-40B4-BE49-F238E27FC236}">
                  <a16:creationId xmlns:a16="http://schemas.microsoft.com/office/drawing/2014/main" id="{C527BAB4-7632-D640-D171-73C750D15229}"/>
                </a:ext>
              </a:extLst>
            </p:cNvPr>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1857;p40">
            <a:extLst>
              <a:ext uri="{FF2B5EF4-FFF2-40B4-BE49-F238E27FC236}">
                <a16:creationId xmlns:a16="http://schemas.microsoft.com/office/drawing/2014/main" id="{E1FE6C05-9A21-D161-F9A7-8EA4C550B957}"/>
              </a:ext>
            </a:extLst>
          </p:cNvPr>
          <p:cNvGrpSpPr/>
          <p:nvPr/>
        </p:nvGrpSpPr>
        <p:grpSpPr>
          <a:xfrm>
            <a:off x="6742116" y="3487449"/>
            <a:ext cx="412464" cy="401263"/>
            <a:chOff x="-22859750" y="2335900"/>
            <a:chExt cx="296950" cy="294375"/>
          </a:xfrm>
        </p:grpSpPr>
        <p:sp>
          <p:nvSpPr>
            <p:cNvPr id="23" name="Google Shape;1858;p40">
              <a:extLst>
                <a:ext uri="{FF2B5EF4-FFF2-40B4-BE49-F238E27FC236}">
                  <a16:creationId xmlns:a16="http://schemas.microsoft.com/office/drawing/2014/main" id="{DCD2B7F9-CD80-2AFA-644F-CE24904EF6B9}"/>
                </a:ext>
              </a:extLst>
            </p:cNvPr>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859;p40">
              <a:extLst>
                <a:ext uri="{FF2B5EF4-FFF2-40B4-BE49-F238E27FC236}">
                  <a16:creationId xmlns:a16="http://schemas.microsoft.com/office/drawing/2014/main" id="{7E3EF005-3228-94FA-431E-F909C2C877B1}"/>
                </a:ext>
              </a:extLst>
            </p:cNvPr>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60;p40">
              <a:extLst>
                <a:ext uri="{FF2B5EF4-FFF2-40B4-BE49-F238E27FC236}">
                  <a16:creationId xmlns:a16="http://schemas.microsoft.com/office/drawing/2014/main" id="{9CE23451-A790-EFC3-FE9A-C42E605A1CCC}"/>
                </a:ext>
              </a:extLst>
            </p:cNvPr>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772;p37">
            <a:extLst>
              <a:ext uri="{FF2B5EF4-FFF2-40B4-BE49-F238E27FC236}">
                <a16:creationId xmlns:a16="http://schemas.microsoft.com/office/drawing/2014/main" id="{F8554934-82E4-A193-8009-F10B5F2C7F06}"/>
              </a:ext>
            </a:extLst>
          </p:cNvPr>
          <p:cNvSpPr txBox="1">
            <a:spLocks/>
          </p:cNvSpPr>
          <p:nvPr/>
        </p:nvSpPr>
        <p:spPr>
          <a:xfrm>
            <a:off x="5960527" y="3976555"/>
            <a:ext cx="2008800" cy="627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000"/>
              <a:buFont typeface="Roboto Condensed"/>
              <a:buNone/>
              <a:defRPr sz="2000" b="1" i="0" u="none" strike="noStrike" cap="none">
                <a:solidFill>
                  <a:schemeClr val="dk1"/>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dk1"/>
              </a:buClr>
              <a:buSzPts val="2000"/>
              <a:buFont typeface="Roboto Condensed"/>
              <a:buNone/>
              <a:defRPr sz="2000" b="1" i="0" u="none" strike="noStrike" cap="none">
                <a:solidFill>
                  <a:schemeClr val="dk1"/>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dk1"/>
              </a:buClr>
              <a:buSzPts val="2000"/>
              <a:buFont typeface="Roboto Condensed"/>
              <a:buNone/>
              <a:defRPr sz="2000" b="1" i="0" u="none" strike="noStrike" cap="none">
                <a:solidFill>
                  <a:schemeClr val="dk1"/>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dk1"/>
              </a:buClr>
              <a:buSzPts val="2000"/>
              <a:buFont typeface="Roboto Condensed"/>
              <a:buNone/>
              <a:defRPr sz="2000" b="1" i="0" u="none" strike="noStrike" cap="none">
                <a:solidFill>
                  <a:schemeClr val="dk1"/>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dk1"/>
              </a:buClr>
              <a:buSzPts val="2000"/>
              <a:buFont typeface="Roboto Condensed"/>
              <a:buNone/>
              <a:defRPr sz="2000" b="1" i="0" u="none" strike="noStrike" cap="none">
                <a:solidFill>
                  <a:schemeClr val="dk1"/>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dk1"/>
              </a:buClr>
              <a:buSzPts val="2000"/>
              <a:buFont typeface="Roboto Condensed"/>
              <a:buNone/>
              <a:defRPr sz="2000" b="1" i="0" u="none" strike="noStrike" cap="none">
                <a:solidFill>
                  <a:schemeClr val="dk1"/>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dk1"/>
              </a:buClr>
              <a:buSzPts val="2000"/>
              <a:buFont typeface="Roboto Condensed"/>
              <a:buNone/>
              <a:defRPr sz="2000" b="1" i="0" u="none" strike="noStrike" cap="none">
                <a:solidFill>
                  <a:schemeClr val="dk1"/>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dk1"/>
              </a:buClr>
              <a:buSzPts val="2000"/>
              <a:buFont typeface="Roboto Condensed"/>
              <a:buNone/>
              <a:defRPr sz="2000" b="1" i="0" u="none" strike="noStrike" cap="none">
                <a:solidFill>
                  <a:schemeClr val="dk1"/>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dk1"/>
              </a:buClr>
              <a:buSzPts val="2000"/>
              <a:buFont typeface="Roboto Condensed"/>
              <a:buNone/>
              <a:defRPr sz="2000" b="1" i="0" u="none" strike="noStrike" cap="none">
                <a:solidFill>
                  <a:schemeClr val="dk1"/>
                </a:solidFill>
                <a:latin typeface="Roboto Condensed"/>
                <a:ea typeface="Roboto Condensed"/>
                <a:cs typeface="Roboto Condensed"/>
                <a:sym typeface="Roboto Condensed"/>
              </a:defRPr>
            </a:lvl9pPr>
          </a:lstStyle>
          <a:p>
            <a:pPr marL="0" indent="0"/>
            <a:r>
              <a:rPr lang="en-US" dirty="0"/>
              <a:t>XG-Boost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0"/>
        <p:cNvGrpSpPr/>
        <p:nvPr/>
      </p:nvGrpSpPr>
      <p:grpSpPr>
        <a:xfrm>
          <a:off x="0" y="0"/>
          <a:ext cx="0" cy="0"/>
          <a:chOff x="0" y="0"/>
          <a:chExt cx="0" cy="0"/>
        </a:xfrm>
      </p:grpSpPr>
      <p:sp>
        <p:nvSpPr>
          <p:cNvPr id="1754" name="Google Shape;1754;p36"/>
          <p:cNvSpPr txBox="1">
            <a:spLocks noGrp="1"/>
          </p:cNvSpPr>
          <p:nvPr>
            <p:ph type="subTitle" idx="1"/>
          </p:nvPr>
        </p:nvSpPr>
        <p:spPr>
          <a:xfrm>
            <a:off x="1950720" y="3831770"/>
            <a:ext cx="5242560" cy="470265"/>
          </a:xfrm>
          <a:prstGeom prst="rect">
            <a:avLst/>
          </a:prstGeom>
        </p:spPr>
        <p:txBody>
          <a:bodyPr spcFirstLastPara="1" wrap="square" lIns="91425" tIns="91425" rIns="91425" bIns="91425" anchor="t" anchorCtr="0">
            <a:noAutofit/>
          </a:bodyPr>
          <a:lstStyle/>
          <a:p>
            <a:pPr marL="0" indent="0"/>
            <a:endParaRPr lang="en-US" dirty="0"/>
          </a:p>
          <a:p>
            <a:pPr marL="0" indent="0"/>
            <a:endParaRPr lang="en-US" dirty="0"/>
          </a:p>
          <a:p>
            <a:pPr marL="0" indent="0"/>
            <a:r>
              <a:rPr lang="en-US" dirty="0"/>
              <a:t> </a:t>
            </a:r>
          </a:p>
          <a:p>
            <a:pPr marL="0" indent="0"/>
            <a:r>
              <a:rPr lang="en-US" b="1" dirty="0"/>
              <a:t>Conclusion: Gradient Boosting as the Best Model</a:t>
            </a:r>
          </a:p>
        </p:txBody>
      </p:sp>
      <p:sp>
        <p:nvSpPr>
          <p:cNvPr id="1755" name="Google Shape;1755;p36"/>
          <p:cNvSpPr txBox="1">
            <a:spLocks noGrp="1"/>
          </p:cNvSpPr>
          <p:nvPr>
            <p:ph type="ctrTitle"/>
          </p:nvPr>
        </p:nvSpPr>
        <p:spPr>
          <a:xfrm>
            <a:off x="2490780" y="452870"/>
            <a:ext cx="4702500" cy="640200"/>
          </a:xfrm>
          <a:prstGeom prst="rect">
            <a:avLst/>
          </a:prstGeom>
        </p:spPr>
        <p:txBody>
          <a:bodyPr spcFirstLastPara="1" wrap="square" lIns="91425" tIns="91425" rIns="91425" bIns="91425" anchor="b" anchorCtr="0">
            <a:noAutofit/>
          </a:bodyPr>
          <a:lstStyle/>
          <a:p>
            <a:r>
              <a:rPr lang="en-US" dirty="0"/>
              <a:t>Analytics &amp; Conclusion</a:t>
            </a:r>
          </a:p>
        </p:txBody>
      </p:sp>
      <p:pic>
        <p:nvPicPr>
          <p:cNvPr id="2" name="Picture 1" descr="A graph with lines and numbers&#10;&#10;Description automatically generated">
            <a:extLst>
              <a:ext uri="{FF2B5EF4-FFF2-40B4-BE49-F238E27FC236}">
                <a16:creationId xmlns:a16="http://schemas.microsoft.com/office/drawing/2014/main" id="{005AA3EE-6D88-E255-698E-7B79299B4E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5332" y="1234984"/>
            <a:ext cx="5242560" cy="3455646"/>
          </a:xfrm>
          <a:prstGeom prst="rect">
            <a:avLst/>
          </a:prstGeom>
        </p:spPr>
      </p:pic>
    </p:spTree>
    <p:extLst>
      <p:ext uri="{BB962C8B-B14F-4D97-AF65-F5344CB8AC3E}">
        <p14:creationId xmlns:p14="http://schemas.microsoft.com/office/powerpoint/2010/main" val="156864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0"/>
        <p:cNvGrpSpPr/>
        <p:nvPr/>
      </p:nvGrpSpPr>
      <p:grpSpPr>
        <a:xfrm>
          <a:off x="0" y="0"/>
          <a:ext cx="0" cy="0"/>
          <a:chOff x="0" y="0"/>
          <a:chExt cx="0" cy="0"/>
        </a:xfrm>
      </p:grpSpPr>
      <p:sp>
        <p:nvSpPr>
          <p:cNvPr id="1754" name="Google Shape;1754;p36"/>
          <p:cNvSpPr txBox="1">
            <a:spLocks noGrp="1"/>
          </p:cNvSpPr>
          <p:nvPr>
            <p:ph type="subTitle" idx="1"/>
          </p:nvPr>
        </p:nvSpPr>
        <p:spPr>
          <a:xfrm>
            <a:off x="2394857" y="1502374"/>
            <a:ext cx="4702500" cy="2451317"/>
          </a:xfrm>
          <a:prstGeom prst="rect">
            <a:avLst/>
          </a:prstGeom>
        </p:spPr>
        <p:txBody>
          <a:bodyPr spcFirstLastPara="1" wrap="square" lIns="91425" tIns="91425" rIns="91425" bIns="91425" anchor="t" anchorCtr="0">
            <a:noAutofit/>
          </a:bodyPr>
          <a:lstStyle/>
          <a:p>
            <a:pPr marL="0" indent="0"/>
            <a:r>
              <a:rPr lang="en-US" dirty="0"/>
              <a:t>Future work includes integrating ECG analytics for improved predictive accuracy and exploring novel features and advanced machine learning techniques. Collaboration with medical experts is essential to validate enhancements, advancing predictive healthcare analytics for more accurate and timely heart disease detection and intervention.</a:t>
            </a:r>
          </a:p>
        </p:txBody>
      </p:sp>
      <p:sp>
        <p:nvSpPr>
          <p:cNvPr id="1755" name="Google Shape;1755;p36"/>
          <p:cNvSpPr txBox="1">
            <a:spLocks noGrp="1"/>
          </p:cNvSpPr>
          <p:nvPr>
            <p:ph type="ctrTitle"/>
          </p:nvPr>
        </p:nvSpPr>
        <p:spPr>
          <a:xfrm>
            <a:off x="2721463" y="453814"/>
            <a:ext cx="4702500" cy="640200"/>
          </a:xfrm>
          <a:prstGeom prst="rect">
            <a:avLst/>
          </a:prstGeom>
        </p:spPr>
        <p:txBody>
          <a:bodyPr spcFirstLastPara="1" wrap="square" lIns="91425" tIns="91425" rIns="91425" bIns="91425" anchor="b" anchorCtr="0">
            <a:noAutofit/>
          </a:bodyPr>
          <a:lstStyle/>
          <a:p>
            <a:r>
              <a:rPr lang="en-US" dirty="0"/>
              <a:t>Scope of Future Work</a:t>
            </a:r>
          </a:p>
        </p:txBody>
      </p:sp>
    </p:spTree>
    <p:extLst>
      <p:ext uri="{BB962C8B-B14F-4D97-AF65-F5344CB8AC3E}">
        <p14:creationId xmlns:p14="http://schemas.microsoft.com/office/powerpoint/2010/main" val="4174171817"/>
      </p:ext>
    </p:extLst>
  </p:cSld>
  <p:clrMapOvr>
    <a:masterClrMapping/>
  </p:clrMapOvr>
</p:sld>
</file>

<file path=ppt/theme/theme1.xml><?xml version="1.0" encoding="utf-8"?>
<a:theme xmlns:a="http://schemas.openxmlformats.org/drawingml/2006/main" name="Heart Disease by Slidesgo">
  <a:themeElements>
    <a:clrScheme name="Simple Light">
      <a:dk1>
        <a:srgbClr val="0A1533"/>
      </a:dk1>
      <a:lt1>
        <a:srgbClr val="FFFFFF"/>
      </a:lt1>
      <a:dk2>
        <a:srgbClr val="0088CC"/>
      </a:dk2>
      <a:lt2>
        <a:srgbClr val="0088CC"/>
      </a:lt2>
      <a:accent1>
        <a:srgbClr val="63CBFF"/>
      </a:accent1>
      <a:accent2>
        <a:srgbClr val="63CBFF"/>
      </a:accent2>
      <a:accent3>
        <a:srgbClr val="99DDFF"/>
      </a:accent3>
      <a:accent4>
        <a:srgbClr val="99DDFF"/>
      </a:accent4>
      <a:accent5>
        <a:srgbClr val="99DDFF"/>
      </a:accent5>
      <a:accent6>
        <a:srgbClr val="99DD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224</Words>
  <Application>Microsoft Office PowerPoint</Application>
  <PresentationFormat>On-screen Show (16:9)</PresentationFormat>
  <Paragraphs>44</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Patrick Hand</vt:lpstr>
      <vt:lpstr>Roboto Condensed</vt:lpstr>
      <vt:lpstr>Neucha</vt:lpstr>
      <vt:lpstr>Heart Disease by Slidesgo</vt:lpstr>
      <vt:lpstr>Heart Failure Prediction and Analytics </vt:lpstr>
      <vt:lpstr>Table of Contents</vt:lpstr>
      <vt:lpstr>Introduction</vt:lpstr>
      <vt:lpstr>Target Variable</vt:lpstr>
      <vt:lpstr>Machine Learning Algorithms</vt:lpstr>
      <vt:lpstr>Analytics &amp; Conclusion</vt:lpstr>
      <vt:lpstr>Scope of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dc:title>
  <dc:creator>Nishank Dave</dc:creator>
  <cp:lastModifiedBy>Nishank Dave</cp:lastModifiedBy>
  <cp:revision>13</cp:revision>
  <dcterms:modified xsi:type="dcterms:W3CDTF">2024-04-20T02:11:56Z</dcterms:modified>
</cp:coreProperties>
</file>