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38700" cy="42479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7E0000"/>
    <a:srgbClr val="FF4747"/>
    <a:srgbClr val="DF4425"/>
    <a:srgbClr val="D8998C"/>
    <a:srgbClr val="CC0000"/>
    <a:srgbClr val="E60000"/>
    <a:srgbClr val="BD0026"/>
    <a:srgbClr val="3C3C3B"/>
    <a:srgbClr val="7E0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5" autoAdjust="0"/>
    <p:restoredTop sz="94660"/>
  </p:normalViewPr>
  <p:slideViewPr>
    <p:cSldViewPr snapToGrid="0">
      <p:cViewPr>
        <p:scale>
          <a:sx n="31" d="100"/>
          <a:sy n="31" d="100"/>
        </p:scale>
        <p:origin x="2848" y="-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903" y="6952156"/>
            <a:ext cx="25702895" cy="14789303"/>
          </a:xfrm>
        </p:spPr>
        <p:txBody>
          <a:bodyPr anchor="b"/>
          <a:lstStyle>
            <a:lvl1pPr algn="ctr">
              <a:defRPr sz="198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9838" y="22311791"/>
            <a:ext cx="22679025" cy="10256143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1915" indent="0" algn="ctr">
              <a:buNone/>
              <a:defRPr sz="6614"/>
            </a:lvl2pPr>
            <a:lvl3pPr marL="3023829" indent="0" algn="ctr">
              <a:buNone/>
              <a:defRPr sz="5952"/>
            </a:lvl3pPr>
            <a:lvl4pPr marL="4535744" indent="0" algn="ctr">
              <a:buNone/>
              <a:defRPr sz="5291"/>
            </a:lvl4pPr>
            <a:lvl5pPr marL="6047659" indent="0" algn="ctr">
              <a:buNone/>
              <a:defRPr sz="5291"/>
            </a:lvl5pPr>
            <a:lvl6pPr marL="7559573" indent="0" algn="ctr">
              <a:buNone/>
              <a:defRPr sz="5291"/>
            </a:lvl6pPr>
            <a:lvl7pPr marL="9071488" indent="0" algn="ctr">
              <a:buNone/>
              <a:defRPr sz="5291"/>
            </a:lvl7pPr>
            <a:lvl8pPr marL="10583403" indent="0" algn="ctr">
              <a:buNone/>
              <a:defRPr sz="5291"/>
            </a:lvl8pPr>
            <a:lvl9pPr marL="12095317" indent="0" algn="ctr">
              <a:buNone/>
              <a:defRPr sz="52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7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6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39571" y="2261662"/>
            <a:ext cx="6520220" cy="3599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8912" y="2261662"/>
            <a:ext cx="19182675" cy="35999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4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163" y="10590491"/>
            <a:ext cx="26080879" cy="17670461"/>
          </a:xfrm>
        </p:spPr>
        <p:txBody>
          <a:bodyPr anchor="b"/>
          <a:lstStyle>
            <a:lvl1pPr>
              <a:defRPr sz="198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163" y="28428121"/>
            <a:ext cx="26080879" cy="9292478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/>
                </a:solidFill>
              </a:defRPr>
            </a:lvl1pPr>
            <a:lvl2pPr marL="1511915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3829" indent="0">
              <a:buNone/>
              <a:defRPr sz="5952">
                <a:solidFill>
                  <a:schemeClr val="tx1">
                    <a:tint val="75000"/>
                  </a:schemeClr>
                </a:solidFill>
              </a:defRPr>
            </a:lvl3pPr>
            <a:lvl4pPr marL="453574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765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5957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148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340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5317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8910" y="11308310"/>
            <a:ext cx="12851448" cy="26953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8342" y="11308310"/>
            <a:ext cx="12851448" cy="26953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4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49" y="2261671"/>
            <a:ext cx="26080879" cy="8210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853" y="10413482"/>
            <a:ext cx="12792385" cy="5103486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1915" indent="0">
              <a:buNone/>
              <a:defRPr sz="6614" b="1"/>
            </a:lvl2pPr>
            <a:lvl3pPr marL="3023829" indent="0">
              <a:buNone/>
              <a:defRPr sz="5952" b="1"/>
            </a:lvl3pPr>
            <a:lvl4pPr marL="4535744" indent="0">
              <a:buNone/>
              <a:defRPr sz="5291" b="1"/>
            </a:lvl4pPr>
            <a:lvl5pPr marL="6047659" indent="0">
              <a:buNone/>
              <a:defRPr sz="5291" b="1"/>
            </a:lvl5pPr>
            <a:lvl6pPr marL="7559573" indent="0">
              <a:buNone/>
              <a:defRPr sz="5291" b="1"/>
            </a:lvl6pPr>
            <a:lvl7pPr marL="9071488" indent="0">
              <a:buNone/>
              <a:defRPr sz="5291" b="1"/>
            </a:lvl7pPr>
            <a:lvl8pPr marL="10583403" indent="0">
              <a:buNone/>
              <a:defRPr sz="5291" b="1"/>
            </a:lvl8pPr>
            <a:lvl9pPr marL="12095317" indent="0">
              <a:buNone/>
              <a:defRPr sz="529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853" y="15516968"/>
            <a:ext cx="12792385" cy="228231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8344" y="10413482"/>
            <a:ext cx="12855386" cy="5103486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1915" indent="0">
              <a:buNone/>
              <a:defRPr sz="6614" b="1"/>
            </a:lvl2pPr>
            <a:lvl3pPr marL="3023829" indent="0">
              <a:buNone/>
              <a:defRPr sz="5952" b="1"/>
            </a:lvl3pPr>
            <a:lvl4pPr marL="4535744" indent="0">
              <a:buNone/>
              <a:defRPr sz="5291" b="1"/>
            </a:lvl4pPr>
            <a:lvl5pPr marL="6047659" indent="0">
              <a:buNone/>
              <a:defRPr sz="5291" b="1"/>
            </a:lvl5pPr>
            <a:lvl6pPr marL="7559573" indent="0">
              <a:buNone/>
              <a:defRPr sz="5291" b="1"/>
            </a:lvl6pPr>
            <a:lvl7pPr marL="9071488" indent="0">
              <a:buNone/>
              <a:defRPr sz="5291" b="1"/>
            </a:lvl7pPr>
            <a:lvl8pPr marL="10583403" indent="0">
              <a:buNone/>
              <a:defRPr sz="5291" b="1"/>
            </a:lvl8pPr>
            <a:lvl9pPr marL="12095317" indent="0">
              <a:buNone/>
              <a:defRPr sz="529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8344" y="15516968"/>
            <a:ext cx="12855386" cy="228231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8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2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49" y="2831994"/>
            <a:ext cx="9752768" cy="9911980"/>
          </a:xfrm>
        </p:spPr>
        <p:txBody>
          <a:bodyPr anchor="b"/>
          <a:lstStyle>
            <a:lvl1pPr>
              <a:defRPr sz="105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5386" y="6116330"/>
            <a:ext cx="15308342" cy="30188272"/>
          </a:xfrm>
        </p:spPr>
        <p:txBody>
          <a:bodyPr/>
          <a:lstStyle>
            <a:lvl1pPr>
              <a:defRPr sz="10582"/>
            </a:lvl1pPr>
            <a:lvl2pPr>
              <a:defRPr sz="9259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849" y="12743974"/>
            <a:ext cx="9752768" cy="23609788"/>
          </a:xfrm>
        </p:spPr>
        <p:txBody>
          <a:bodyPr/>
          <a:lstStyle>
            <a:lvl1pPr marL="0" indent="0">
              <a:buNone/>
              <a:defRPr sz="5291"/>
            </a:lvl1pPr>
            <a:lvl2pPr marL="1511915" indent="0">
              <a:buNone/>
              <a:defRPr sz="4630"/>
            </a:lvl2pPr>
            <a:lvl3pPr marL="3023829" indent="0">
              <a:buNone/>
              <a:defRPr sz="3968"/>
            </a:lvl3pPr>
            <a:lvl4pPr marL="4535744" indent="0">
              <a:buNone/>
              <a:defRPr sz="3307"/>
            </a:lvl4pPr>
            <a:lvl5pPr marL="6047659" indent="0">
              <a:buNone/>
              <a:defRPr sz="3307"/>
            </a:lvl5pPr>
            <a:lvl6pPr marL="7559573" indent="0">
              <a:buNone/>
              <a:defRPr sz="3307"/>
            </a:lvl6pPr>
            <a:lvl7pPr marL="9071488" indent="0">
              <a:buNone/>
              <a:defRPr sz="3307"/>
            </a:lvl7pPr>
            <a:lvl8pPr marL="10583403" indent="0">
              <a:buNone/>
              <a:defRPr sz="3307"/>
            </a:lvl8pPr>
            <a:lvl9pPr marL="12095317" indent="0">
              <a:buNone/>
              <a:defRPr sz="33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49" y="2831994"/>
            <a:ext cx="9752768" cy="9911980"/>
          </a:xfrm>
        </p:spPr>
        <p:txBody>
          <a:bodyPr anchor="b"/>
          <a:lstStyle>
            <a:lvl1pPr>
              <a:defRPr sz="105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5386" y="6116330"/>
            <a:ext cx="15308342" cy="30188272"/>
          </a:xfrm>
        </p:spPr>
        <p:txBody>
          <a:bodyPr anchor="t"/>
          <a:lstStyle>
            <a:lvl1pPr marL="0" indent="0">
              <a:buNone/>
              <a:defRPr sz="10582"/>
            </a:lvl1pPr>
            <a:lvl2pPr marL="1511915" indent="0">
              <a:buNone/>
              <a:defRPr sz="9259"/>
            </a:lvl2pPr>
            <a:lvl3pPr marL="3023829" indent="0">
              <a:buNone/>
              <a:defRPr sz="7937"/>
            </a:lvl3pPr>
            <a:lvl4pPr marL="4535744" indent="0">
              <a:buNone/>
              <a:defRPr sz="6614"/>
            </a:lvl4pPr>
            <a:lvl5pPr marL="6047659" indent="0">
              <a:buNone/>
              <a:defRPr sz="6614"/>
            </a:lvl5pPr>
            <a:lvl6pPr marL="7559573" indent="0">
              <a:buNone/>
              <a:defRPr sz="6614"/>
            </a:lvl6pPr>
            <a:lvl7pPr marL="9071488" indent="0">
              <a:buNone/>
              <a:defRPr sz="6614"/>
            </a:lvl7pPr>
            <a:lvl8pPr marL="10583403" indent="0">
              <a:buNone/>
              <a:defRPr sz="6614"/>
            </a:lvl8pPr>
            <a:lvl9pPr marL="12095317" indent="0">
              <a:buNone/>
              <a:defRPr sz="66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849" y="12743974"/>
            <a:ext cx="9752768" cy="23609788"/>
          </a:xfrm>
        </p:spPr>
        <p:txBody>
          <a:bodyPr/>
          <a:lstStyle>
            <a:lvl1pPr marL="0" indent="0">
              <a:buNone/>
              <a:defRPr sz="5291"/>
            </a:lvl1pPr>
            <a:lvl2pPr marL="1511915" indent="0">
              <a:buNone/>
              <a:defRPr sz="4630"/>
            </a:lvl2pPr>
            <a:lvl3pPr marL="3023829" indent="0">
              <a:buNone/>
              <a:defRPr sz="3968"/>
            </a:lvl3pPr>
            <a:lvl4pPr marL="4535744" indent="0">
              <a:buNone/>
              <a:defRPr sz="3307"/>
            </a:lvl4pPr>
            <a:lvl5pPr marL="6047659" indent="0">
              <a:buNone/>
              <a:defRPr sz="3307"/>
            </a:lvl5pPr>
            <a:lvl6pPr marL="7559573" indent="0">
              <a:buNone/>
              <a:defRPr sz="3307"/>
            </a:lvl6pPr>
            <a:lvl7pPr marL="9071488" indent="0">
              <a:buNone/>
              <a:defRPr sz="3307"/>
            </a:lvl7pPr>
            <a:lvl8pPr marL="10583403" indent="0">
              <a:buNone/>
              <a:defRPr sz="3307"/>
            </a:lvl8pPr>
            <a:lvl9pPr marL="12095317" indent="0">
              <a:buNone/>
              <a:defRPr sz="330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9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8911" y="2261671"/>
            <a:ext cx="26080879" cy="82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911" y="11308310"/>
            <a:ext cx="26080879" cy="2695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8910" y="39372595"/>
            <a:ext cx="6803708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04B4-CD58-4ACD-9478-6DBB39F7407A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6570" y="39372595"/>
            <a:ext cx="10205561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6082" y="39372595"/>
            <a:ext cx="6803708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ECF74-B8F6-4970-A57D-E42F4DD6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2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3829" rtl="0" eaLnBrk="1" latinLnBrk="0" hangingPunct="1">
        <a:lnSpc>
          <a:spcPct val="90000"/>
        </a:lnSpc>
        <a:spcBef>
          <a:spcPct val="0"/>
        </a:spcBef>
        <a:buNone/>
        <a:defRPr sz="14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5957" indent="-755957" algn="l" defTabSz="3023829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59" kern="1200">
          <a:solidFill>
            <a:schemeClr val="tx1"/>
          </a:solidFill>
          <a:latin typeface="+mn-lt"/>
          <a:ea typeface="+mn-ea"/>
          <a:cs typeface="+mn-cs"/>
        </a:defRPr>
      </a:lvl1pPr>
      <a:lvl2pPr marL="2267872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79787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1701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4pPr>
      <a:lvl5pPr marL="6803616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5pPr>
      <a:lvl6pPr marL="8315531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6pPr>
      <a:lvl7pPr marL="9827445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7pPr>
      <a:lvl8pPr marL="11339360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8pPr>
      <a:lvl9pPr marL="12851275" indent="-755957" algn="l" defTabSz="3023829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2pPr>
      <a:lvl3pPr marL="3023829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3pPr>
      <a:lvl4pPr marL="4535744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4pPr>
      <a:lvl5pPr marL="6047659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5pPr>
      <a:lvl6pPr marL="7559573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6pPr>
      <a:lvl7pPr marL="9071488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7pPr>
      <a:lvl8pPr marL="10583403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8pPr>
      <a:lvl9pPr marL="12095317" algn="l" defTabSz="3023829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66" y="834761"/>
            <a:ext cx="5469400" cy="2277458"/>
          </a:xfrm>
          <a:prstGeom prst="rect">
            <a:avLst/>
          </a:prstGeom>
        </p:spPr>
      </p:pic>
      <p:sp>
        <p:nvSpPr>
          <p:cNvPr id="28" name="Rectangle: Single Corner Snipped 27"/>
          <p:cNvSpPr/>
          <p:nvPr/>
        </p:nvSpPr>
        <p:spPr>
          <a:xfrm>
            <a:off x="7181440" y="961511"/>
            <a:ext cx="8628831" cy="1080769"/>
          </a:xfrm>
          <a:prstGeom prst="snip1Rect">
            <a:avLst/>
          </a:prstGeom>
          <a:solidFill>
            <a:srgbClr val="BD00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970" b="1" dirty="0" smtClean="0">
                <a:latin typeface="Avenir LT Std 35 Light" panose="020B0402020203020204" pitchFamily="34" charset="0"/>
              </a:rPr>
              <a:t>Applied </a:t>
            </a:r>
            <a:r>
              <a:rPr lang="en-US" sz="3970" b="1" smtClean="0">
                <a:latin typeface="Avenir LT Std 35 Light" panose="020B0402020203020204" pitchFamily="34" charset="0"/>
              </a:rPr>
              <a:t>Data Analysis Project </a:t>
            </a:r>
            <a:r>
              <a:rPr lang="en-US" sz="3970" b="1" dirty="0">
                <a:latin typeface="Avenir LT Std 35 Light" panose="020B0402020203020204" pitchFamily="34" charset="0"/>
              </a:rPr>
              <a:t>2017</a:t>
            </a:r>
          </a:p>
        </p:txBody>
      </p:sp>
      <p:sp>
        <p:nvSpPr>
          <p:cNvPr id="29" name="Rectangle: Single Corner Snipped 28"/>
          <p:cNvSpPr/>
          <p:nvPr/>
        </p:nvSpPr>
        <p:spPr>
          <a:xfrm>
            <a:off x="7181440" y="2042280"/>
            <a:ext cx="9572726" cy="1040805"/>
          </a:xfrm>
          <a:prstGeom prst="snip1Rect">
            <a:avLst/>
          </a:prstGeom>
          <a:solidFill>
            <a:srgbClr val="FF4747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176" dirty="0" smtClean="0">
                <a:latin typeface="Avenir LT Std 35 Light" panose="020B0402020203020204" pitchFamily="34" charset="0"/>
              </a:rPr>
              <a:t>Pierre-Antoine Desplaces</a:t>
            </a:r>
            <a:r>
              <a:rPr lang="en-US" sz="3176" dirty="0">
                <a:latin typeface="Avenir LT Std 35 Light" panose="020B0402020203020204" pitchFamily="34" charset="0"/>
              </a:rPr>
              <a:t>, </a:t>
            </a:r>
            <a:r>
              <a:rPr lang="en-US" sz="3176" dirty="0" err="1">
                <a:latin typeface="Avenir LT Std 35 Light" panose="020B0402020203020204" pitchFamily="34" charset="0"/>
              </a:rPr>
              <a:t>Anaïs</a:t>
            </a:r>
            <a:r>
              <a:rPr lang="en-US" sz="3176" dirty="0">
                <a:latin typeface="Avenir LT Std 35 Light" panose="020B0402020203020204" pitchFamily="34" charset="0"/>
              </a:rPr>
              <a:t> </a:t>
            </a:r>
            <a:r>
              <a:rPr lang="en-US" sz="3176" dirty="0" err="1">
                <a:latin typeface="Avenir LT Std 35 Light" panose="020B0402020203020204" pitchFamily="34" charset="0"/>
              </a:rPr>
              <a:t>Ladoy</a:t>
            </a:r>
            <a:r>
              <a:rPr lang="en-US" sz="3176" dirty="0">
                <a:latin typeface="Avenir LT Std 35 Light" panose="020B0402020203020204" pitchFamily="34" charset="0"/>
              </a:rPr>
              <a:t>, Lou </a:t>
            </a:r>
            <a:r>
              <a:rPr lang="en-US" sz="3176" dirty="0" smtClean="0">
                <a:latin typeface="Avenir LT Std 35 Light" panose="020B0402020203020204" pitchFamily="34" charset="0"/>
              </a:rPr>
              <a:t>Richard</a:t>
            </a:r>
            <a:endParaRPr lang="en-US" sz="3176" dirty="0">
              <a:latin typeface="Avenir LT Std 35 Light" panose="020B0402020203020204" pitchFamily="34" charset="0"/>
            </a:endParaRPr>
          </a:p>
        </p:txBody>
      </p:sp>
      <p:sp>
        <p:nvSpPr>
          <p:cNvPr id="30" name="Rectangle: Diagonal Corners Snipped 29"/>
          <p:cNvSpPr/>
          <p:nvPr/>
        </p:nvSpPr>
        <p:spPr>
          <a:xfrm>
            <a:off x="1226369" y="3387885"/>
            <a:ext cx="28034430" cy="1647590"/>
          </a:xfrm>
          <a:prstGeom prst="snip2Diag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146" b="1" dirty="0">
              <a:solidFill>
                <a:srgbClr val="BD0026"/>
              </a:solidFill>
              <a:latin typeface="Avenir LT Std 35 Light" panose="020B0402020203020204" pitchFamily="34" charset="0"/>
            </a:endParaRPr>
          </a:p>
          <a:p>
            <a:pPr algn="ctr"/>
            <a:r>
              <a:rPr lang="fr-FR" sz="7146" b="1" i="1" dirty="0" err="1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My</a:t>
            </a:r>
            <a:r>
              <a:rPr lang="fr-FR" sz="7146" b="1" i="1" dirty="0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 </a:t>
            </a:r>
            <a:r>
              <a:rPr lang="fr-FR" sz="7146" b="1" i="1" dirty="0" err="1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Way</a:t>
            </a:r>
            <a:r>
              <a:rPr lang="fr-FR" sz="7146" b="1" i="1" dirty="0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 </a:t>
            </a:r>
            <a:r>
              <a:rPr lang="fr-FR" sz="7146" b="1" dirty="0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of </a:t>
            </a:r>
            <a:r>
              <a:rPr lang="fr-FR" sz="7146" b="1" dirty="0" err="1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seeing</a:t>
            </a:r>
            <a:r>
              <a:rPr lang="fr-FR" sz="7146" b="1" dirty="0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 </a:t>
            </a:r>
            <a:r>
              <a:rPr lang="fr-FR" sz="7146" b="1" dirty="0" err="1" smtClean="0">
                <a:solidFill>
                  <a:srgbClr val="7E0018"/>
                </a:solidFill>
                <a:latin typeface="Avenir LT Std 35 Light" panose="020B0402020203020204" pitchFamily="34" charset="0"/>
              </a:rPr>
              <a:t>covers</a:t>
            </a:r>
            <a:endParaRPr lang="fr-FR" sz="7146" b="1" dirty="0">
              <a:solidFill>
                <a:srgbClr val="7E0018"/>
              </a:solidFill>
              <a:latin typeface="Avenir LT Std 35 Light" panose="020B0402020203020204" pitchFamily="34" charset="0"/>
            </a:endParaRPr>
          </a:p>
          <a:p>
            <a:pPr algn="ctr"/>
            <a:endParaRPr lang="fr-FR" sz="7146" b="1" dirty="0">
              <a:solidFill>
                <a:srgbClr val="BD0026"/>
              </a:solidFill>
              <a:latin typeface="Avenir LT Std 35 Light" panose="020B0402020203020204" pitchFamily="34" charset="0"/>
            </a:endParaRPr>
          </a:p>
        </p:txBody>
      </p:sp>
      <p:sp>
        <p:nvSpPr>
          <p:cNvPr id="124" name="Rectangle: Rounded Corners 123"/>
          <p:cNvSpPr/>
          <p:nvPr/>
        </p:nvSpPr>
        <p:spPr>
          <a:xfrm>
            <a:off x="1226367" y="5245543"/>
            <a:ext cx="28034432" cy="3414676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25" name="Rectangle: Rounded Corners 124"/>
          <p:cNvSpPr/>
          <p:nvPr/>
        </p:nvSpPr>
        <p:spPr>
          <a:xfrm>
            <a:off x="11871893" y="15585165"/>
            <a:ext cx="6738269" cy="9275514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27" name="Rectangle: Rounded Corners 126"/>
          <p:cNvSpPr/>
          <p:nvPr/>
        </p:nvSpPr>
        <p:spPr>
          <a:xfrm>
            <a:off x="1226367" y="31754989"/>
            <a:ext cx="28034432" cy="10063571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35" name="Rectangle 134"/>
          <p:cNvSpPr/>
          <p:nvPr/>
        </p:nvSpPr>
        <p:spPr>
          <a:xfrm>
            <a:off x="3245424" y="9086401"/>
            <a:ext cx="4906800" cy="8959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smtClean="0">
                <a:latin typeface="Avenir LT Std 35 Light" panose="020B0402020203020204" pitchFamily="34" charset="0"/>
              </a:rPr>
              <a:t>General stats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1871892" y="31754989"/>
            <a:ext cx="6738269" cy="8908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dirty="0" smtClean="0">
                <a:latin typeface="Avenir LT Std 35 Light" panose="020B0402020203020204" pitchFamily="34" charset="0"/>
              </a:rPr>
              <a:t>Song story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sp>
        <p:nvSpPr>
          <p:cNvPr id="116" name="Rectangle: Rounded Corners 124"/>
          <p:cNvSpPr/>
          <p:nvPr/>
        </p:nvSpPr>
        <p:spPr>
          <a:xfrm>
            <a:off x="10471355" y="9086401"/>
            <a:ext cx="18789444" cy="6236615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17" name="Rectangle: Rounded Corners 124"/>
          <p:cNvSpPr/>
          <p:nvPr/>
        </p:nvSpPr>
        <p:spPr>
          <a:xfrm>
            <a:off x="1226366" y="9086401"/>
            <a:ext cx="8944917" cy="15774278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18" name="Rectangle: Rounded Corners 124"/>
          <p:cNvSpPr/>
          <p:nvPr/>
        </p:nvSpPr>
        <p:spPr>
          <a:xfrm>
            <a:off x="1226366" y="25092192"/>
            <a:ext cx="18789444" cy="6236615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19" name="Rectangle: Rounded Corners 124"/>
          <p:cNvSpPr/>
          <p:nvPr/>
        </p:nvSpPr>
        <p:spPr>
          <a:xfrm>
            <a:off x="20315882" y="15749198"/>
            <a:ext cx="8944917" cy="15662797"/>
          </a:xfrm>
          <a:prstGeom prst="roundRect">
            <a:avLst/>
          </a:prstGeom>
          <a:noFill/>
          <a:ln>
            <a:solidFill>
              <a:srgbClr val="BD0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8"/>
          </a:p>
        </p:txBody>
      </p:sp>
      <p:sp>
        <p:nvSpPr>
          <p:cNvPr id="121" name="Rectangle 120"/>
          <p:cNvSpPr/>
          <p:nvPr/>
        </p:nvSpPr>
        <p:spPr>
          <a:xfrm>
            <a:off x="17412677" y="9139690"/>
            <a:ext cx="4906800" cy="8959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dirty="0" smtClean="0">
                <a:latin typeface="Avenir LT Std 35 Light" panose="020B0402020203020204" pitchFamily="34" charset="0"/>
              </a:rPr>
              <a:t>Location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2334940" y="15749199"/>
            <a:ext cx="4906800" cy="8959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dirty="0" smtClean="0">
                <a:latin typeface="Avenir LT Std 35 Light" panose="020B0402020203020204" pitchFamily="34" charset="0"/>
              </a:rPr>
              <a:t>Time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167688" y="25136716"/>
            <a:ext cx="4906800" cy="89599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970" dirty="0" smtClean="0">
                <a:latin typeface="Avenir LT Std 35 Light" panose="020B0402020203020204" pitchFamily="34" charset="0"/>
              </a:rPr>
              <a:t>Genres</a:t>
            </a:r>
            <a:endParaRPr lang="en-US" sz="3970" dirty="0">
              <a:latin typeface="Avenir LT Std 35 Light" panose="020B0402020203020204" pitchFamily="34" charset="0"/>
            </a:endParaRPr>
          </a:p>
        </p:txBody>
      </p:sp>
      <p:pic>
        <p:nvPicPr>
          <p:cNvPr id="129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1740" y="961511"/>
            <a:ext cx="2019059" cy="2150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8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2139</TotalTime>
  <Words>25</Words>
  <Application>Microsoft Macintosh PowerPoint</Application>
  <PresentationFormat>Personnalisé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Avenir LT Std 35 Light</vt:lpstr>
      <vt:lpstr>Calibri</vt:lpstr>
      <vt:lpstr>Calibri Light</vt:lpstr>
      <vt:lpstr>Arial</vt:lpstr>
      <vt:lpstr>Office Theme</vt:lpstr>
      <vt:lpstr>Présentation PowerPoint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noemiromano522@gmail.com</dc:creator>
  <cp:lastModifiedBy>Pierre-Antoine Desplaces</cp:lastModifiedBy>
  <cp:revision>132</cp:revision>
  <dcterms:created xsi:type="dcterms:W3CDTF">2017-05-30T13:44:18Z</dcterms:created>
  <dcterms:modified xsi:type="dcterms:W3CDTF">2018-01-25T19:13:30Z</dcterms:modified>
</cp:coreProperties>
</file>