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70" r:id="rId4"/>
    <p:sldId id="284" r:id="rId5"/>
    <p:sldId id="285" r:id="rId6"/>
    <p:sldId id="286" r:id="rId7"/>
    <p:sldId id="28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2" y="30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92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Shape 1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6" name="Shape 86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87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bg>
      <p:bgPr>
        <a:gradFill flip="none" rotWithShape="1">
          <a:gsLst>
            <a:gs pos="0">
              <a:srgbClr val="057FFA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387453" y="1928812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21" name="Shape 121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22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7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82" name="Shape 182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F2D279"/>
            </a:gs>
            <a:gs pos="100000">
              <a:srgbClr val="F2D27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0">
              <a:srgbClr val="F2D279"/>
            </a:gs>
            <a:gs pos="100000">
              <a:srgbClr val="EDAF1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0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4956" y="6015562"/>
            <a:ext cx="13754088" cy="16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gradFill flip="none" rotWithShape="1">
          <a:gsLst>
            <a:gs pos="0">
              <a:srgbClr val="057FFA"/>
            </a:gs>
            <a:gs pos="100000">
              <a:srgbClr val="033494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pic>
        <p:nvPicPr>
          <p:cNvPr id="218" name="Background_hdtv_1920_10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30">
              <a:srgbClr val="057FFA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39841" y="136442"/>
            <a:ext cx="19140714" cy="220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/>
              <a:t>Texte du titre</a:t>
            </a:r>
          </a:p>
        </p:txBody>
      </p:sp>
      <p:sp>
        <p:nvSpPr>
          <p:cNvPr id="3" name="Shape 3"/>
          <p:cNvSpPr>
            <a:spLocks/>
          </p:cNvSpPr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5943" y="13019484"/>
            <a:ext cx="4542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839841" y="2941773"/>
            <a:ext cx="19140714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62" r:id="rId4"/>
    <p:sldLayoutId id="2147483663" r:id="rId5"/>
    <p:sldLayoutId id="2147483665" r:id="rId6"/>
    <p:sldLayoutId id="2147483666" r:id="rId7"/>
    <p:sldLayoutId id="2147483667" r:id="rId8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+mj-lt"/>
                <a:ea typeface="+mj-ea"/>
                <a:cs typeface="+mj-cs"/>
                <a:sym typeface="Montserrat-Regular"/>
              </a:defRPr>
            </a:pPr>
            <a:r>
              <a:rPr lang="fr-FR" dirty="0"/>
              <a:t>Étendre </a:t>
            </a:r>
            <a:r>
              <a:rPr lang="fr-FR" dirty="0" err="1"/>
              <a:t>word</a:t>
            </a:r>
            <a:r>
              <a:rPr lang="fr-FR" dirty="0"/>
              <a:t> et </a:t>
            </a:r>
            <a:r>
              <a:rPr lang="fr-FR" dirty="0" err="1"/>
              <a:t>excel</a:t>
            </a:r>
            <a:r>
              <a:rPr lang="fr-FR" dirty="0"/>
              <a:t> avec </a:t>
            </a:r>
            <a:r>
              <a:rPr lang="fr-FR" dirty="0" err="1"/>
              <a:t>Javascript</a:t>
            </a:r>
            <a:r>
              <a:rPr lang="fr-FR" dirty="0"/>
              <a:t> c'est possible</a:t>
            </a:r>
            <a:endParaRPr dirty="0"/>
          </a:p>
        </p:txBody>
      </p:sp>
      <p:sp>
        <p:nvSpPr>
          <p:cNvPr id="238" name="Shape 238"/>
          <p:cNvSpPr>
            <a:spLocks noGrp="1"/>
          </p:cNvSpPr>
          <p:nvPr>
            <p:ph type="subTitle" sz="quarter" idx="1"/>
          </p:nvPr>
        </p:nvSpPr>
        <p:spPr>
          <a:xfrm>
            <a:off x="2143734" y="9833096"/>
            <a:ext cx="14716126" cy="2844386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Pierre-Alban DEWITTE 		@</a:t>
            </a:r>
            <a:r>
              <a:rPr lang="fr-FR" dirty="0" err="1" smtClean="0"/>
              <a:t>padewitte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12052057" y="13019484"/>
            <a:ext cx="262027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Live Demo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3807160" y="5305058"/>
            <a:ext cx="15609094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smtClean="0"/>
              <a:t>Les points importants à retenir</a:t>
            </a:r>
            <a:endParaRPr dirty="0"/>
          </a:p>
        </p:txBody>
      </p:sp>
      <p:sp>
        <p:nvSpPr>
          <p:cNvPr id="295" name="Shape 295"/>
          <p:cNvSpPr>
            <a:spLocks noGrp="1"/>
          </p:cNvSpPr>
          <p:nvPr>
            <p:ph type="sldNum" sz="quarter" idx="2"/>
          </p:nvPr>
        </p:nvSpPr>
        <p:spPr>
          <a:xfrm>
            <a:off x="11971170" y="13019484"/>
            <a:ext cx="42380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MANIFEST.XML</a:t>
            </a:r>
            <a:endParaRPr dirty="0"/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1926885" y="13019484"/>
            <a:ext cx="51237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" name="Shape 324"/>
          <p:cNvSpPr txBox="1">
            <a:spLocks/>
          </p:cNvSpPr>
          <p:nvPr/>
        </p:nvSpPr>
        <p:spPr>
          <a:xfrm>
            <a:off x="471854" y="9651419"/>
            <a:ext cx="23440292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9pPr>
          </a:lstStyle>
          <a:p>
            <a:pPr hangingPunct="1"/>
            <a:r>
              <a:rPr lang="en-US" sz="9600" dirty="0" smtClean="0"/>
              <a:t>Le </a:t>
            </a:r>
            <a:r>
              <a:rPr lang="en-US" sz="9600" dirty="0" err="1" smtClean="0"/>
              <a:t>fichier</a:t>
            </a:r>
            <a:r>
              <a:rPr lang="en-US" sz="9600" dirty="0" smtClean="0"/>
              <a:t> MANIFEST.xml </a:t>
            </a:r>
            <a:r>
              <a:rPr lang="en-US" sz="9600" dirty="0" err="1" smtClean="0"/>
              <a:t>définit</a:t>
            </a:r>
            <a:r>
              <a:rPr lang="en-US" sz="9600" dirty="0" smtClean="0"/>
              <a:t> </a:t>
            </a:r>
            <a:r>
              <a:rPr lang="en-US" sz="9600" dirty="0" err="1" smtClean="0"/>
              <a:t>l’URL</a:t>
            </a:r>
            <a:r>
              <a:rPr lang="en-US" sz="9600" dirty="0" smtClean="0"/>
              <a:t> de la première page</a:t>
            </a:r>
            <a:endParaRPr lang="en-US" sz="9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03" y="610365"/>
            <a:ext cx="15821503" cy="87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5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122338" y="5111627"/>
            <a:ext cx="15609094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smtClean="0"/>
              <a:t>Coder avec le </a:t>
            </a:r>
            <a:r>
              <a:rPr lang="fr-FR" dirty="0" err="1" smtClean="0"/>
              <a:t>javascript</a:t>
            </a:r>
            <a:r>
              <a:rPr lang="fr-FR" dirty="0" smtClean="0"/>
              <a:t> que vous aimez</a:t>
            </a:r>
            <a:endParaRPr dirty="0"/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1926885" y="13019484"/>
            <a:ext cx="51237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05" y="940697"/>
            <a:ext cx="5349157" cy="26745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953" y="7542180"/>
            <a:ext cx="4572000" cy="4572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1" y="10390155"/>
            <a:ext cx="7010400" cy="17240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7" y="8540193"/>
            <a:ext cx="7932061" cy="220775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800" y="1803791"/>
            <a:ext cx="4636477" cy="30897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930" y="497290"/>
            <a:ext cx="10158984" cy="461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56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9170" y="3441728"/>
            <a:ext cx="21712844" cy="7231814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{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"</a:t>
            </a:r>
            <a:r>
              <a:rPr lang="en-US" sz="4400" dirty="0"/>
              <a:t>description": "</a:t>
            </a:r>
            <a:r>
              <a:rPr lang="en-US" sz="7200" u="sng" dirty="0"/>
              <a:t>IE 11.0 32-bit</a:t>
            </a:r>
            <a:r>
              <a:rPr lang="en-US" sz="7200" dirty="0"/>
              <a:t> </a:t>
            </a:r>
            <a:r>
              <a:rPr lang="en-US" sz="4400" dirty="0"/>
              <a:t>on Windows 10 64-bit",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"</a:t>
            </a:r>
            <a:r>
              <a:rPr lang="en-US" sz="4400" dirty="0"/>
              <a:t>layout": "Trident",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"</a:t>
            </a:r>
            <a:r>
              <a:rPr lang="en-US" sz="4400" dirty="0"/>
              <a:t>manufacturer": null,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"</a:t>
            </a:r>
            <a:r>
              <a:rPr lang="en-US" sz="4400" dirty="0"/>
              <a:t>name": "IE",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"</a:t>
            </a:r>
            <a:r>
              <a:rPr lang="en-US" sz="4400" dirty="0"/>
              <a:t>prerelease": null</a:t>
            </a:r>
            <a:r>
              <a:rPr lang="en-US" sz="4400" dirty="0" smtClean="0"/>
              <a:t>,</a:t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"</a:t>
            </a:r>
            <a:r>
              <a:rPr lang="en-US" sz="4400" dirty="0"/>
              <a:t>product": null</a:t>
            </a:r>
            <a:r>
              <a:rPr lang="en-US" sz="4400" dirty="0" smtClean="0"/>
              <a:t>,</a:t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"</a:t>
            </a:r>
            <a:r>
              <a:rPr lang="en-US" sz="4400" dirty="0" err="1"/>
              <a:t>ua</a:t>
            </a:r>
            <a:r>
              <a:rPr lang="en-US" sz="4400" dirty="0"/>
              <a:t>": </a:t>
            </a:r>
            <a:r>
              <a:rPr lang="en-US" sz="4400" dirty="0" smtClean="0"/>
              <a:t>“…",</a:t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"</a:t>
            </a:r>
            <a:r>
              <a:rPr lang="en-US" sz="4400" dirty="0"/>
              <a:t>version": "11.0</a:t>
            </a:r>
            <a:r>
              <a:rPr lang="en-US" sz="4400" dirty="0" smtClean="0"/>
              <a:t>",</a:t>
            </a:r>
            <a:br>
              <a:rPr lang="en-US" sz="4400" dirty="0" smtClean="0"/>
            </a:br>
            <a:r>
              <a:rPr lang="en-US" sz="4400" dirty="0"/>
              <a:t>	</a:t>
            </a:r>
            <a:r>
              <a:rPr lang="en-US" sz="4400" dirty="0" smtClean="0"/>
              <a:t>"</a:t>
            </a:r>
            <a:r>
              <a:rPr lang="en-US" sz="4400" dirty="0" err="1"/>
              <a:t>os</a:t>
            </a:r>
            <a:r>
              <a:rPr lang="en-US" sz="4400" dirty="0"/>
              <a:t>": { "architecture": 64, "family": "Windows", "version": "10" </a:t>
            </a:r>
            <a:r>
              <a:rPr lang="en-US" sz="4400" dirty="0" smtClean="0"/>
              <a:t>}</a:t>
            </a:r>
            <a:br>
              <a:rPr lang="en-US" sz="4400" dirty="0" smtClean="0"/>
            </a:br>
            <a:r>
              <a:rPr lang="en-US" sz="4400" dirty="0" smtClean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57270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Commençons une discussion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@</a:t>
            </a:r>
            <a:r>
              <a:rPr lang="fr-FR" dirty="0" err="1"/>
              <a:t>padewitte</a:t>
            </a:r>
            <a:endParaRPr dirty="0"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1943929" y="13019484"/>
            <a:ext cx="47828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" y="10585929"/>
            <a:ext cx="8489625" cy="1904214"/>
          </a:xfrm>
          <a:prstGeom prst="rect">
            <a:avLst/>
          </a:prstGeom>
          <a:solidFill>
            <a:schemeClr val="tx1"/>
          </a:solidFill>
          <a:ln w="444500" cap="sq">
            <a:solidFill>
              <a:schemeClr val="tx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44</Words>
  <Application>Microsoft Office PowerPoint</Application>
  <PresentationFormat>Personnalisé</PresentationFormat>
  <Paragraphs>15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Helvetica Light</vt:lpstr>
      <vt:lpstr>Helvetica Neue</vt:lpstr>
      <vt:lpstr>Montserrat-Bold</vt:lpstr>
      <vt:lpstr>Montserrat-Regular</vt:lpstr>
      <vt:lpstr>Open Sans</vt:lpstr>
      <vt:lpstr>Black</vt:lpstr>
      <vt:lpstr>Étendre word et excel avec Javascript c'est possible</vt:lpstr>
      <vt:lpstr>Live Demo</vt:lpstr>
      <vt:lpstr>Les points importants à retenir</vt:lpstr>
      <vt:lpstr>MANIFEST.XML</vt:lpstr>
      <vt:lpstr>Coder avec le javascript que vous aimez</vt:lpstr>
      <vt:lpstr>{   "description": "IE 11.0 32-bit on Windows 10 64-bit",   "layout": "Trident",   "manufacturer": null,   "name": "IE",   "prerelease": null,  "product": null,  "ua": “…",  "version": "11.0",  "os": { "architecture": 64, "family": "Windows", "version": "10" } }</vt:lpstr>
      <vt:lpstr>Commençons une discussion  @padewitte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Devoxx France 2017 sample presentation</dc:title>
  <cp:lastModifiedBy>pierre-alban DEWITTE</cp:lastModifiedBy>
  <cp:revision>11</cp:revision>
  <dcterms:modified xsi:type="dcterms:W3CDTF">2017-03-13T21:58:40Z</dcterms:modified>
</cp:coreProperties>
</file>